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192" r:id="rId2"/>
    <p:sldId id="2162" r:id="rId3"/>
    <p:sldId id="2194" r:id="rId4"/>
    <p:sldId id="2197" r:id="rId5"/>
    <p:sldId id="2209" r:id="rId6"/>
    <p:sldId id="2190" r:id="rId7"/>
    <p:sldId id="2210" r:id="rId8"/>
    <p:sldId id="2211" r:id="rId9"/>
    <p:sldId id="2191" r:id="rId10"/>
    <p:sldId id="2193" r:id="rId11"/>
    <p:sldId id="2198" r:id="rId12"/>
    <p:sldId id="256" r:id="rId13"/>
    <p:sldId id="2186" r:id="rId14"/>
    <p:sldId id="2199" r:id="rId15"/>
    <p:sldId id="2212" r:id="rId16"/>
    <p:sldId id="2213" r:id="rId17"/>
    <p:sldId id="2202" r:id="rId18"/>
    <p:sldId id="2201" r:id="rId19"/>
    <p:sldId id="2200" r:id="rId20"/>
    <p:sldId id="2204" r:id="rId21"/>
    <p:sldId id="2208" r:id="rId22"/>
    <p:sldId id="2188" r:id="rId23"/>
    <p:sldId id="2205" r:id="rId24"/>
    <p:sldId id="2206" r:id="rId25"/>
    <p:sldId id="2215" r:id="rId26"/>
    <p:sldId id="2207" r:id="rId27"/>
    <p:sldId id="2189" r:id="rId28"/>
    <p:sldId id="2196" r:id="rId29"/>
    <p:sldId id="2195" r:id="rId30"/>
    <p:sldId id="2216" r:id="rId31"/>
    <p:sldId id="2177" r:id="rId32"/>
    <p:sldId id="2218" r:id="rId33"/>
    <p:sldId id="22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44A2D-B19C-41EF-B7C4-47201F1CF670}" v="128" dt="2025-11-23T10:58:27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429F-B8B9-4721-A427-6EE5AA88F9B5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25B3F-7EC4-4E39-86F7-EBEB5CF3DB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11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God creates the planet earth and makes the dry land and the seas and the passage says that God saw that it was good.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6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1EF7-AD0C-8336-D6EE-186791B5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C93EF-54AA-F7FA-8EF8-4C465F3C4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02229-8A87-8F5D-D91F-B93883E80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FAFAA-AAD2-FCCA-2CEB-D26AA5B47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F654-E966-43D1-9681-26AFDD4387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3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25B3F-7EC4-4E39-86F7-EBEB5CF3DB5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16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1FA8-5D08-A8E6-2CC6-DEE0F28C1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FF060-654D-AB54-6B32-0A9E04E80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7DCAB-6645-D45C-179A-0AED1DB4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EA6E6-909C-6C80-CBD6-BABCFB8D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F0160-CD49-896E-25C4-777FE5A9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21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C53A8-F55D-EB15-C080-308FF52C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E3949-16B0-B202-B3F3-DB0DFCEF5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14879-90D0-2356-2177-840CB316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DCCCE-8A3F-BECC-ABA6-E1BDFE4F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08DD3-CCED-59CC-C769-3F72169F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6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439FC-ACCF-4ED4-FACE-51DDA0082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F6809-3D04-F88D-6510-2BE1ADD26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77694-A253-A0B0-3879-BBA16452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062D2-5C36-5D77-FB02-99441C36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F731E-1C9C-3D00-C8EE-D414BA2F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9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6ADA405-76FE-F60E-098E-8BF220569F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353" y="1163954"/>
            <a:ext cx="5152180" cy="5073334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- Arial, 18pt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 - Arial, 18pt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dirty="0"/>
              <a:t>Third level - Arial, 18pt</a:t>
            </a:r>
          </a:p>
          <a:p>
            <a:pPr lvl="2"/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EB3DE21-2907-8E32-0CF6-226278770A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86529" y="1163532"/>
            <a:ext cx="5870507" cy="507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7E870D-A2AC-1E0F-C392-8CEBD98D8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353" y="235456"/>
            <a:ext cx="11224760" cy="521009"/>
          </a:xfrm>
          <a:prstGeom prst="rect">
            <a:avLst/>
          </a:prstGeom>
        </p:spPr>
        <p:txBody>
          <a:bodyPr lIns="0" tIns="72000" rIns="180000" bIns="72000"/>
          <a:lstStyle>
            <a:lvl1pPr algn="l"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 - Arial,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43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op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DA80FA84-4621-47A1-8937-76023CC65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3"/>
            <a:ext cx="12192000" cy="685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4EBFC-6E85-8C6E-36BC-464F846C6D5E}"/>
              </a:ext>
            </a:extLst>
          </p:cNvPr>
          <p:cNvSpPr txBox="1"/>
          <p:nvPr userDrawn="1"/>
        </p:nvSpPr>
        <p:spPr>
          <a:xfrm>
            <a:off x="344902" y="6409209"/>
            <a:ext cx="2138219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900" b="1" dirty="0">
                <a:solidFill>
                  <a:schemeClr val="bg1">
                    <a:lumMod val="75000"/>
                  </a:schemeClr>
                </a:solidFill>
              </a:rPr>
              <a:t>F-GNRL-021 V5 </a:t>
            </a:r>
          </a:p>
        </p:txBody>
      </p:sp>
    </p:spTree>
    <p:extLst>
      <p:ext uri="{BB962C8B-B14F-4D97-AF65-F5344CB8AC3E}">
        <p14:creationId xmlns:p14="http://schemas.microsoft.com/office/powerpoint/2010/main" val="4104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B311-E8F3-0B3E-F94A-DEAF7CB8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AA028-0FEB-577F-4B08-1680C7D51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C2EF-F7B3-BAA4-AFFB-55B09D69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69C0C-D29A-C4B1-AA10-0674FADB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2F7C6-98A3-CC04-67FC-0221A651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97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C56C-853F-15AA-7259-F051CEF3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3FEF-91C7-C866-47A7-D079342A4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CFE01-7698-C0C5-3982-0BECF96D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E7094-8714-B38A-F033-18671EC6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2E004-877F-7432-92B1-F18E2E9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5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B855-0B4B-71FC-BB4C-F0EFB907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05E7-333E-89A2-18CD-D71D6402A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A2F2D-72D5-E523-5EF6-F267BBA17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05BBA-042A-2162-E085-AE8271CF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27671-6DAD-78DF-7BBE-253F2627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92D19-5987-8AA7-4F17-C66761FA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07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E1B4-C6DE-7288-840F-2E93EA71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E044-0E94-4301-8C86-7B658A811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5F0671-EC10-AEB8-E408-DA5E6DE0E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E5B7B-CB16-0082-5C12-290377FB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69C94-E274-DF61-9682-D8002B69E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8FF5E-E12A-4B92-96D8-B8D7A299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0BA249-B3AB-1B87-61FF-8DF256D8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C05A8-704E-9B0A-255F-C10744C0F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6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2F4B-F17B-DC84-0D1F-2DA6820B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AF65D-5A1E-25CA-2A35-D7675785A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3D19A-335C-330A-5693-8F52419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E29C0-7981-BA9E-314A-6BE440DF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9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98DD1-009C-86D1-E2D4-C21EAA07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586D6D-087B-00F8-33C2-8D017ABB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73729-BB76-BA31-3BA6-4787B8ED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1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3368-D105-5A0F-CC1D-BFF3A1FD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94F71-D55F-3B15-987C-9310B581F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6DBD4-70CF-3390-0A8D-F31C2F241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56CF1-B0FF-0555-4BE9-79FE285D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722E4-9D14-89A0-BBAE-20F36988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82A27-B3E1-7011-B5C3-7C186392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3C170-F919-86E4-3CB6-26D4DA85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C9C25-B8C0-59AB-ABDF-EF95DA4C6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3B551-F876-8114-963E-ECA9A7E2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60834-5A0D-C8E6-C57E-D9FC51FC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9D0A7-CD7F-4550-3D65-0A401A20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CD6D8-17FF-95AD-0E04-8AF3B3FE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6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E62983-2BB2-5B6F-0C87-516C4C0C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011C-827E-DF01-D759-F52093869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C30FC-83D3-136B-A322-D70AC10B5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F6B49-7A46-41F6-98C3-35FC1AD9B4ED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CA6C-1C13-C1FA-7B21-9274EDE72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274EB-C5DC-5311-110B-F18002481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0B8FA-A9B6-4712-9F83-CA2AD4DC4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5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hdbernd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photos/a-black-and-white-photo-of-a-palm-tree-and-the-ocean-GIbcaF5b9OY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unsplash.com/photos/earth-with-clouds-above-the-african-continent-vhSz50AaFAs?utm_source=unsplash&amp;utm_medium=referral&amp;utm_content=creditCopyText" TargetMode="External"/><Relationship Id="rId4" Type="http://schemas.openxmlformats.org/officeDocument/2006/relationships/hyperlink" Target="https://unsplash.com/@nasa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W50_mZc0H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silhouette-of-kneeling-man-lPCu8HnGU2E?utm_source=unsplash&amp;utm_medium=referral&amp;utm_content=creditCopyText" TargetMode="External"/><Relationship Id="rId2" Type="http://schemas.openxmlformats.org/officeDocument/2006/relationships/hyperlink" Target="https://unsplash.com/@aaronburden?utm_source=unsplash&amp;utm_medium=referral&amp;utm_content=creditCopyTex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4dgraphic?utm_source=unsplash&amp;utm_medium=referral&amp;utm_content=creditCopyText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photos/baby-trying-to-get-out-of-his-crib-x4jRmkuDImo?utm_source=unsplash&amp;utm_medium=referral&amp;utm_content=creditCopyText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ernests?utm_source=unsplash&amp;utm_medium=referral&amp;utm_content=creditCopyTex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an-aerial-view-of-an-island-in-the-middle-of-the-ocean-EJ62n3DuijA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ernests?utm_source=unsplash&amp;utm_medium=referral&amp;utm_content=creditCopyText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an-aerial-view-of-an-island-in-the-middle-of-the-ocean-EJ62n3DuijA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n-aerial-view-of-an-island-in-the-middle-of-the-ocean-EJ62n3DuijA?utm_source=unsplash&amp;utm_medium=referral&amp;utm_content=creditCopyText" TargetMode="External"/><Relationship Id="rId2" Type="http://schemas.openxmlformats.org/officeDocument/2006/relationships/hyperlink" Target="https://unsplash.com/@ernests?utm_source=unsplash&amp;utm_medium=referral&amp;utm_content=creditCopyTex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photos/people-on-beach-during-daytime-PkgzxrkurRw?utm_source=unsplash&amp;utm_medium=referral&amp;utm_content=creditCopyText" TargetMode="External"/><Relationship Id="rId5" Type="http://schemas.openxmlformats.org/officeDocument/2006/relationships/hyperlink" Target="https://unsplash.com/@cburgdorfer?utm_source=unsplash&amp;utm_medium=referral&amp;utm_content=creditCopyText" TargetMode="Externa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n-aerial-view-of-an-island-in-the-middle-of-the-ocean-EJ62n3DuijA?utm_source=unsplash&amp;utm_medium=referral&amp;utm_content=creditCopyText" TargetMode="External"/><Relationship Id="rId2" Type="http://schemas.openxmlformats.org/officeDocument/2006/relationships/hyperlink" Target="https://unsplash.com/@ernests?utm_source=unsplash&amp;utm_medium=referral&amp;utm_content=creditCopyTex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photos/people-on-beach-during-daytime-PkgzxrkurRw?utm_source=unsplash&amp;utm_medium=referral&amp;utm_content=creditCopyText" TargetMode="External"/><Relationship Id="rId5" Type="http://schemas.openxmlformats.org/officeDocument/2006/relationships/hyperlink" Target="https://unsplash.com/@cburgdorfer?utm_source=unsplash&amp;utm_medium=referral&amp;utm_content=creditCopyText" TargetMode="Externa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2F88D6-93BE-4906-2AE5-B7285F23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What do these words have in common?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3EF5B-2D6C-389F-308B-8591C9245C22}"/>
              </a:ext>
            </a:extLst>
          </p:cNvPr>
          <p:cNvSpPr/>
          <p:nvPr/>
        </p:nvSpPr>
        <p:spPr>
          <a:xfrm rot="20635309">
            <a:off x="7951589" y="1113022"/>
            <a:ext cx="39088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Kiribati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99AB1E-E04F-8FF8-FDD1-BCFC48321649}"/>
              </a:ext>
            </a:extLst>
          </p:cNvPr>
          <p:cNvSpPr/>
          <p:nvPr/>
        </p:nvSpPr>
        <p:spPr>
          <a:xfrm rot="2114611">
            <a:off x="7730426" y="4326235"/>
            <a:ext cx="36423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Nauru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DB1C7F-80D2-CBF7-71F7-FF5A6C647A26}"/>
              </a:ext>
            </a:extLst>
          </p:cNvPr>
          <p:cNvSpPr/>
          <p:nvPr/>
        </p:nvSpPr>
        <p:spPr>
          <a:xfrm>
            <a:off x="4308800" y="851206"/>
            <a:ext cx="28055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Niue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821F3-CABD-188F-8ED7-2582593F26B2}"/>
              </a:ext>
            </a:extLst>
          </p:cNvPr>
          <p:cNvSpPr/>
          <p:nvPr/>
        </p:nvSpPr>
        <p:spPr>
          <a:xfrm>
            <a:off x="3479508" y="3480515"/>
            <a:ext cx="37848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Palau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323A1-1442-BE21-FE91-79D2D8C5F62B}"/>
              </a:ext>
            </a:extLst>
          </p:cNvPr>
          <p:cNvSpPr/>
          <p:nvPr/>
        </p:nvSpPr>
        <p:spPr>
          <a:xfrm rot="19852922">
            <a:off x="334867" y="2469756"/>
            <a:ext cx="38343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Tuvalu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307DEE-BB9C-E2C6-E589-7D0B50A2D828}"/>
              </a:ext>
            </a:extLst>
          </p:cNvPr>
          <p:cNvSpPr/>
          <p:nvPr/>
        </p:nvSpPr>
        <p:spPr>
          <a:xfrm>
            <a:off x="700150" y="5233294"/>
            <a:ext cx="4858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Vanuatu</a:t>
            </a:r>
          </a:p>
        </p:txBody>
      </p:sp>
    </p:spTree>
    <p:extLst>
      <p:ext uri="{BB962C8B-B14F-4D97-AF65-F5344CB8AC3E}">
        <p14:creationId xmlns:p14="http://schemas.microsoft.com/office/powerpoint/2010/main" val="35917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5D23B-3FD3-475E-1F21-8297B17FA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C5842C-B488-236A-52DF-C43F5FB45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9" b="6812"/>
          <a:stretch/>
        </p:blipFill>
        <p:spPr>
          <a:xfrm>
            <a:off x="-18281" y="-50790"/>
            <a:ext cx="12228562" cy="685800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54BB9648-1E96-BB0E-3D25-49BB64B94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514822"/>
            <a:ext cx="204735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Bernd 📷 Dittrich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919F0-A8D3-30E4-6C8C-21AA38CD33DF}"/>
              </a:ext>
            </a:extLst>
          </p:cNvPr>
          <p:cNvSpPr txBox="1"/>
          <p:nvPr/>
        </p:nvSpPr>
        <p:spPr>
          <a:xfrm>
            <a:off x="539750" y="4498886"/>
            <a:ext cx="114898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From 5 days last year. By 2050 what increase in flood days is expected in Kiribati?</a:t>
            </a:r>
          </a:p>
          <a:p>
            <a:r>
              <a:rPr lang="en-GB" sz="4000" dirty="0">
                <a:solidFill>
                  <a:schemeClr val="bg1"/>
                </a:solidFill>
              </a:rPr>
              <a:t>1) 5    2) 15   3) 35   4) 65</a:t>
            </a:r>
          </a:p>
        </p:txBody>
      </p:sp>
    </p:spTree>
    <p:extLst>
      <p:ext uri="{BB962C8B-B14F-4D97-AF65-F5344CB8AC3E}">
        <p14:creationId xmlns:p14="http://schemas.microsoft.com/office/powerpoint/2010/main" val="114006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EB4C8-1BFB-1E58-2EB3-88D8C0E1C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4000" dirty="0"/>
              <a:t>BBC bitesize – </a:t>
            </a:r>
          </a:p>
          <a:p>
            <a:r>
              <a:rPr lang="en-GB" sz="4000" dirty="0"/>
              <a:t>Climate change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Conversation with the Bishop of Newcastle with people of Pacific Islands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97FDA-213E-E0F1-B319-543E1289B8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5F4B5F-A928-0126-02CB-ED3B89E7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Things to have a look at: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69B6F-7ADD-A0D8-A986-7BDFAB41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529" y="3546222"/>
            <a:ext cx="5993030" cy="3132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D42E5-41DF-36F9-E555-8BF2FE63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530" y="604004"/>
            <a:ext cx="5993030" cy="29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1D5822-B0CF-1FC7-D781-3592B92B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4D45B-AFB1-5A63-431C-6DFEF95B7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b="5574"/>
          <a:stretch/>
        </p:blipFill>
        <p:spPr>
          <a:xfrm>
            <a:off x="-24164" y="0"/>
            <a:ext cx="12216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2D55-6912-F5FB-809B-131A8B93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57B336-6932-1FF9-9310-74BFA3AB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3" y="235456"/>
            <a:ext cx="5752647" cy="521009"/>
          </a:xfrm>
        </p:spPr>
        <p:txBody>
          <a:bodyPr>
            <a:normAutofit fontScale="90000"/>
          </a:bodyPr>
          <a:lstStyle/>
          <a:p>
            <a:r>
              <a:rPr lang="en-GB" dirty="0"/>
              <a:t>Useful references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7624C7F-BD0D-3E7A-7991-A1BDF19EA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1" t="6932" r="4723" b="5041"/>
          <a:stretch/>
        </p:blipFill>
        <p:spPr bwMode="auto">
          <a:xfrm rot="5400000">
            <a:off x="6268082" y="924338"/>
            <a:ext cx="6649749" cy="49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AA47-F971-3CFC-8D3E-9960654DA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7" y="1854200"/>
            <a:ext cx="6898889" cy="36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7D126-EA98-D843-D077-9E3FC2F6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24730-0505-F578-9871-54F8B3581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353" y="2484754"/>
            <a:ext cx="6819447" cy="2265046"/>
          </a:xfrm>
        </p:spPr>
        <p:txBody>
          <a:bodyPr/>
          <a:lstStyle/>
          <a:p>
            <a:endParaRPr lang="en-GB" dirty="0"/>
          </a:p>
          <a:p>
            <a:r>
              <a:rPr lang="en-GB" sz="4000" dirty="0"/>
              <a:t>What must I do to inherit eternal life?</a:t>
            </a:r>
          </a:p>
          <a:p>
            <a:endParaRPr lang="en-GB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7B63D0-B85E-4B4E-9E1A-9B12055C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Expert in the law</a:t>
            </a:r>
          </a:p>
        </p:txBody>
      </p:sp>
      <p:pic>
        <p:nvPicPr>
          <p:cNvPr id="9218" name="Picture 2" descr="Luke 10:25 37 Artwork | Bible Art">
            <a:extLst>
              <a:ext uri="{FF2B5EF4-FFF2-40B4-BE49-F238E27FC236}">
                <a16:creationId xmlns:a16="http://schemas.microsoft.com/office/drawing/2014/main" id="{8A905A4D-B35F-ABC3-18A1-9ABDC8C0CFC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4" t="-4777" r="-3733" b="6321"/>
          <a:stretch/>
        </p:blipFill>
        <p:spPr bwMode="auto">
          <a:xfrm>
            <a:off x="7759700" y="-382930"/>
            <a:ext cx="4686299" cy="710950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D0550-6A5B-5382-D127-BDDE145BF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DD50F-6586-4035-E296-781B31DED1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353" y="1756727"/>
            <a:ext cx="6819447" cy="3344546"/>
          </a:xfrm>
        </p:spPr>
        <p:txBody>
          <a:bodyPr/>
          <a:lstStyle/>
          <a:p>
            <a:endParaRPr lang="en-GB" dirty="0"/>
          </a:p>
          <a:p>
            <a:endParaRPr lang="en-GB" sz="4000" dirty="0"/>
          </a:p>
          <a:p>
            <a:r>
              <a:rPr lang="en-GB" sz="4000" dirty="0"/>
              <a:t>….and Who is my neighbour?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91EF77-7FAB-0E42-DB32-89559E31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Expert in the law</a:t>
            </a:r>
          </a:p>
        </p:txBody>
      </p:sp>
      <p:pic>
        <p:nvPicPr>
          <p:cNvPr id="9218" name="Picture 2" descr="Luke 10:25 37 Artwork | Bible Art">
            <a:extLst>
              <a:ext uri="{FF2B5EF4-FFF2-40B4-BE49-F238E27FC236}">
                <a16:creationId xmlns:a16="http://schemas.microsoft.com/office/drawing/2014/main" id="{67273989-CF1A-4800-7C2B-00A2AAC5CEBB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4" t="-4777" r="-3733" b="6321"/>
          <a:stretch/>
        </p:blipFill>
        <p:spPr bwMode="auto">
          <a:xfrm>
            <a:off x="7759700" y="-382930"/>
            <a:ext cx="4686299" cy="710950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1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E27E9-132A-BE5B-B986-96BE839C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1A2AD60-C4B5-3074-E9C9-8787E7482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00"/>
            <a:ext cx="12219955" cy="735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39996-FDB2-67C8-9317-135EF7C08CBD}"/>
              </a:ext>
            </a:extLst>
          </p:cNvPr>
          <p:cNvSpPr txBox="1"/>
          <p:nvPr/>
        </p:nvSpPr>
        <p:spPr>
          <a:xfrm>
            <a:off x="343352" y="6327277"/>
            <a:ext cx="477474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William Henry Margetson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31E43-915B-2DA5-3DD9-C61A976747D4}"/>
              </a:ext>
            </a:extLst>
          </p:cNvPr>
          <p:cNvSpPr txBox="1"/>
          <p:nvPr/>
        </p:nvSpPr>
        <p:spPr>
          <a:xfrm>
            <a:off x="7579383" y="6462056"/>
            <a:ext cx="6121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 i="0" dirty="0">
                <a:solidFill>
                  <a:schemeClr val="bg1"/>
                </a:solidFill>
                <a:effectLst/>
                <a:latin typeface="Canva Sans"/>
              </a:rPr>
              <a:t>Photo by Marek Piwnicki: https://www.pexels.com/photo/purple-world-18688551/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4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3E96-F4AE-9316-8A2B-223235F64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D28AE-45E0-2C4E-F916-42FC5900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52" y="244851"/>
            <a:ext cx="11224760" cy="521009"/>
          </a:xfrm>
        </p:spPr>
        <p:txBody>
          <a:bodyPr>
            <a:noAutofit/>
          </a:bodyPr>
          <a:lstStyle/>
          <a:p>
            <a:r>
              <a:rPr lang="en-GB" sz="4000" dirty="0"/>
              <a:t>The man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D8D50-9AB2-8DB4-8173-E83E306E9916}"/>
              </a:ext>
            </a:extLst>
          </p:cNvPr>
          <p:cNvGrpSpPr/>
          <p:nvPr/>
        </p:nvGrpSpPr>
        <p:grpSpPr>
          <a:xfrm>
            <a:off x="3532471" y="368797"/>
            <a:ext cx="8440153" cy="6253747"/>
            <a:chOff x="4413134" y="1047750"/>
            <a:chExt cx="7588366" cy="5302250"/>
          </a:xfrm>
        </p:grpSpPr>
        <p:pic>
          <p:nvPicPr>
            <p:cNvPr id="4098" name="Picture 2" descr="The Good Samaritan by William Henry Margetson">
              <a:extLst>
                <a:ext uri="{FF2B5EF4-FFF2-40B4-BE49-F238E27FC236}">
                  <a16:creationId xmlns:a16="http://schemas.microsoft.com/office/drawing/2014/main" id="{564616ED-4B8D-0057-6AAB-E9AB6E06DF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" t="44380" r="22" b="6675"/>
            <a:stretch/>
          </p:blipFill>
          <p:spPr bwMode="auto">
            <a:xfrm>
              <a:off x="4756910" y="1163532"/>
              <a:ext cx="7244590" cy="5186468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A68524C-214A-FED5-B526-17BD8BE6032A}"/>
                </a:ext>
              </a:extLst>
            </p:cNvPr>
            <p:cNvSpPr/>
            <p:nvPr/>
          </p:nvSpPr>
          <p:spPr>
            <a:xfrm>
              <a:off x="4413134" y="1047750"/>
              <a:ext cx="5924666" cy="3524250"/>
            </a:xfrm>
            <a:custGeom>
              <a:avLst/>
              <a:gdLst>
                <a:gd name="connsiteX0" fmla="*/ 5778616 w 5924666"/>
                <a:gd name="connsiteY0" fmla="*/ 76200 h 3524250"/>
                <a:gd name="connsiteX1" fmla="*/ 5778616 w 5924666"/>
                <a:gd name="connsiteY1" fmla="*/ 76200 h 3524250"/>
                <a:gd name="connsiteX2" fmla="*/ 5753216 w 5924666"/>
                <a:gd name="connsiteY2" fmla="*/ 133350 h 3524250"/>
                <a:gd name="connsiteX3" fmla="*/ 5734166 w 5924666"/>
                <a:gd name="connsiteY3" fmla="*/ 190500 h 3524250"/>
                <a:gd name="connsiteX4" fmla="*/ 5727816 w 5924666"/>
                <a:gd name="connsiteY4" fmla="*/ 209550 h 3524250"/>
                <a:gd name="connsiteX5" fmla="*/ 5715116 w 5924666"/>
                <a:gd name="connsiteY5" fmla="*/ 241300 h 3524250"/>
                <a:gd name="connsiteX6" fmla="*/ 5708766 w 5924666"/>
                <a:gd name="connsiteY6" fmla="*/ 273050 h 3524250"/>
                <a:gd name="connsiteX7" fmla="*/ 5689716 w 5924666"/>
                <a:gd name="connsiteY7" fmla="*/ 361950 h 3524250"/>
                <a:gd name="connsiteX8" fmla="*/ 5683366 w 5924666"/>
                <a:gd name="connsiteY8" fmla="*/ 425450 h 3524250"/>
                <a:gd name="connsiteX9" fmla="*/ 5696066 w 5924666"/>
                <a:gd name="connsiteY9" fmla="*/ 793750 h 3524250"/>
                <a:gd name="connsiteX10" fmla="*/ 5702416 w 5924666"/>
                <a:gd name="connsiteY10" fmla="*/ 838200 h 3524250"/>
                <a:gd name="connsiteX11" fmla="*/ 5715116 w 5924666"/>
                <a:gd name="connsiteY11" fmla="*/ 869950 h 3524250"/>
                <a:gd name="connsiteX12" fmla="*/ 5727816 w 5924666"/>
                <a:gd name="connsiteY12" fmla="*/ 914400 h 3524250"/>
                <a:gd name="connsiteX13" fmla="*/ 5708766 w 5924666"/>
                <a:gd name="connsiteY13" fmla="*/ 1079500 h 3524250"/>
                <a:gd name="connsiteX14" fmla="*/ 5696066 w 5924666"/>
                <a:gd name="connsiteY14" fmla="*/ 1098550 h 3524250"/>
                <a:gd name="connsiteX15" fmla="*/ 5670666 w 5924666"/>
                <a:gd name="connsiteY15" fmla="*/ 1117600 h 3524250"/>
                <a:gd name="connsiteX16" fmla="*/ 5645266 w 5924666"/>
                <a:gd name="connsiteY16" fmla="*/ 1130300 h 3524250"/>
                <a:gd name="connsiteX17" fmla="*/ 5632566 w 5924666"/>
                <a:gd name="connsiteY17" fmla="*/ 1149350 h 3524250"/>
                <a:gd name="connsiteX18" fmla="*/ 5556366 w 5924666"/>
                <a:gd name="connsiteY18" fmla="*/ 1200150 h 3524250"/>
                <a:gd name="connsiteX19" fmla="*/ 5454766 w 5924666"/>
                <a:gd name="connsiteY19" fmla="*/ 1250950 h 3524250"/>
                <a:gd name="connsiteX20" fmla="*/ 5378566 w 5924666"/>
                <a:gd name="connsiteY20" fmla="*/ 1276350 h 3524250"/>
                <a:gd name="connsiteX21" fmla="*/ 5340466 w 5924666"/>
                <a:gd name="connsiteY21" fmla="*/ 1295400 h 3524250"/>
                <a:gd name="connsiteX22" fmla="*/ 5296016 w 5924666"/>
                <a:gd name="connsiteY22" fmla="*/ 1314450 h 3524250"/>
                <a:gd name="connsiteX23" fmla="*/ 5257916 w 5924666"/>
                <a:gd name="connsiteY23" fmla="*/ 1339850 h 3524250"/>
                <a:gd name="connsiteX24" fmla="*/ 5219816 w 5924666"/>
                <a:gd name="connsiteY24" fmla="*/ 1358900 h 3524250"/>
                <a:gd name="connsiteX25" fmla="*/ 5181716 w 5924666"/>
                <a:gd name="connsiteY25" fmla="*/ 1384300 h 3524250"/>
                <a:gd name="connsiteX26" fmla="*/ 5086466 w 5924666"/>
                <a:gd name="connsiteY26" fmla="*/ 1447800 h 3524250"/>
                <a:gd name="connsiteX27" fmla="*/ 5048366 w 5924666"/>
                <a:gd name="connsiteY27" fmla="*/ 1485900 h 3524250"/>
                <a:gd name="connsiteX28" fmla="*/ 4927716 w 5924666"/>
                <a:gd name="connsiteY28" fmla="*/ 1676400 h 3524250"/>
                <a:gd name="connsiteX29" fmla="*/ 4864216 w 5924666"/>
                <a:gd name="connsiteY29" fmla="*/ 1847850 h 3524250"/>
                <a:gd name="connsiteX30" fmla="*/ 4826116 w 5924666"/>
                <a:gd name="connsiteY30" fmla="*/ 1974850 h 3524250"/>
                <a:gd name="connsiteX31" fmla="*/ 4813416 w 5924666"/>
                <a:gd name="connsiteY31" fmla="*/ 2203450 h 3524250"/>
                <a:gd name="connsiteX32" fmla="*/ 4807066 w 5924666"/>
                <a:gd name="connsiteY32" fmla="*/ 2273300 h 3524250"/>
                <a:gd name="connsiteX33" fmla="*/ 4800716 w 5924666"/>
                <a:gd name="connsiteY33" fmla="*/ 2311400 h 3524250"/>
                <a:gd name="connsiteX34" fmla="*/ 4794366 w 5924666"/>
                <a:gd name="connsiteY34" fmla="*/ 2355850 h 3524250"/>
                <a:gd name="connsiteX35" fmla="*/ 4781666 w 5924666"/>
                <a:gd name="connsiteY35" fmla="*/ 2413000 h 3524250"/>
                <a:gd name="connsiteX36" fmla="*/ 4768966 w 5924666"/>
                <a:gd name="connsiteY36" fmla="*/ 2432050 h 3524250"/>
                <a:gd name="connsiteX37" fmla="*/ 4749916 w 5924666"/>
                <a:gd name="connsiteY37" fmla="*/ 2463800 h 3524250"/>
                <a:gd name="connsiteX38" fmla="*/ 4737216 w 5924666"/>
                <a:gd name="connsiteY38" fmla="*/ 2489200 h 3524250"/>
                <a:gd name="connsiteX39" fmla="*/ 4686416 w 5924666"/>
                <a:gd name="connsiteY39" fmla="*/ 2533650 h 3524250"/>
                <a:gd name="connsiteX40" fmla="*/ 4661016 w 5924666"/>
                <a:gd name="connsiteY40" fmla="*/ 2559050 h 3524250"/>
                <a:gd name="connsiteX41" fmla="*/ 4635616 w 5924666"/>
                <a:gd name="connsiteY41" fmla="*/ 2565400 h 3524250"/>
                <a:gd name="connsiteX42" fmla="*/ 4597516 w 5924666"/>
                <a:gd name="connsiteY42" fmla="*/ 2584450 h 3524250"/>
                <a:gd name="connsiteX43" fmla="*/ 4578466 w 5924666"/>
                <a:gd name="connsiteY43" fmla="*/ 2597150 h 3524250"/>
                <a:gd name="connsiteX44" fmla="*/ 4553066 w 5924666"/>
                <a:gd name="connsiteY44" fmla="*/ 2603500 h 3524250"/>
                <a:gd name="connsiteX45" fmla="*/ 4464166 w 5924666"/>
                <a:gd name="connsiteY45" fmla="*/ 2628900 h 3524250"/>
                <a:gd name="connsiteX46" fmla="*/ 4419716 w 5924666"/>
                <a:gd name="connsiteY46" fmla="*/ 2635250 h 3524250"/>
                <a:gd name="connsiteX47" fmla="*/ 3810116 w 5924666"/>
                <a:gd name="connsiteY47" fmla="*/ 2641600 h 3524250"/>
                <a:gd name="connsiteX48" fmla="*/ 3765666 w 5924666"/>
                <a:gd name="connsiteY48" fmla="*/ 2647950 h 3524250"/>
                <a:gd name="connsiteX49" fmla="*/ 3676766 w 5924666"/>
                <a:gd name="connsiteY49" fmla="*/ 2673350 h 3524250"/>
                <a:gd name="connsiteX50" fmla="*/ 3651366 w 5924666"/>
                <a:gd name="connsiteY50" fmla="*/ 2679700 h 3524250"/>
                <a:gd name="connsiteX51" fmla="*/ 3606916 w 5924666"/>
                <a:gd name="connsiteY51" fmla="*/ 2705100 h 3524250"/>
                <a:gd name="connsiteX52" fmla="*/ 3575166 w 5924666"/>
                <a:gd name="connsiteY52" fmla="*/ 2711450 h 3524250"/>
                <a:gd name="connsiteX53" fmla="*/ 3543416 w 5924666"/>
                <a:gd name="connsiteY53" fmla="*/ 2730500 h 3524250"/>
                <a:gd name="connsiteX54" fmla="*/ 3518016 w 5924666"/>
                <a:gd name="connsiteY54" fmla="*/ 2736850 h 3524250"/>
                <a:gd name="connsiteX55" fmla="*/ 3441816 w 5924666"/>
                <a:gd name="connsiteY55" fmla="*/ 2762250 h 3524250"/>
                <a:gd name="connsiteX56" fmla="*/ 3410066 w 5924666"/>
                <a:gd name="connsiteY56" fmla="*/ 2774950 h 3524250"/>
                <a:gd name="connsiteX57" fmla="*/ 3371966 w 5924666"/>
                <a:gd name="connsiteY57" fmla="*/ 2787650 h 3524250"/>
                <a:gd name="connsiteX58" fmla="*/ 3308466 w 5924666"/>
                <a:gd name="connsiteY58" fmla="*/ 2813050 h 3524250"/>
                <a:gd name="connsiteX59" fmla="*/ 3257666 w 5924666"/>
                <a:gd name="connsiteY59" fmla="*/ 2838450 h 3524250"/>
                <a:gd name="connsiteX60" fmla="*/ 3225916 w 5924666"/>
                <a:gd name="connsiteY60" fmla="*/ 2857500 h 3524250"/>
                <a:gd name="connsiteX61" fmla="*/ 3194166 w 5924666"/>
                <a:gd name="connsiteY61" fmla="*/ 2870200 h 3524250"/>
                <a:gd name="connsiteX62" fmla="*/ 3162416 w 5924666"/>
                <a:gd name="connsiteY62" fmla="*/ 2895600 h 3524250"/>
                <a:gd name="connsiteX63" fmla="*/ 3137016 w 5924666"/>
                <a:gd name="connsiteY63" fmla="*/ 2908300 h 3524250"/>
                <a:gd name="connsiteX64" fmla="*/ 3111616 w 5924666"/>
                <a:gd name="connsiteY64" fmla="*/ 2933700 h 3524250"/>
                <a:gd name="connsiteX65" fmla="*/ 3086216 w 5924666"/>
                <a:gd name="connsiteY65" fmla="*/ 2946400 h 3524250"/>
                <a:gd name="connsiteX66" fmla="*/ 3022716 w 5924666"/>
                <a:gd name="connsiteY66" fmla="*/ 2971800 h 3524250"/>
                <a:gd name="connsiteX67" fmla="*/ 2990966 w 5924666"/>
                <a:gd name="connsiteY67" fmla="*/ 2990850 h 3524250"/>
                <a:gd name="connsiteX68" fmla="*/ 2959216 w 5924666"/>
                <a:gd name="connsiteY68" fmla="*/ 2997200 h 3524250"/>
                <a:gd name="connsiteX69" fmla="*/ 2819516 w 5924666"/>
                <a:gd name="connsiteY69" fmla="*/ 3016250 h 3524250"/>
                <a:gd name="connsiteX70" fmla="*/ 2756016 w 5924666"/>
                <a:gd name="connsiteY70" fmla="*/ 3028950 h 3524250"/>
                <a:gd name="connsiteX71" fmla="*/ 2705216 w 5924666"/>
                <a:gd name="connsiteY71" fmla="*/ 3041650 h 3524250"/>
                <a:gd name="connsiteX72" fmla="*/ 2660766 w 5924666"/>
                <a:gd name="connsiteY72" fmla="*/ 3048000 h 3524250"/>
                <a:gd name="connsiteX73" fmla="*/ 2629016 w 5924666"/>
                <a:gd name="connsiteY73" fmla="*/ 3060700 h 3524250"/>
                <a:gd name="connsiteX74" fmla="*/ 2603616 w 5924666"/>
                <a:gd name="connsiteY74" fmla="*/ 3073400 h 3524250"/>
                <a:gd name="connsiteX75" fmla="*/ 2578216 w 5924666"/>
                <a:gd name="connsiteY75" fmla="*/ 3079750 h 3524250"/>
                <a:gd name="connsiteX76" fmla="*/ 2559166 w 5924666"/>
                <a:gd name="connsiteY76" fmla="*/ 3086100 h 3524250"/>
                <a:gd name="connsiteX77" fmla="*/ 2438516 w 5924666"/>
                <a:gd name="connsiteY77" fmla="*/ 3111500 h 3524250"/>
                <a:gd name="connsiteX78" fmla="*/ 2362316 w 5924666"/>
                <a:gd name="connsiteY78" fmla="*/ 3117850 h 3524250"/>
                <a:gd name="connsiteX79" fmla="*/ 2298816 w 5924666"/>
                <a:gd name="connsiteY79" fmla="*/ 3124200 h 3524250"/>
                <a:gd name="connsiteX80" fmla="*/ 2108316 w 5924666"/>
                <a:gd name="connsiteY80" fmla="*/ 3136900 h 3524250"/>
                <a:gd name="connsiteX81" fmla="*/ 1740016 w 5924666"/>
                <a:gd name="connsiteY81" fmla="*/ 3143250 h 3524250"/>
                <a:gd name="connsiteX82" fmla="*/ 1505066 w 5924666"/>
                <a:gd name="connsiteY82" fmla="*/ 3168650 h 3524250"/>
                <a:gd name="connsiteX83" fmla="*/ 1289166 w 5924666"/>
                <a:gd name="connsiteY83" fmla="*/ 3206750 h 3524250"/>
                <a:gd name="connsiteX84" fmla="*/ 1187566 w 5924666"/>
                <a:gd name="connsiteY84" fmla="*/ 3232150 h 3524250"/>
                <a:gd name="connsiteX85" fmla="*/ 997066 w 5924666"/>
                <a:gd name="connsiteY85" fmla="*/ 3282950 h 3524250"/>
                <a:gd name="connsiteX86" fmla="*/ 882766 w 5924666"/>
                <a:gd name="connsiteY86" fmla="*/ 3340100 h 3524250"/>
                <a:gd name="connsiteX87" fmla="*/ 831966 w 5924666"/>
                <a:gd name="connsiteY87" fmla="*/ 3378200 h 3524250"/>
                <a:gd name="connsiteX88" fmla="*/ 774816 w 5924666"/>
                <a:gd name="connsiteY88" fmla="*/ 3403600 h 3524250"/>
                <a:gd name="connsiteX89" fmla="*/ 654166 w 5924666"/>
                <a:gd name="connsiteY89" fmla="*/ 3473450 h 3524250"/>
                <a:gd name="connsiteX90" fmla="*/ 463666 w 5924666"/>
                <a:gd name="connsiteY90" fmla="*/ 3524250 h 3524250"/>
                <a:gd name="connsiteX91" fmla="*/ 285866 w 5924666"/>
                <a:gd name="connsiteY91" fmla="*/ 3517900 h 3524250"/>
                <a:gd name="connsiteX92" fmla="*/ 146166 w 5924666"/>
                <a:gd name="connsiteY92" fmla="*/ 3397250 h 3524250"/>
                <a:gd name="connsiteX93" fmla="*/ 25516 w 5924666"/>
                <a:gd name="connsiteY93" fmla="*/ 3149600 h 3524250"/>
                <a:gd name="connsiteX94" fmla="*/ 6466 w 5924666"/>
                <a:gd name="connsiteY94" fmla="*/ 3022600 h 3524250"/>
                <a:gd name="connsiteX95" fmla="*/ 19166 w 5924666"/>
                <a:gd name="connsiteY95" fmla="*/ 2495550 h 3524250"/>
                <a:gd name="connsiteX96" fmla="*/ 108066 w 5924666"/>
                <a:gd name="connsiteY96" fmla="*/ 2108200 h 3524250"/>
                <a:gd name="connsiteX97" fmla="*/ 184266 w 5924666"/>
                <a:gd name="connsiteY97" fmla="*/ 1835150 h 3524250"/>
                <a:gd name="connsiteX98" fmla="*/ 260466 w 5924666"/>
                <a:gd name="connsiteY98" fmla="*/ 1644650 h 3524250"/>
                <a:gd name="connsiteX99" fmla="*/ 298566 w 5924666"/>
                <a:gd name="connsiteY99" fmla="*/ 1574800 h 3524250"/>
                <a:gd name="connsiteX100" fmla="*/ 330316 w 5924666"/>
                <a:gd name="connsiteY100" fmla="*/ 1530350 h 3524250"/>
                <a:gd name="connsiteX101" fmla="*/ 400166 w 5924666"/>
                <a:gd name="connsiteY101" fmla="*/ 1390650 h 3524250"/>
                <a:gd name="connsiteX102" fmla="*/ 450966 w 5924666"/>
                <a:gd name="connsiteY102" fmla="*/ 1308100 h 3524250"/>
                <a:gd name="connsiteX103" fmla="*/ 508116 w 5924666"/>
                <a:gd name="connsiteY103" fmla="*/ 1250950 h 3524250"/>
                <a:gd name="connsiteX104" fmla="*/ 577966 w 5924666"/>
                <a:gd name="connsiteY104" fmla="*/ 1168400 h 3524250"/>
                <a:gd name="connsiteX105" fmla="*/ 762116 w 5924666"/>
                <a:gd name="connsiteY105" fmla="*/ 1003300 h 3524250"/>
                <a:gd name="connsiteX106" fmla="*/ 831966 w 5924666"/>
                <a:gd name="connsiteY106" fmla="*/ 939800 h 3524250"/>
                <a:gd name="connsiteX107" fmla="*/ 946266 w 5924666"/>
                <a:gd name="connsiteY107" fmla="*/ 819150 h 3524250"/>
                <a:gd name="connsiteX108" fmla="*/ 1263766 w 5924666"/>
                <a:gd name="connsiteY108" fmla="*/ 609600 h 3524250"/>
                <a:gd name="connsiteX109" fmla="*/ 1460616 w 5924666"/>
                <a:gd name="connsiteY109" fmla="*/ 476250 h 3524250"/>
                <a:gd name="connsiteX110" fmla="*/ 1574916 w 5924666"/>
                <a:gd name="connsiteY110" fmla="*/ 425450 h 3524250"/>
                <a:gd name="connsiteX111" fmla="*/ 1632066 w 5924666"/>
                <a:gd name="connsiteY111" fmla="*/ 387350 h 3524250"/>
                <a:gd name="connsiteX112" fmla="*/ 1708266 w 5924666"/>
                <a:gd name="connsiteY112" fmla="*/ 342900 h 3524250"/>
                <a:gd name="connsiteX113" fmla="*/ 1873366 w 5924666"/>
                <a:gd name="connsiteY113" fmla="*/ 266700 h 3524250"/>
                <a:gd name="connsiteX114" fmla="*/ 2013066 w 5924666"/>
                <a:gd name="connsiteY114" fmla="*/ 209550 h 3524250"/>
                <a:gd name="connsiteX115" fmla="*/ 2394066 w 5924666"/>
                <a:gd name="connsiteY115" fmla="*/ 101600 h 3524250"/>
                <a:gd name="connsiteX116" fmla="*/ 2870316 w 5924666"/>
                <a:gd name="connsiteY116" fmla="*/ 50800 h 3524250"/>
                <a:gd name="connsiteX117" fmla="*/ 3079866 w 5924666"/>
                <a:gd name="connsiteY117" fmla="*/ 44450 h 3524250"/>
                <a:gd name="connsiteX118" fmla="*/ 3708516 w 5924666"/>
                <a:gd name="connsiteY118" fmla="*/ 38100 h 3524250"/>
                <a:gd name="connsiteX119" fmla="*/ 4133966 w 5924666"/>
                <a:gd name="connsiteY119" fmla="*/ 25400 h 3524250"/>
                <a:gd name="connsiteX120" fmla="*/ 4451466 w 5924666"/>
                <a:gd name="connsiteY120" fmla="*/ 12700 h 3524250"/>
                <a:gd name="connsiteX121" fmla="*/ 4635616 w 5924666"/>
                <a:gd name="connsiteY121" fmla="*/ 0 h 3524250"/>
                <a:gd name="connsiteX122" fmla="*/ 5651616 w 5924666"/>
                <a:gd name="connsiteY122" fmla="*/ 6350 h 3524250"/>
                <a:gd name="connsiteX123" fmla="*/ 5784966 w 5924666"/>
                <a:gd name="connsiteY123" fmla="*/ 38100 h 3524250"/>
                <a:gd name="connsiteX124" fmla="*/ 5924666 w 5924666"/>
                <a:gd name="connsiteY124" fmla="*/ 76200 h 3524250"/>
                <a:gd name="connsiteX125" fmla="*/ 5816716 w 5924666"/>
                <a:gd name="connsiteY125" fmla="*/ 101600 h 3524250"/>
                <a:gd name="connsiteX126" fmla="*/ 5778616 w 5924666"/>
                <a:gd name="connsiteY126" fmla="*/ 76200 h 352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924666" h="3524250">
                  <a:moveTo>
                    <a:pt x="5778616" y="76200"/>
                  </a:moveTo>
                  <a:lnTo>
                    <a:pt x="5778616" y="76200"/>
                  </a:lnTo>
                  <a:cubicBezTo>
                    <a:pt x="5770149" y="95250"/>
                    <a:pt x="5760772" y="113921"/>
                    <a:pt x="5753216" y="133350"/>
                  </a:cubicBezTo>
                  <a:cubicBezTo>
                    <a:pt x="5745938" y="152065"/>
                    <a:pt x="5740516" y="171450"/>
                    <a:pt x="5734166" y="190500"/>
                  </a:cubicBezTo>
                  <a:cubicBezTo>
                    <a:pt x="5732049" y="196850"/>
                    <a:pt x="5730302" y="203335"/>
                    <a:pt x="5727816" y="209550"/>
                  </a:cubicBezTo>
                  <a:cubicBezTo>
                    <a:pt x="5723583" y="220133"/>
                    <a:pt x="5718391" y="230382"/>
                    <a:pt x="5715116" y="241300"/>
                  </a:cubicBezTo>
                  <a:cubicBezTo>
                    <a:pt x="5712015" y="251638"/>
                    <a:pt x="5711107" y="262514"/>
                    <a:pt x="5708766" y="273050"/>
                  </a:cubicBezTo>
                  <a:cubicBezTo>
                    <a:pt x="5701424" y="306087"/>
                    <a:pt x="5693631" y="322799"/>
                    <a:pt x="5689716" y="361950"/>
                  </a:cubicBezTo>
                  <a:lnTo>
                    <a:pt x="5683366" y="425450"/>
                  </a:lnTo>
                  <a:cubicBezTo>
                    <a:pt x="5692261" y="887974"/>
                    <a:pt x="5671349" y="633090"/>
                    <a:pt x="5696066" y="793750"/>
                  </a:cubicBezTo>
                  <a:cubicBezTo>
                    <a:pt x="5698342" y="808543"/>
                    <a:pt x="5698786" y="823680"/>
                    <a:pt x="5702416" y="838200"/>
                  </a:cubicBezTo>
                  <a:cubicBezTo>
                    <a:pt x="5705181" y="849258"/>
                    <a:pt x="5711511" y="859136"/>
                    <a:pt x="5715116" y="869950"/>
                  </a:cubicBezTo>
                  <a:cubicBezTo>
                    <a:pt x="5719989" y="884569"/>
                    <a:pt x="5723583" y="899583"/>
                    <a:pt x="5727816" y="914400"/>
                  </a:cubicBezTo>
                  <a:cubicBezTo>
                    <a:pt x="5721466" y="969433"/>
                    <a:pt x="5718179" y="1024907"/>
                    <a:pt x="5708766" y="1079500"/>
                  </a:cubicBezTo>
                  <a:cubicBezTo>
                    <a:pt x="5707469" y="1087021"/>
                    <a:pt x="5701462" y="1093154"/>
                    <a:pt x="5696066" y="1098550"/>
                  </a:cubicBezTo>
                  <a:cubicBezTo>
                    <a:pt x="5688582" y="1106034"/>
                    <a:pt x="5679641" y="1111991"/>
                    <a:pt x="5670666" y="1117600"/>
                  </a:cubicBezTo>
                  <a:cubicBezTo>
                    <a:pt x="5662639" y="1122617"/>
                    <a:pt x="5653733" y="1126067"/>
                    <a:pt x="5645266" y="1130300"/>
                  </a:cubicBezTo>
                  <a:cubicBezTo>
                    <a:pt x="5641033" y="1136650"/>
                    <a:pt x="5637962" y="1143954"/>
                    <a:pt x="5632566" y="1149350"/>
                  </a:cubicBezTo>
                  <a:cubicBezTo>
                    <a:pt x="5616726" y="1165190"/>
                    <a:pt x="5567962" y="1191453"/>
                    <a:pt x="5556366" y="1200150"/>
                  </a:cubicBezTo>
                  <a:cubicBezTo>
                    <a:pt x="5508512" y="1236041"/>
                    <a:pt x="5541881" y="1214270"/>
                    <a:pt x="5454766" y="1250950"/>
                  </a:cubicBezTo>
                  <a:cubicBezTo>
                    <a:pt x="5398546" y="1274621"/>
                    <a:pt x="5427361" y="1266591"/>
                    <a:pt x="5378566" y="1276350"/>
                  </a:cubicBezTo>
                  <a:cubicBezTo>
                    <a:pt x="5365866" y="1282700"/>
                    <a:pt x="5353358" y="1289450"/>
                    <a:pt x="5340466" y="1295400"/>
                  </a:cubicBezTo>
                  <a:cubicBezTo>
                    <a:pt x="5325830" y="1302155"/>
                    <a:pt x="5310209" y="1306807"/>
                    <a:pt x="5296016" y="1314450"/>
                  </a:cubicBezTo>
                  <a:cubicBezTo>
                    <a:pt x="5282577" y="1321686"/>
                    <a:pt x="5271100" y="1332159"/>
                    <a:pt x="5257916" y="1339850"/>
                  </a:cubicBezTo>
                  <a:cubicBezTo>
                    <a:pt x="5245651" y="1347004"/>
                    <a:pt x="5232081" y="1351746"/>
                    <a:pt x="5219816" y="1358900"/>
                  </a:cubicBezTo>
                  <a:cubicBezTo>
                    <a:pt x="5206632" y="1366591"/>
                    <a:pt x="5194715" y="1376300"/>
                    <a:pt x="5181716" y="1384300"/>
                  </a:cubicBezTo>
                  <a:cubicBezTo>
                    <a:pt x="5130494" y="1415821"/>
                    <a:pt x="5136523" y="1404894"/>
                    <a:pt x="5086466" y="1447800"/>
                  </a:cubicBezTo>
                  <a:cubicBezTo>
                    <a:pt x="5072829" y="1459489"/>
                    <a:pt x="5060587" y="1472739"/>
                    <a:pt x="5048366" y="1485900"/>
                  </a:cubicBezTo>
                  <a:cubicBezTo>
                    <a:pt x="4991911" y="1546698"/>
                    <a:pt x="4960647" y="1587486"/>
                    <a:pt x="4927716" y="1676400"/>
                  </a:cubicBezTo>
                  <a:cubicBezTo>
                    <a:pt x="4906549" y="1733550"/>
                    <a:pt x="4881728" y="1789476"/>
                    <a:pt x="4864216" y="1847850"/>
                  </a:cubicBezTo>
                  <a:lnTo>
                    <a:pt x="4826116" y="1974850"/>
                  </a:lnTo>
                  <a:cubicBezTo>
                    <a:pt x="4821883" y="2051050"/>
                    <a:pt x="4820325" y="2127446"/>
                    <a:pt x="4813416" y="2203450"/>
                  </a:cubicBezTo>
                  <a:cubicBezTo>
                    <a:pt x="4811299" y="2226733"/>
                    <a:pt x="4809798" y="2250081"/>
                    <a:pt x="4807066" y="2273300"/>
                  </a:cubicBezTo>
                  <a:cubicBezTo>
                    <a:pt x="4805562" y="2286087"/>
                    <a:pt x="4802674" y="2298675"/>
                    <a:pt x="4800716" y="2311400"/>
                  </a:cubicBezTo>
                  <a:cubicBezTo>
                    <a:pt x="4798440" y="2326193"/>
                    <a:pt x="4796827" y="2341087"/>
                    <a:pt x="4794366" y="2355850"/>
                  </a:cubicBezTo>
                  <a:cubicBezTo>
                    <a:pt x="4793544" y="2360782"/>
                    <a:pt x="4784780" y="2405735"/>
                    <a:pt x="4781666" y="2413000"/>
                  </a:cubicBezTo>
                  <a:cubicBezTo>
                    <a:pt x="4778660" y="2420015"/>
                    <a:pt x="4773011" y="2425578"/>
                    <a:pt x="4768966" y="2432050"/>
                  </a:cubicBezTo>
                  <a:cubicBezTo>
                    <a:pt x="4762425" y="2442516"/>
                    <a:pt x="4755910" y="2453011"/>
                    <a:pt x="4749916" y="2463800"/>
                  </a:cubicBezTo>
                  <a:cubicBezTo>
                    <a:pt x="4745319" y="2472075"/>
                    <a:pt x="4742896" y="2481627"/>
                    <a:pt x="4737216" y="2489200"/>
                  </a:cubicBezTo>
                  <a:cubicBezTo>
                    <a:pt x="4717455" y="2515548"/>
                    <a:pt x="4709796" y="2513192"/>
                    <a:pt x="4686416" y="2533650"/>
                  </a:cubicBezTo>
                  <a:cubicBezTo>
                    <a:pt x="4677405" y="2541535"/>
                    <a:pt x="4671170" y="2552704"/>
                    <a:pt x="4661016" y="2559050"/>
                  </a:cubicBezTo>
                  <a:cubicBezTo>
                    <a:pt x="4653615" y="2563675"/>
                    <a:pt x="4643719" y="2562159"/>
                    <a:pt x="4635616" y="2565400"/>
                  </a:cubicBezTo>
                  <a:cubicBezTo>
                    <a:pt x="4622433" y="2570673"/>
                    <a:pt x="4609928" y="2577554"/>
                    <a:pt x="4597516" y="2584450"/>
                  </a:cubicBezTo>
                  <a:cubicBezTo>
                    <a:pt x="4590845" y="2588156"/>
                    <a:pt x="4585481" y="2594144"/>
                    <a:pt x="4578466" y="2597150"/>
                  </a:cubicBezTo>
                  <a:cubicBezTo>
                    <a:pt x="4570444" y="2600588"/>
                    <a:pt x="4561407" y="2600933"/>
                    <a:pt x="4553066" y="2603500"/>
                  </a:cubicBezTo>
                  <a:cubicBezTo>
                    <a:pt x="4496046" y="2621045"/>
                    <a:pt x="4510033" y="2621255"/>
                    <a:pt x="4464166" y="2628900"/>
                  </a:cubicBezTo>
                  <a:cubicBezTo>
                    <a:pt x="4449403" y="2631361"/>
                    <a:pt x="4434680" y="2634959"/>
                    <a:pt x="4419716" y="2635250"/>
                  </a:cubicBezTo>
                  <a:lnTo>
                    <a:pt x="3810116" y="2641600"/>
                  </a:lnTo>
                  <a:cubicBezTo>
                    <a:pt x="3795299" y="2643717"/>
                    <a:pt x="3780226" y="2644483"/>
                    <a:pt x="3765666" y="2647950"/>
                  </a:cubicBezTo>
                  <a:cubicBezTo>
                    <a:pt x="3735685" y="2655088"/>
                    <a:pt x="3706665" y="2665875"/>
                    <a:pt x="3676766" y="2673350"/>
                  </a:cubicBezTo>
                  <a:lnTo>
                    <a:pt x="3651366" y="2679700"/>
                  </a:lnTo>
                  <a:cubicBezTo>
                    <a:pt x="3637431" y="2688990"/>
                    <a:pt x="3623029" y="2699729"/>
                    <a:pt x="3606916" y="2705100"/>
                  </a:cubicBezTo>
                  <a:cubicBezTo>
                    <a:pt x="3596677" y="2708513"/>
                    <a:pt x="3585749" y="2709333"/>
                    <a:pt x="3575166" y="2711450"/>
                  </a:cubicBezTo>
                  <a:cubicBezTo>
                    <a:pt x="3564583" y="2717800"/>
                    <a:pt x="3554694" y="2725487"/>
                    <a:pt x="3543416" y="2730500"/>
                  </a:cubicBezTo>
                  <a:cubicBezTo>
                    <a:pt x="3535441" y="2734044"/>
                    <a:pt x="3526346" y="2734247"/>
                    <a:pt x="3518016" y="2736850"/>
                  </a:cubicBezTo>
                  <a:cubicBezTo>
                    <a:pt x="3492461" y="2744836"/>
                    <a:pt x="3466675" y="2752306"/>
                    <a:pt x="3441816" y="2762250"/>
                  </a:cubicBezTo>
                  <a:cubicBezTo>
                    <a:pt x="3431233" y="2766483"/>
                    <a:pt x="3420778" y="2771055"/>
                    <a:pt x="3410066" y="2774950"/>
                  </a:cubicBezTo>
                  <a:cubicBezTo>
                    <a:pt x="3397485" y="2779525"/>
                    <a:pt x="3384323" y="2782501"/>
                    <a:pt x="3371966" y="2787650"/>
                  </a:cubicBezTo>
                  <a:cubicBezTo>
                    <a:pt x="3303107" y="2816341"/>
                    <a:pt x="3361749" y="2799729"/>
                    <a:pt x="3308466" y="2813050"/>
                  </a:cubicBezTo>
                  <a:cubicBezTo>
                    <a:pt x="3264331" y="2842474"/>
                    <a:pt x="3319803" y="2807381"/>
                    <a:pt x="3257666" y="2838450"/>
                  </a:cubicBezTo>
                  <a:cubicBezTo>
                    <a:pt x="3246627" y="2843970"/>
                    <a:pt x="3236955" y="2851980"/>
                    <a:pt x="3225916" y="2857500"/>
                  </a:cubicBezTo>
                  <a:cubicBezTo>
                    <a:pt x="3215721" y="2862598"/>
                    <a:pt x="3203940" y="2864335"/>
                    <a:pt x="3194166" y="2870200"/>
                  </a:cubicBezTo>
                  <a:cubicBezTo>
                    <a:pt x="3182544" y="2877173"/>
                    <a:pt x="3173693" y="2888082"/>
                    <a:pt x="3162416" y="2895600"/>
                  </a:cubicBezTo>
                  <a:cubicBezTo>
                    <a:pt x="3154540" y="2900851"/>
                    <a:pt x="3144589" y="2902620"/>
                    <a:pt x="3137016" y="2908300"/>
                  </a:cubicBezTo>
                  <a:cubicBezTo>
                    <a:pt x="3127437" y="2915484"/>
                    <a:pt x="3121195" y="2926516"/>
                    <a:pt x="3111616" y="2933700"/>
                  </a:cubicBezTo>
                  <a:cubicBezTo>
                    <a:pt x="3104043" y="2939380"/>
                    <a:pt x="3094917" y="2942671"/>
                    <a:pt x="3086216" y="2946400"/>
                  </a:cubicBezTo>
                  <a:cubicBezTo>
                    <a:pt x="3065262" y="2955380"/>
                    <a:pt x="3042264" y="2960071"/>
                    <a:pt x="3022716" y="2971800"/>
                  </a:cubicBezTo>
                  <a:cubicBezTo>
                    <a:pt x="3012133" y="2978150"/>
                    <a:pt x="3002425" y="2986266"/>
                    <a:pt x="2990966" y="2990850"/>
                  </a:cubicBezTo>
                  <a:cubicBezTo>
                    <a:pt x="2980945" y="2994858"/>
                    <a:pt x="2969629" y="2994360"/>
                    <a:pt x="2959216" y="2997200"/>
                  </a:cubicBezTo>
                  <a:cubicBezTo>
                    <a:pt x="2868660" y="3021897"/>
                    <a:pt x="2985842" y="3005855"/>
                    <a:pt x="2819516" y="3016250"/>
                  </a:cubicBezTo>
                  <a:cubicBezTo>
                    <a:pt x="2798349" y="3020483"/>
                    <a:pt x="2777088" y="3024267"/>
                    <a:pt x="2756016" y="3028950"/>
                  </a:cubicBezTo>
                  <a:cubicBezTo>
                    <a:pt x="2738977" y="3032736"/>
                    <a:pt x="2722332" y="3038227"/>
                    <a:pt x="2705216" y="3041650"/>
                  </a:cubicBezTo>
                  <a:cubicBezTo>
                    <a:pt x="2690540" y="3044585"/>
                    <a:pt x="2675583" y="3045883"/>
                    <a:pt x="2660766" y="3048000"/>
                  </a:cubicBezTo>
                  <a:cubicBezTo>
                    <a:pt x="2650183" y="3052233"/>
                    <a:pt x="2639432" y="3056071"/>
                    <a:pt x="2629016" y="3060700"/>
                  </a:cubicBezTo>
                  <a:cubicBezTo>
                    <a:pt x="2620366" y="3064545"/>
                    <a:pt x="2612479" y="3070076"/>
                    <a:pt x="2603616" y="3073400"/>
                  </a:cubicBezTo>
                  <a:cubicBezTo>
                    <a:pt x="2595444" y="3076464"/>
                    <a:pt x="2586607" y="3077352"/>
                    <a:pt x="2578216" y="3079750"/>
                  </a:cubicBezTo>
                  <a:cubicBezTo>
                    <a:pt x="2571780" y="3081589"/>
                    <a:pt x="2565624" y="3084339"/>
                    <a:pt x="2559166" y="3086100"/>
                  </a:cubicBezTo>
                  <a:cubicBezTo>
                    <a:pt x="2520366" y="3096682"/>
                    <a:pt x="2478141" y="3106331"/>
                    <a:pt x="2438516" y="3111500"/>
                  </a:cubicBezTo>
                  <a:cubicBezTo>
                    <a:pt x="2413242" y="3114797"/>
                    <a:pt x="2387699" y="3115542"/>
                    <a:pt x="2362316" y="3117850"/>
                  </a:cubicBezTo>
                  <a:lnTo>
                    <a:pt x="2298816" y="3124200"/>
                  </a:lnTo>
                  <a:cubicBezTo>
                    <a:pt x="2240241" y="3129525"/>
                    <a:pt x="2164747" y="3135415"/>
                    <a:pt x="2108316" y="3136900"/>
                  </a:cubicBezTo>
                  <a:lnTo>
                    <a:pt x="1740016" y="3143250"/>
                  </a:lnTo>
                  <a:cubicBezTo>
                    <a:pt x="1661699" y="3151717"/>
                    <a:pt x="1582767" y="3155700"/>
                    <a:pt x="1505066" y="3168650"/>
                  </a:cubicBezTo>
                  <a:cubicBezTo>
                    <a:pt x="1450647" y="3177720"/>
                    <a:pt x="1344992" y="3194538"/>
                    <a:pt x="1289166" y="3206750"/>
                  </a:cubicBezTo>
                  <a:cubicBezTo>
                    <a:pt x="1255063" y="3214210"/>
                    <a:pt x="1221618" y="3224461"/>
                    <a:pt x="1187566" y="3232150"/>
                  </a:cubicBezTo>
                  <a:cubicBezTo>
                    <a:pt x="1078041" y="3256881"/>
                    <a:pt x="1103867" y="3241873"/>
                    <a:pt x="997066" y="3282950"/>
                  </a:cubicBezTo>
                  <a:cubicBezTo>
                    <a:pt x="966582" y="3294674"/>
                    <a:pt x="912789" y="3320084"/>
                    <a:pt x="882766" y="3340100"/>
                  </a:cubicBezTo>
                  <a:cubicBezTo>
                    <a:pt x="865154" y="3351841"/>
                    <a:pt x="850210" y="3367468"/>
                    <a:pt x="831966" y="3378200"/>
                  </a:cubicBezTo>
                  <a:cubicBezTo>
                    <a:pt x="813997" y="3388770"/>
                    <a:pt x="793240" y="3393846"/>
                    <a:pt x="774816" y="3403600"/>
                  </a:cubicBezTo>
                  <a:cubicBezTo>
                    <a:pt x="714539" y="3435511"/>
                    <a:pt x="724262" y="3444243"/>
                    <a:pt x="654166" y="3473450"/>
                  </a:cubicBezTo>
                  <a:cubicBezTo>
                    <a:pt x="607112" y="3493056"/>
                    <a:pt x="508699" y="3513654"/>
                    <a:pt x="463666" y="3524250"/>
                  </a:cubicBezTo>
                  <a:lnTo>
                    <a:pt x="285866" y="3517900"/>
                  </a:lnTo>
                  <a:cubicBezTo>
                    <a:pt x="202022" y="3501930"/>
                    <a:pt x="185528" y="3462197"/>
                    <a:pt x="146166" y="3397250"/>
                  </a:cubicBezTo>
                  <a:cubicBezTo>
                    <a:pt x="60155" y="3255332"/>
                    <a:pt x="80161" y="3290114"/>
                    <a:pt x="25516" y="3149600"/>
                  </a:cubicBezTo>
                  <a:cubicBezTo>
                    <a:pt x="19166" y="3107267"/>
                    <a:pt x="10431" y="3065223"/>
                    <a:pt x="6466" y="3022600"/>
                  </a:cubicBezTo>
                  <a:cubicBezTo>
                    <a:pt x="-7612" y="2871261"/>
                    <a:pt x="3436" y="2607514"/>
                    <a:pt x="19166" y="2495550"/>
                  </a:cubicBezTo>
                  <a:cubicBezTo>
                    <a:pt x="37597" y="2364365"/>
                    <a:pt x="78840" y="2237409"/>
                    <a:pt x="108066" y="2108200"/>
                  </a:cubicBezTo>
                  <a:cubicBezTo>
                    <a:pt x="144943" y="1945163"/>
                    <a:pt x="127319" y="1985010"/>
                    <a:pt x="184266" y="1835150"/>
                  </a:cubicBezTo>
                  <a:cubicBezTo>
                    <a:pt x="208560" y="1771219"/>
                    <a:pt x="222529" y="1701555"/>
                    <a:pt x="260466" y="1644650"/>
                  </a:cubicBezTo>
                  <a:cubicBezTo>
                    <a:pt x="382378" y="1461782"/>
                    <a:pt x="212845" y="1721750"/>
                    <a:pt x="298566" y="1574800"/>
                  </a:cubicBezTo>
                  <a:cubicBezTo>
                    <a:pt x="307741" y="1559072"/>
                    <a:pt x="321893" y="1546493"/>
                    <a:pt x="330316" y="1530350"/>
                  </a:cubicBezTo>
                  <a:cubicBezTo>
                    <a:pt x="492514" y="1219470"/>
                    <a:pt x="308168" y="1540147"/>
                    <a:pt x="400166" y="1390650"/>
                  </a:cubicBezTo>
                  <a:cubicBezTo>
                    <a:pt x="417099" y="1363133"/>
                    <a:pt x="428120" y="1330946"/>
                    <a:pt x="450966" y="1308100"/>
                  </a:cubicBezTo>
                  <a:cubicBezTo>
                    <a:pt x="470016" y="1289050"/>
                    <a:pt x="489994" y="1270885"/>
                    <a:pt x="508116" y="1250950"/>
                  </a:cubicBezTo>
                  <a:cubicBezTo>
                    <a:pt x="532363" y="1224278"/>
                    <a:pt x="552157" y="1193563"/>
                    <a:pt x="577966" y="1168400"/>
                  </a:cubicBezTo>
                  <a:cubicBezTo>
                    <a:pt x="636994" y="1110848"/>
                    <a:pt x="700838" y="1058450"/>
                    <a:pt x="762116" y="1003300"/>
                  </a:cubicBezTo>
                  <a:cubicBezTo>
                    <a:pt x="785505" y="982250"/>
                    <a:pt x="811061" y="963318"/>
                    <a:pt x="831966" y="939800"/>
                  </a:cubicBezTo>
                  <a:cubicBezTo>
                    <a:pt x="858030" y="910478"/>
                    <a:pt x="917151" y="841714"/>
                    <a:pt x="946266" y="819150"/>
                  </a:cubicBezTo>
                  <a:cubicBezTo>
                    <a:pt x="1153554" y="658502"/>
                    <a:pt x="1085368" y="725034"/>
                    <a:pt x="1263766" y="609600"/>
                  </a:cubicBezTo>
                  <a:cubicBezTo>
                    <a:pt x="1330306" y="566545"/>
                    <a:pt x="1388192" y="508438"/>
                    <a:pt x="1460616" y="476250"/>
                  </a:cubicBezTo>
                  <a:cubicBezTo>
                    <a:pt x="1498716" y="459317"/>
                    <a:pt x="1540225" y="448577"/>
                    <a:pt x="1574916" y="425450"/>
                  </a:cubicBezTo>
                  <a:cubicBezTo>
                    <a:pt x="1593966" y="412750"/>
                    <a:pt x="1613361" y="400553"/>
                    <a:pt x="1632066" y="387350"/>
                  </a:cubicBezTo>
                  <a:cubicBezTo>
                    <a:pt x="1695440" y="342616"/>
                    <a:pt x="1660026" y="354960"/>
                    <a:pt x="1708266" y="342900"/>
                  </a:cubicBezTo>
                  <a:cubicBezTo>
                    <a:pt x="1770355" y="301507"/>
                    <a:pt x="1728181" y="328000"/>
                    <a:pt x="1873366" y="266700"/>
                  </a:cubicBezTo>
                  <a:cubicBezTo>
                    <a:pt x="1919716" y="247130"/>
                    <a:pt x="1964659" y="223265"/>
                    <a:pt x="2013066" y="209550"/>
                  </a:cubicBezTo>
                  <a:cubicBezTo>
                    <a:pt x="2140066" y="173567"/>
                    <a:pt x="2262920" y="116588"/>
                    <a:pt x="2394066" y="101600"/>
                  </a:cubicBezTo>
                  <a:cubicBezTo>
                    <a:pt x="2502972" y="89154"/>
                    <a:pt x="2767930" y="57813"/>
                    <a:pt x="2870316" y="50800"/>
                  </a:cubicBezTo>
                  <a:cubicBezTo>
                    <a:pt x="2940035" y="46025"/>
                    <a:pt x="3009992" y="45509"/>
                    <a:pt x="3079866" y="44450"/>
                  </a:cubicBezTo>
                  <a:lnTo>
                    <a:pt x="3708516" y="38100"/>
                  </a:lnTo>
                  <a:lnTo>
                    <a:pt x="4133966" y="25400"/>
                  </a:lnTo>
                  <a:cubicBezTo>
                    <a:pt x="4239811" y="21480"/>
                    <a:pt x="4345799" y="19987"/>
                    <a:pt x="4451466" y="12700"/>
                  </a:cubicBezTo>
                  <a:lnTo>
                    <a:pt x="4635616" y="0"/>
                  </a:lnTo>
                  <a:lnTo>
                    <a:pt x="5651616" y="6350"/>
                  </a:lnTo>
                  <a:cubicBezTo>
                    <a:pt x="5697283" y="7864"/>
                    <a:pt x="5740883" y="26077"/>
                    <a:pt x="5784966" y="38100"/>
                  </a:cubicBezTo>
                  <a:lnTo>
                    <a:pt x="5924666" y="76200"/>
                  </a:lnTo>
                  <a:cubicBezTo>
                    <a:pt x="5828530" y="84940"/>
                    <a:pt x="5883104" y="71424"/>
                    <a:pt x="5816716" y="101600"/>
                  </a:cubicBezTo>
                  <a:cubicBezTo>
                    <a:pt x="5778734" y="118865"/>
                    <a:pt x="5784966" y="80433"/>
                    <a:pt x="5778616" y="76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21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C75E8-9BB5-5D72-2AD4-41E6A44E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C5A710-0391-8D2B-F009-D5361DF7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Priest</a:t>
            </a:r>
          </a:p>
        </p:txBody>
      </p:sp>
      <p:pic>
        <p:nvPicPr>
          <p:cNvPr id="4098" name="Picture 2" descr="The Good Samaritan by William Henry Margetson">
            <a:extLst>
              <a:ext uri="{FF2B5EF4-FFF2-40B4-BE49-F238E27FC236}">
                <a16:creationId xmlns:a16="http://schemas.microsoft.com/office/drawing/2014/main" id="{1FD1975E-A5A9-7BFB-1E57-A703C5F5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8780" r="71878" b="57475"/>
          <a:stretch/>
        </p:blipFill>
        <p:spPr bwMode="auto">
          <a:xfrm>
            <a:off x="2590801" y="-1703861"/>
            <a:ext cx="5638800" cy="1071694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89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CEAE6-F9C8-18B0-D9D7-2766DB8F6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3B51FB-FD75-317B-6F96-8B18F1EE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Levite</a:t>
            </a:r>
          </a:p>
        </p:txBody>
      </p:sp>
      <p:pic>
        <p:nvPicPr>
          <p:cNvPr id="4098" name="Picture 2" descr="The Good Samaritan by William Henry Margetson">
            <a:extLst>
              <a:ext uri="{FF2B5EF4-FFF2-40B4-BE49-F238E27FC236}">
                <a16:creationId xmlns:a16="http://schemas.microsoft.com/office/drawing/2014/main" id="{3E6DC661-3136-5576-40AF-004505AB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0" t="289" r="31730" b="65966"/>
          <a:stretch/>
        </p:blipFill>
        <p:spPr bwMode="auto">
          <a:xfrm>
            <a:off x="3200401" y="-317500"/>
            <a:ext cx="5419938" cy="831245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25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5118ED-9DAD-B06F-6545-D8A288D62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/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61EF3E-A118-231A-D341-E395CE23EC7A}"/>
              </a:ext>
            </a:extLst>
          </p:cNvPr>
          <p:cNvSpPr txBox="1"/>
          <p:nvPr/>
        </p:nvSpPr>
        <p:spPr>
          <a:xfrm>
            <a:off x="10659979" y="6642556"/>
            <a:ext cx="15320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77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CA58-1F06-2549-76E0-9AEE8D35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304848-544A-AEA2-1668-5766F4C1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Samaritan</a:t>
            </a:r>
          </a:p>
        </p:txBody>
      </p:sp>
      <p:pic>
        <p:nvPicPr>
          <p:cNvPr id="4098" name="Picture 2" descr="The Good Samaritan by William Henry Margetson">
            <a:extLst>
              <a:ext uri="{FF2B5EF4-FFF2-40B4-BE49-F238E27FC236}">
                <a16:creationId xmlns:a16="http://schemas.microsoft.com/office/drawing/2014/main" id="{27625604-4E2A-2132-CD73-8299AE91A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2222" r="702" b="15855"/>
          <a:stretch/>
        </p:blipFill>
        <p:spPr bwMode="auto">
          <a:xfrm>
            <a:off x="6468771" y="0"/>
            <a:ext cx="5723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F7EB3AA-CA51-90B7-A58C-0BA59E8AA59B}"/>
              </a:ext>
            </a:extLst>
          </p:cNvPr>
          <p:cNvSpPr txBox="1">
            <a:spLocks/>
          </p:cNvSpPr>
          <p:nvPr/>
        </p:nvSpPr>
        <p:spPr>
          <a:xfrm>
            <a:off x="515154" y="6336991"/>
            <a:ext cx="3286825" cy="521009"/>
          </a:xfrm>
          <a:prstGeom prst="rect">
            <a:avLst/>
          </a:prstGeom>
        </p:spPr>
        <p:txBody>
          <a:bodyPr vert="horz" lIns="0" tIns="72000" rIns="180000" bIns="7200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GB" dirty="0"/>
              <a:t>William Henry Margetson</a:t>
            </a:r>
          </a:p>
        </p:txBody>
      </p:sp>
    </p:spTree>
    <p:extLst>
      <p:ext uri="{BB962C8B-B14F-4D97-AF65-F5344CB8AC3E}">
        <p14:creationId xmlns:p14="http://schemas.microsoft.com/office/powerpoint/2010/main" val="198485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7C55B-A9BD-E5D4-42B5-D60BAA449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E8058E-7FCD-BAF6-226E-4B9BFEE8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3" y="235456"/>
            <a:ext cx="5435147" cy="521009"/>
          </a:xfrm>
        </p:spPr>
        <p:txBody>
          <a:bodyPr>
            <a:noAutofit/>
          </a:bodyPr>
          <a:lstStyle/>
          <a:p>
            <a:r>
              <a:rPr lang="en-GB" sz="4000" dirty="0"/>
              <a:t>The Innkeeper</a:t>
            </a:r>
          </a:p>
        </p:txBody>
      </p:sp>
      <p:pic>
        <p:nvPicPr>
          <p:cNvPr id="8194" name="Picture 2" descr="Editorial: The Ministry of the Innkeeper | Barnabas Aid">
            <a:extLst>
              <a:ext uri="{FF2B5EF4-FFF2-40B4-BE49-F238E27FC236}">
                <a16:creationId xmlns:a16="http://schemas.microsoft.com/office/drawing/2014/main" id="{860F25E8-3BFB-DC1C-8052-FFC4E0E1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3" y="778125"/>
            <a:ext cx="11185491" cy="58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353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E3FB2-05D1-E8BB-EC6F-E0EA7621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DA2149-2473-1FE4-84C5-B3F4FB7D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00"/>
            <a:ext cx="12219955" cy="735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01E43-C6CA-3EA3-97D1-287DC7FF5496}"/>
              </a:ext>
            </a:extLst>
          </p:cNvPr>
          <p:cNvSpPr txBox="1"/>
          <p:nvPr/>
        </p:nvSpPr>
        <p:spPr>
          <a:xfrm>
            <a:off x="343352" y="6327277"/>
            <a:ext cx="477474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William Henry Margetson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B2FA1-9654-4602-82C0-ABEECE96BB80}"/>
              </a:ext>
            </a:extLst>
          </p:cNvPr>
          <p:cNvSpPr txBox="1"/>
          <p:nvPr/>
        </p:nvSpPr>
        <p:spPr>
          <a:xfrm>
            <a:off x="7579383" y="6462056"/>
            <a:ext cx="6121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 i="0" dirty="0">
                <a:solidFill>
                  <a:schemeClr val="bg1"/>
                </a:solidFill>
                <a:effectLst/>
                <a:latin typeface="Canva Sans"/>
              </a:rPr>
              <a:t>Photo by Marek Piwnicki: https://www.pexels.com/photo/purple-world-18688551/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6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8C5BB-7AB2-0FD6-CFCE-A02B102B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63471-E70D-D51F-1E93-70D2B586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Priest</a:t>
            </a:r>
          </a:p>
        </p:txBody>
      </p:sp>
      <p:pic>
        <p:nvPicPr>
          <p:cNvPr id="4098" name="Picture 2" descr="The Good Samaritan by William Henry Margetson">
            <a:extLst>
              <a:ext uri="{FF2B5EF4-FFF2-40B4-BE49-F238E27FC236}">
                <a16:creationId xmlns:a16="http://schemas.microsoft.com/office/drawing/2014/main" id="{F2ADE128-E509-9AA3-A10D-0805C20E3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8780" r="71878" b="57475"/>
          <a:stretch/>
        </p:blipFill>
        <p:spPr bwMode="auto">
          <a:xfrm>
            <a:off x="2590801" y="-1703861"/>
            <a:ext cx="5638800" cy="1071694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238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01031-5B11-5C71-8F18-E61735005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9A413-1436-4F98-57AC-C7BBA386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Levite</a:t>
            </a:r>
          </a:p>
        </p:txBody>
      </p:sp>
      <p:pic>
        <p:nvPicPr>
          <p:cNvPr id="4098" name="Picture 2" descr="The Good Samaritan by William Henry Margetson">
            <a:extLst>
              <a:ext uri="{FF2B5EF4-FFF2-40B4-BE49-F238E27FC236}">
                <a16:creationId xmlns:a16="http://schemas.microsoft.com/office/drawing/2014/main" id="{D5D36829-AB87-5ACF-A7EB-493339C4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0" t="289" r="31730" b="65966"/>
          <a:stretch/>
        </p:blipFill>
        <p:spPr bwMode="auto">
          <a:xfrm>
            <a:off x="3200401" y="-317500"/>
            <a:ext cx="5419938" cy="831245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06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750F2-6F63-1E03-64AE-42AAD2685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4847C6-763C-DC2F-ABA0-BAB163A7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Samaritan</a:t>
            </a:r>
          </a:p>
        </p:txBody>
      </p:sp>
      <p:pic>
        <p:nvPicPr>
          <p:cNvPr id="4098" name="Picture 2" descr="The Good Samaritan by William Henry Margetson">
            <a:extLst>
              <a:ext uri="{FF2B5EF4-FFF2-40B4-BE49-F238E27FC236}">
                <a16:creationId xmlns:a16="http://schemas.microsoft.com/office/drawing/2014/main" id="{4F0CF3A3-4F14-D4FD-2052-A1555E38E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2222" r="702" b="15855"/>
          <a:stretch/>
        </p:blipFill>
        <p:spPr bwMode="auto">
          <a:xfrm>
            <a:off x="6468771" y="0"/>
            <a:ext cx="5723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0D6F80B6-0D09-13E9-F808-ABBFCD72DBD2}"/>
              </a:ext>
            </a:extLst>
          </p:cNvPr>
          <p:cNvSpPr txBox="1">
            <a:spLocks/>
          </p:cNvSpPr>
          <p:nvPr/>
        </p:nvSpPr>
        <p:spPr>
          <a:xfrm>
            <a:off x="515154" y="6336991"/>
            <a:ext cx="3286825" cy="521009"/>
          </a:xfrm>
          <a:prstGeom prst="rect">
            <a:avLst/>
          </a:prstGeom>
        </p:spPr>
        <p:txBody>
          <a:bodyPr vert="horz" lIns="0" tIns="72000" rIns="180000" bIns="7200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GB" dirty="0"/>
              <a:t>William Henry Margetson</a:t>
            </a:r>
          </a:p>
        </p:txBody>
      </p:sp>
    </p:spTree>
    <p:extLst>
      <p:ext uri="{BB962C8B-B14F-4D97-AF65-F5344CB8AC3E}">
        <p14:creationId xmlns:p14="http://schemas.microsoft.com/office/powerpoint/2010/main" val="4114523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F85C6-494E-EC82-5AA5-D58FD84DC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2440E7-D382-AD8E-E871-CCF08CF8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3" y="235456"/>
            <a:ext cx="5435147" cy="521009"/>
          </a:xfrm>
        </p:spPr>
        <p:txBody>
          <a:bodyPr>
            <a:noAutofit/>
          </a:bodyPr>
          <a:lstStyle/>
          <a:p>
            <a:r>
              <a:rPr lang="en-GB" sz="4000" dirty="0"/>
              <a:t>The Innkeeper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48A1F-4A61-649E-62AC-3FE2FD5DD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7" r="717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48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36B9F-D431-1806-51CA-C922705C8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F283C-3E1C-829D-5AC6-9F7986729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C7076-8B8D-A967-8ADC-7E8B6199D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6636B-8251-2103-6FC3-53A1D85D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Bishop Helen-Ann interview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AB4E1F-AEC7-8D5E-E7CB-7A7F8D685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8" y="775058"/>
            <a:ext cx="11637804" cy="608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93FED-D420-D881-70DC-8EDC7C3E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C03BD-6626-D6DF-A03E-03246ADC51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353" y="2714324"/>
            <a:ext cx="5152180" cy="3522964"/>
          </a:xfrm>
        </p:spPr>
        <p:txBody>
          <a:bodyPr>
            <a:normAutofit/>
          </a:bodyPr>
          <a:lstStyle/>
          <a:p>
            <a:r>
              <a:rPr lang="en-GB" sz="4000" dirty="0"/>
              <a:t>How do we respond to those impacted by climate change?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28F9D9-52AF-7FA2-C9D5-4C9E2E3ACA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D53E94-0D45-3341-1B76-221C6274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So who is my neighbour?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63435-4E90-6E0F-CF7F-A3E6CD65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429" y="328411"/>
            <a:ext cx="5870507" cy="300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11845-62CE-A096-4F0B-1F9E078E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29" y="3470338"/>
            <a:ext cx="5862118" cy="30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416A-0B48-0E23-1E24-D2216CE43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5FEB05-EF71-5BF2-D30F-0E0C21058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699E18-BC6D-3692-A1CB-9EF5DA6039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-243" t="-1000" r="242"/>
          <a:stretch/>
        </p:blipFill>
        <p:spPr>
          <a:xfrm>
            <a:off x="0" y="-67377"/>
            <a:ext cx="12192000" cy="6925377"/>
          </a:xfrm>
        </p:spPr>
      </p:pic>
    </p:spTree>
    <p:extLst>
      <p:ext uri="{BB962C8B-B14F-4D97-AF65-F5344CB8AC3E}">
        <p14:creationId xmlns:p14="http://schemas.microsoft.com/office/powerpoint/2010/main" val="428670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2AC05-1369-8D8B-1A7C-00EB0E4D6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8C310-54CE-CC50-DAC9-3A6FD2CB9FA6}"/>
              </a:ext>
            </a:extLst>
          </p:cNvPr>
          <p:cNvSpPr txBox="1"/>
          <p:nvPr/>
        </p:nvSpPr>
        <p:spPr>
          <a:xfrm>
            <a:off x="1409700" y="1841500"/>
            <a:ext cx="200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Kiribati</a:t>
            </a:r>
          </a:p>
          <a:p>
            <a:r>
              <a:rPr lang="en-GB" sz="4000" dirty="0"/>
              <a:t>Nauru</a:t>
            </a:r>
          </a:p>
          <a:p>
            <a:r>
              <a:rPr lang="en-GB" sz="4000" dirty="0"/>
              <a:t>Niue</a:t>
            </a:r>
          </a:p>
          <a:p>
            <a:r>
              <a:rPr lang="en-GB" sz="4000" dirty="0"/>
              <a:t>Palau</a:t>
            </a:r>
          </a:p>
          <a:p>
            <a:r>
              <a:rPr lang="en-GB" sz="4000" dirty="0"/>
              <a:t>Tuvalu</a:t>
            </a:r>
          </a:p>
          <a:p>
            <a:r>
              <a:rPr lang="en-GB" sz="4000" dirty="0"/>
              <a:t>Vanuatu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2FB73-AF9C-FAB4-AC78-728115FCD50C}"/>
              </a:ext>
            </a:extLst>
          </p:cNvPr>
          <p:cNvSpPr txBox="1"/>
          <p:nvPr/>
        </p:nvSpPr>
        <p:spPr>
          <a:xfrm>
            <a:off x="6553200" y="1422400"/>
            <a:ext cx="604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Cook Islands</a:t>
            </a:r>
          </a:p>
          <a:p>
            <a:r>
              <a:rPr lang="en-GB" sz="4000" dirty="0"/>
              <a:t>Fiji</a:t>
            </a:r>
          </a:p>
          <a:p>
            <a:r>
              <a:rPr lang="en-GB" sz="4000" dirty="0"/>
              <a:t>Marshall Islands</a:t>
            </a:r>
          </a:p>
          <a:p>
            <a:r>
              <a:rPr lang="en-GB" sz="4000" dirty="0"/>
              <a:t>Micronesia</a:t>
            </a:r>
          </a:p>
          <a:p>
            <a:r>
              <a:rPr lang="en-GB" sz="4000" dirty="0"/>
              <a:t>Papua New </a:t>
            </a:r>
            <a:r>
              <a:rPr lang="en-GB" sz="4000" dirty="0" err="1"/>
              <a:t>Guine</a:t>
            </a:r>
            <a:endParaRPr lang="en-GB" sz="4000" dirty="0"/>
          </a:p>
          <a:p>
            <a:r>
              <a:rPr lang="en-GB" sz="4000" dirty="0"/>
              <a:t>Samoa</a:t>
            </a:r>
          </a:p>
          <a:p>
            <a:r>
              <a:rPr lang="en-GB" sz="4000" dirty="0"/>
              <a:t>Solomon Islands</a:t>
            </a:r>
          </a:p>
          <a:p>
            <a:r>
              <a:rPr lang="en-GB" sz="4000" dirty="0"/>
              <a:t>Tonga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1ED65-A166-9194-C8F2-1DE2CD717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7548A88-777D-1557-4310-F20D0A7C1E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2AE368-BC9D-73BB-5D11-B88D7FF0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Pacific </a:t>
            </a:r>
            <a:r>
              <a:rPr lang="en-GB" sz="4000" dirty="0" err="1"/>
              <a:t>Isands</a:t>
            </a:r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37BFE-9E6B-B036-9E23-1B048B05B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" y="0"/>
            <a:ext cx="12157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18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73326-CF12-4BC3-A554-AB68A7FE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1611"/>
            <a:ext cx="10515600" cy="83806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Watch a clip from the interview </a:t>
            </a:r>
            <a:r>
              <a:rPr lang="en-GB" dirty="0">
                <a:hlinkClick r:id="rId3"/>
              </a:rPr>
              <a:t>https://youtu.be/6W50_mZc0Hc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CB685-395C-4AD5-8E38-E2C77C17B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05" y="1712413"/>
            <a:ext cx="8631286" cy="45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79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F9E40-814A-E77E-79B3-B29F53E6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BB274581-966D-AA9D-EC84-E03F822BA547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3354" y="1697847"/>
            <a:ext cx="575264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Pray in solidarity</a:t>
            </a:r>
          </a:p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Prayer for God’s wisdom in our response</a:t>
            </a:r>
          </a:p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Remember Christ’s example</a:t>
            </a:r>
            <a:endParaRPr lang="en-US" alt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F9CA89-08F1-23ED-73C1-86983A75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Prayer – an active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E396A-ECC2-4B72-27E1-2AC23351C4D9}"/>
              </a:ext>
            </a:extLst>
          </p:cNvPr>
          <p:cNvSpPr txBox="1"/>
          <p:nvPr/>
        </p:nvSpPr>
        <p:spPr>
          <a:xfrm>
            <a:off x="10325100" y="6361875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Aaron Burden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049EB12-C7A0-5B41-AC62-CBFBF96B98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8194"/>
          <a:stretch>
            <a:fillRect/>
          </a:stretch>
        </p:blipFill>
        <p:spPr>
          <a:xfrm>
            <a:off x="6536255" y="1163532"/>
            <a:ext cx="5320781" cy="4598639"/>
          </a:xfrm>
        </p:spPr>
      </p:pic>
    </p:spTree>
    <p:extLst>
      <p:ext uri="{BB962C8B-B14F-4D97-AF65-F5344CB8AC3E}">
        <p14:creationId xmlns:p14="http://schemas.microsoft.com/office/powerpoint/2010/main" val="120212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1A831-EF75-B7A7-E408-ABD7B4395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FBCDDE6-599C-1F6A-E0BE-7A92C2430BF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3353" y="2100187"/>
            <a:ext cx="4475390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Ask Questions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Our Choices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Our Example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Our Influence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08E62D-0F86-1D93-3C05-F82ED4BE0F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-2426" r="22385" b="2426"/>
          <a:stretch/>
        </p:blipFill>
        <p:spPr>
          <a:xfrm>
            <a:off x="5986529" y="1163532"/>
            <a:ext cx="5870507" cy="507375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E0007B-FC14-25F5-EC34-2D5772FD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113986"/>
            <a:ext cx="11224760" cy="521009"/>
          </a:xfrm>
        </p:spPr>
        <p:txBody>
          <a:bodyPr>
            <a:noAutofit/>
          </a:bodyPr>
          <a:lstStyle/>
          <a:p>
            <a:r>
              <a:rPr lang="en-GB" sz="4000" dirty="0"/>
              <a:t>Go and do likewise - So what else can we do?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AD469-4DD8-A215-8F21-A5C417C1BF0D}"/>
              </a:ext>
            </a:extLst>
          </p:cNvPr>
          <p:cNvSpPr txBox="1"/>
          <p:nvPr/>
        </p:nvSpPr>
        <p:spPr>
          <a:xfrm>
            <a:off x="8921782" y="6237288"/>
            <a:ext cx="2612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Alexander Dummer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8568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8595-0FED-689B-2538-0275A6D1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914B25-8D5A-7E6A-EEAF-FEB46B2B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44065-A567-C854-863F-DA778C4A3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b="5574"/>
          <a:stretch/>
        </p:blipFill>
        <p:spPr>
          <a:xfrm>
            <a:off x="-24164" y="0"/>
            <a:ext cx="12216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882CA-BFF9-80F2-9302-E1B899E80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E4F9D3-6E2D-13C8-48E1-5CA7B4E5B253}"/>
              </a:ext>
            </a:extLst>
          </p:cNvPr>
          <p:cNvSpPr txBox="1"/>
          <p:nvPr/>
        </p:nvSpPr>
        <p:spPr>
          <a:xfrm>
            <a:off x="1409700" y="1841500"/>
            <a:ext cx="200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Kiribati</a:t>
            </a:r>
          </a:p>
          <a:p>
            <a:r>
              <a:rPr lang="en-GB" sz="4000" dirty="0"/>
              <a:t>Nauru</a:t>
            </a:r>
          </a:p>
          <a:p>
            <a:r>
              <a:rPr lang="en-GB" sz="4000" dirty="0"/>
              <a:t>Niue</a:t>
            </a:r>
          </a:p>
          <a:p>
            <a:r>
              <a:rPr lang="en-GB" sz="4000" dirty="0"/>
              <a:t>Palau</a:t>
            </a:r>
          </a:p>
          <a:p>
            <a:r>
              <a:rPr lang="en-GB" sz="4000" dirty="0"/>
              <a:t>Tuvalu</a:t>
            </a:r>
          </a:p>
          <a:p>
            <a:r>
              <a:rPr lang="en-GB" sz="4000" dirty="0"/>
              <a:t>Vanuatu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C37A9-F431-95BB-8710-B5EC37A5EE89}"/>
              </a:ext>
            </a:extLst>
          </p:cNvPr>
          <p:cNvSpPr txBox="1"/>
          <p:nvPr/>
        </p:nvSpPr>
        <p:spPr>
          <a:xfrm>
            <a:off x="6553200" y="1422400"/>
            <a:ext cx="604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Cook Islands</a:t>
            </a:r>
          </a:p>
          <a:p>
            <a:r>
              <a:rPr lang="en-GB" sz="4000" dirty="0"/>
              <a:t>Fiji</a:t>
            </a:r>
          </a:p>
          <a:p>
            <a:r>
              <a:rPr lang="en-GB" sz="4000" dirty="0"/>
              <a:t>Marshall Islands</a:t>
            </a:r>
          </a:p>
          <a:p>
            <a:r>
              <a:rPr lang="en-GB" sz="4000" dirty="0"/>
              <a:t>Micronesia</a:t>
            </a:r>
          </a:p>
          <a:p>
            <a:r>
              <a:rPr lang="en-GB" sz="4000" dirty="0"/>
              <a:t>Papua New </a:t>
            </a:r>
            <a:r>
              <a:rPr lang="en-GB" sz="4000" dirty="0" err="1"/>
              <a:t>Guine</a:t>
            </a:r>
            <a:endParaRPr lang="en-GB" sz="4000" dirty="0"/>
          </a:p>
          <a:p>
            <a:r>
              <a:rPr lang="en-GB" sz="4000" dirty="0"/>
              <a:t>Samoa</a:t>
            </a:r>
          </a:p>
          <a:p>
            <a:r>
              <a:rPr lang="en-GB" sz="4000" dirty="0"/>
              <a:t>Solomon Islands</a:t>
            </a:r>
          </a:p>
          <a:p>
            <a:r>
              <a:rPr lang="en-GB" sz="4000" dirty="0"/>
              <a:t>Tonga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9D9EC-C638-EE89-C9E7-523F073DE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8337C3-EB62-0660-3E66-EB8FD8280A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CA66F4-507A-FB6A-88AA-4724A12C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Pacific </a:t>
            </a:r>
            <a:r>
              <a:rPr lang="en-GB" sz="4000" dirty="0" err="1"/>
              <a:t>Isands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C608A-73A0-CB49-23E8-46C183E1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65" r="13907"/>
          <a:stretch/>
        </p:blipFill>
        <p:spPr>
          <a:xfrm>
            <a:off x="0" y="0"/>
            <a:ext cx="12192000" cy="68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2AF4D-1043-9FFA-1DC2-3612E9584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49AA8-4CCE-6F8B-7798-BD29B794289E}"/>
              </a:ext>
            </a:extLst>
          </p:cNvPr>
          <p:cNvSpPr txBox="1"/>
          <p:nvPr/>
        </p:nvSpPr>
        <p:spPr>
          <a:xfrm>
            <a:off x="1409700" y="1841500"/>
            <a:ext cx="200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Kiribati</a:t>
            </a:r>
          </a:p>
          <a:p>
            <a:r>
              <a:rPr lang="en-GB" sz="4000" dirty="0"/>
              <a:t>Nauru</a:t>
            </a:r>
          </a:p>
          <a:p>
            <a:r>
              <a:rPr lang="en-GB" sz="4000" dirty="0"/>
              <a:t>Niue</a:t>
            </a:r>
          </a:p>
          <a:p>
            <a:r>
              <a:rPr lang="en-GB" sz="4000" dirty="0"/>
              <a:t>Palau</a:t>
            </a:r>
          </a:p>
          <a:p>
            <a:r>
              <a:rPr lang="en-GB" sz="4000" dirty="0"/>
              <a:t>Tuvalu</a:t>
            </a:r>
          </a:p>
          <a:p>
            <a:r>
              <a:rPr lang="en-GB" sz="4000" dirty="0"/>
              <a:t>Vanuatu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7F465-65C6-45E5-1630-2FAA4BE7B4AC}"/>
              </a:ext>
            </a:extLst>
          </p:cNvPr>
          <p:cNvSpPr txBox="1"/>
          <p:nvPr/>
        </p:nvSpPr>
        <p:spPr>
          <a:xfrm>
            <a:off x="6553200" y="1422400"/>
            <a:ext cx="604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Cook Islands</a:t>
            </a:r>
          </a:p>
          <a:p>
            <a:r>
              <a:rPr lang="en-GB" sz="4000" dirty="0"/>
              <a:t>Fiji</a:t>
            </a:r>
          </a:p>
          <a:p>
            <a:r>
              <a:rPr lang="en-GB" sz="4000" dirty="0"/>
              <a:t>Marshall Islands</a:t>
            </a:r>
          </a:p>
          <a:p>
            <a:r>
              <a:rPr lang="en-GB" sz="4000" dirty="0"/>
              <a:t>Micronesia</a:t>
            </a:r>
          </a:p>
          <a:p>
            <a:r>
              <a:rPr lang="en-GB" sz="4000" dirty="0"/>
              <a:t>Papua New </a:t>
            </a:r>
            <a:r>
              <a:rPr lang="en-GB" sz="4000" dirty="0" err="1"/>
              <a:t>Guine</a:t>
            </a:r>
            <a:endParaRPr lang="en-GB" sz="4000" dirty="0"/>
          </a:p>
          <a:p>
            <a:r>
              <a:rPr lang="en-GB" sz="4000" dirty="0"/>
              <a:t>Samoa</a:t>
            </a:r>
          </a:p>
          <a:p>
            <a:r>
              <a:rPr lang="en-GB" sz="4000" dirty="0"/>
              <a:t>Solomon Islands</a:t>
            </a:r>
          </a:p>
          <a:p>
            <a:r>
              <a:rPr lang="en-GB" sz="4000" dirty="0"/>
              <a:t>Tonga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19F4B-D0D7-3789-98BD-91E184527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2BB983-BC9E-5BC0-AF5D-E901279067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A56BF2-B474-FEA1-E2D6-19F13E65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The Pacific </a:t>
            </a:r>
            <a:r>
              <a:rPr lang="en-GB" sz="4000" dirty="0" err="1"/>
              <a:t>Isands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2D7F6-2D0C-3B4B-CAF7-086026FE8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65" r="13907"/>
          <a:stretch/>
        </p:blipFill>
        <p:spPr>
          <a:xfrm>
            <a:off x="0" y="0"/>
            <a:ext cx="12192000" cy="68031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E9F2D-8FC2-4313-06E7-11D239E669B2}"/>
              </a:ext>
            </a:extLst>
          </p:cNvPr>
          <p:cNvSpPr txBox="1"/>
          <p:nvPr/>
        </p:nvSpPr>
        <p:spPr>
          <a:xfrm>
            <a:off x="1879632" y="5095835"/>
            <a:ext cx="9016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How many Pacific Islands are there?</a:t>
            </a:r>
          </a:p>
          <a:p>
            <a:r>
              <a:rPr lang="en-GB" sz="4000" dirty="0">
                <a:solidFill>
                  <a:schemeClr val="bg1"/>
                </a:solidFill>
              </a:rPr>
              <a:t>1) 200 2)      2,000      3) 20,000</a:t>
            </a:r>
          </a:p>
        </p:txBody>
      </p:sp>
    </p:spTree>
    <p:extLst>
      <p:ext uri="{BB962C8B-B14F-4D97-AF65-F5344CB8AC3E}">
        <p14:creationId xmlns:p14="http://schemas.microsoft.com/office/powerpoint/2010/main" val="220907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321A0-08ED-F856-0796-71C4EC1A1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8" y="-12700"/>
            <a:ext cx="12216164" cy="813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AB9CB-46DD-73D4-2AA6-FE754706B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4" y="6642556"/>
            <a:ext cx="18742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Ernests Vaga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420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2BAD0-9FD2-A13D-E49D-712767914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B17885-BA64-5D59-209A-8C49095B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8" y="-12700"/>
            <a:ext cx="12216164" cy="813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E485EB-0C54-EA67-BEE1-FA76C978C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4" y="6642556"/>
            <a:ext cx="18742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Ernests Vaga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5BDDE-26AB-5BAB-58D8-255A8E18D563}"/>
              </a:ext>
            </a:extLst>
          </p:cNvPr>
          <p:cNvSpPr txBox="1"/>
          <p:nvPr/>
        </p:nvSpPr>
        <p:spPr>
          <a:xfrm>
            <a:off x="260350" y="304284"/>
            <a:ext cx="8820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How long to get there on a plane?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10hours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30hours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50 hours</a:t>
            </a:r>
          </a:p>
        </p:txBody>
      </p:sp>
    </p:spTree>
    <p:extLst>
      <p:ext uri="{BB962C8B-B14F-4D97-AF65-F5344CB8AC3E}">
        <p14:creationId xmlns:p14="http://schemas.microsoft.com/office/powerpoint/2010/main" val="321453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743C-0A88-2CE8-A766-844018AD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B436-BE92-E220-967D-3C2873764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4" y="6642556"/>
            <a:ext cx="18742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Ernests Vaga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7D338-306F-072B-A0A5-5ED5427F2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b="8400"/>
          <a:stretch/>
        </p:blipFill>
        <p:spPr>
          <a:xfrm>
            <a:off x="-69011" y="0"/>
            <a:ext cx="12261011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7275A26-26C0-42D9-F36B-058ED1027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794" y="6396335"/>
            <a:ext cx="26853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Christoph Burgdorfer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10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22B83-B9DB-E0B5-92EF-EA5425A3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3C5E78-9020-BDD1-2853-5D350BADF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4" y="6642556"/>
            <a:ext cx="18742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Ernests Vaga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4D027-E526-CBD3-0A6A-2E2185221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b="8400"/>
          <a:stretch/>
        </p:blipFill>
        <p:spPr>
          <a:xfrm>
            <a:off x="-69011" y="0"/>
            <a:ext cx="12261011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BD8AD50-1765-F0C5-330D-77F26935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794" y="6396335"/>
            <a:ext cx="26853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Christoph Burgdorfer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3B5A3-8115-BBE2-D1D7-419148657B98}"/>
              </a:ext>
            </a:extLst>
          </p:cNvPr>
          <p:cNvSpPr txBox="1"/>
          <p:nvPr/>
        </p:nvSpPr>
        <p:spPr>
          <a:xfrm>
            <a:off x="78214" y="4580453"/>
            <a:ext cx="12046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How many people live on the Islands</a:t>
            </a:r>
          </a:p>
          <a:p>
            <a:r>
              <a:rPr lang="en-GB" sz="4000" dirty="0">
                <a:solidFill>
                  <a:schemeClr val="bg1"/>
                </a:solidFill>
              </a:rPr>
              <a:t>1) 30,000        2)300,000     3)3,500,000,    4)35,000,000</a:t>
            </a:r>
          </a:p>
        </p:txBody>
      </p:sp>
    </p:spTree>
    <p:extLst>
      <p:ext uri="{BB962C8B-B14F-4D97-AF65-F5344CB8AC3E}">
        <p14:creationId xmlns:p14="http://schemas.microsoft.com/office/powerpoint/2010/main" val="2171504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434</Words>
  <Application>Microsoft Office PowerPoint</Application>
  <PresentationFormat>Widescreen</PresentationFormat>
  <Paragraphs>119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Canva Sans</vt:lpstr>
      <vt:lpstr>Office Theme</vt:lpstr>
      <vt:lpstr>What do these words have in common?</vt:lpstr>
      <vt:lpstr>PowerPoint Presentation</vt:lpstr>
      <vt:lpstr>The Pacific Isands</vt:lpstr>
      <vt:lpstr>The Pacific Isands</vt:lpstr>
      <vt:lpstr>The Pacific Isands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have a look at:</vt:lpstr>
      <vt:lpstr>PowerPoint Presentation</vt:lpstr>
      <vt:lpstr>Useful references</vt:lpstr>
      <vt:lpstr>Expert in the law</vt:lpstr>
      <vt:lpstr>Expert in the law</vt:lpstr>
      <vt:lpstr>PowerPoint Presentation</vt:lpstr>
      <vt:lpstr>The man</vt:lpstr>
      <vt:lpstr>The Priest</vt:lpstr>
      <vt:lpstr>The Levite</vt:lpstr>
      <vt:lpstr>The Samaritan</vt:lpstr>
      <vt:lpstr>The Innkeeper</vt:lpstr>
      <vt:lpstr>PowerPoint Presentation</vt:lpstr>
      <vt:lpstr>The Priest</vt:lpstr>
      <vt:lpstr>The Levite</vt:lpstr>
      <vt:lpstr>The Samaritan</vt:lpstr>
      <vt:lpstr>The Innkeeper</vt:lpstr>
      <vt:lpstr>Bishop Helen-Ann interview</vt:lpstr>
      <vt:lpstr>So who is my neighbour?</vt:lpstr>
      <vt:lpstr>PowerPoint Presentation</vt:lpstr>
      <vt:lpstr>PowerPoint Presentation</vt:lpstr>
      <vt:lpstr>Prayer – an active response</vt:lpstr>
      <vt:lpstr>Go and do likewise - So what else can we do?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these words have in common?</dc:title>
  <dc:creator>Duncan Cox</dc:creator>
  <cp:lastModifiedBy>Leigh Johnson</cp:lastModifiedBy>
  <cp:revision>4</cp:revision>
  <dcterms:created xsi:type="dcterms:W3CDTF">2025-11-16T17:51:06Z</dcterms:created>
  <dcterms:modified xsi:type="dcterms:W3CDTF">2026-02-12T11:49:55Z</dcterms:modified>
</cp:coreProperties>
</file>