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7" r:id="rId5"/>
  </p:sldMasterIdLst>
  <p:notesMasterIdLst>
    <p:notesMasterId r:id="rId35"/>
  </p:notesMasterIdLst>
  <p:handoutMasterIdLst>
    <p:handoutMasterId r:id="rId36"/>
  </p:handoutMasterIdLst>
  <p:sldIdLst>
    <p:sldId id="2147" r:id="rId6"/>
    <p:sldId id="2162" r:id="rId7"/>
    <p:sldId id="2179" r:id="rId8"/>
    <p:sldId id="2170" r:id="rId9"/>
    <p:sldId id="2166" r:id="rId10"/>
    <p:sldId id="2180" r:id="rId11"/>
    <p:sldId id="2164" r:id="rId12"/>
    <p:sldId id="2169" r:id="rId13"/>
    <p:sldId id="2181" r:id="rId14"/>
    <p:sldId id="2163" r:id="rId15"/>
    <p:sldId id="2182" r:id="rId16"/>
    <p:sldId id="2168" r:id="rId17"/>
    <p:sldId id="2183" r:id="rId18"/>
    <p:sldId id="2175" r:id="rId19"/>
    <p:sldId id="2189" r:id="rId20"/>
    <p:sldId id="2186" r:id="rId21"/>
    <p:sldId id="2192" r:id="rId22"/>
    <p:sldId id="2187" r:id="rId23"/>
    <p:sldId id="2172" r:id="rId24"/>
    <p:sldId id="2188" r:id="rId25"/>
    <p:sldId id="2184" r:id="rId26"/>
    <p:sldId id="2185" r:id="rId27"/>
    <p:sldId id="2190" r:id="rId28"/>
    <p:sldId id="2191" r:id="rId29"/>
    <p:sldId id="2173" r:id="rId30"/>
    <p:sldId id="2193" r:id="rId31"/>
    <p:sldId id="2194" r:id="rId32"/>
    <p:sldId id="2177" r:id="rId33"/>
    <p:sldId id="2178" r:id="rId3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11" userDrawn="1">
          <p15:clr>
            <a:srgbClr val="A4A3A4"/>
          </p15:clr>
        </p15:guide>
        <p15:guide id="8" orient="horz" pos="3929" userDrawn="1">
          <p15:clr>
            <a:srgbClr val="A4A3A4"/>
          </p15:clr>
        </p15:guide>
        <p15:guide id="9" orient="horz" pos="7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86"/>
    <a:srgbClr val="49C5B1"/>
    <a:srgbClr val="8F2B5F"/>
    <a:srgbClr val="3E4827"/>
    <a:srgbClr val="4B3048"/>
    <a:srgbClr val="F9423A"/>
    <a:srgbClr val="BA1E25"/>
    <a:srgbClr val="E87722"/>
    <a:srgbClr val="FFA400"/>
    <a:srgbClr val="A50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B6D68-2C14-4D63-BE7A-692A5DCB7D35}" v="109" dt="2025-11-15T12:41:47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8475" autoAdjust="0"/>
  </p:normalViewPr>
  <p:slideViewPr>
    <p:cSldViewPr snapToGrid="0">
      <p:cViewPr>
        <p:scale>
          <a:sx n="50" d="100"/>
          <a:sy n="50" d="100"/>
        </p:scale>
        <p:origin x="1284" y="24"/>
      </p:cViewPr>
      <p:guideLst>
        <p:guide pos="211"/>
        <p:guide orient="horz" pos="3929"/>
        <p:guide orient="horz" pos="73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643"/>
    </p:cViewPr>
  </p:sorterViewPr>
  <p:notesViewPr>
    <p:cSldViewPr snapToGrid="0">
      <p:cViewPr varScale="1">
        <p:scale>
          <a:sx n="78" d="100"/>
          <a:sy n="78" d="100"/>
        </p:scale>
        <p:origin x="40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can Cox" userId="34c1de7c-ae9f-4e46-a9e9-f56fe7f7af47" providerId="ADAL" clId="{8E6B6D68-2C14-4D63-BE7A-692A5DCB7D35}"/>
    <pc:docChg chg="undo custSel addSld modSld">
      <pc:chgData name="Duncan Cox" userId="34c1de7c-ae9f-4e46-a9e9-f56fe7f7af47" providerId="ADAL" clId="{8E6B6D68-2C14-4D63-BE7A-692A5DCB7D35}" dt="2025-11-16T10:32:59.499" v="16" actId="6549"/>
      <pc:docMkLst>
        <pc:docMk/>
      </pc:docMkLst>
      <pc:sldChg chg="delSp modSp mod">
        <pc:chgData name="Duncan Cox" userId="34c1de7c-ae9f-4e46-a9e9-f56fe7f7af47" providerId="ADAL" clId="{8E6B6D68-2C14-4D63-BE7A-692A5DCB7D35}" dt="2025-11-16T10:29:39.544" v="4" actId="1076"/>
        <pc:sldMkLst>
          <pc:docMk/>
          <pc:sldMk cId="3598418971" sldId="2147"/>
        </pc:sldMkLst>
        <pc:spChg chg="del">
          <ac:chgData name="Duncan Cox" userId="34c1de7c-ae9f-4e46-a9e9-f56fe7f7af47" providerId="ADAL" clId="{8E6B6D68-2C14-4D63-BE7A-692A5DCB7D35}" dt="2025-11-16T10:29:36.686" v="2" actId="478"/>
          <ac:spMkLst>
            <pc:docMk/>
            <pc:sldMk cId="3598418971" sldId="2147"/>
            <ac:spMk id="3" creationId="{5868C2D1-7A7A-2B40-611D-4DFB57DD6F84}"/>
          </ac:spMkLst>
        </pc:spChg>
        <pc:picChg chg="mod">
          <ac:chgData name="Duncan Cox" userId="34c1de7c-ae9f-4e46-a9e9-f56fe7f7af47" providerId="ADAL" clId="{8E6B6D68-2C14-4D63-BE7A-692A5DCB7D35}" dt="2025-11-16T10:29:39.544" v="4" actId="1076"/>
          <ac:picMkLst>
            <pc:docMk/>
            <pc:sldMk cId="3598418971" sldId="2147"/>
            <ac:picMk id="11" creationId="{3508700E-9D60-473D-F00F-6ABC856E28B1}"/>
          </ac:picMkLst>
        </pc:picChg>
      </pc:sldChg>
      <pc:sldChg chg="modSp mod">
        <pc:chgData name="Duncan Cox" userId="34c1de7c-ae9f-4e46-a9e9-f56fe7f7af47" providerId="ADAL" clId="{8E6B6D68-2C14-4D63-BE7A-692A5DCB7D35}" dt="2025-11-16T10:30:09.659" v="6" actId="14100"/>
        <pc:sldMkLst>
          <pc:docMk/>
          <pc:sldMk cId="4152220585" sldId="2166"/>
        </pc:sldMkLst>
        <pc:picChg chg="mod">
          <ac:chgData name="Duncan Cox" userId="34c1de7c-ae9f-4e46-a9e9-f56fe7f7af47" providerId="ADAL" clId="{8E6B6D68-2C14-4D63-BE7A-692A5DCB7D35}" dt="2025-11-16T10:30:09.659" v="6" actId="14100"/>
          <ac:picMkLst>
            <pc:docMk/>
            <pc:sldMk cId="4152220585" sldId="2166"/>
            <ac:picMk id="21" creationId="{34C7A48C-915D-1F9F-6496-17955BF23599}"/>
          </ac:picMkLst>
        </pc:picChg>
      </pc:sldChg>
      <pc:sldChg chg="modSp mod">
        <pc:chgData name="Duncan Cox" userId="34c1de7c-ae9f-4e46-a9e9-f56fe7f7af47" providerId="ADAL" clId="{8E6B6D68-2C14-4D63-BE7A-692A5DCB7D35}" dt="2025-11-16T10:27:58.517" v="0" actId="1076"/>
        <pc:sldMkLst>
          <pc:docMk/>
          <pc:sldMk cId="1248007049" sldId="2170"/>
        </pc:sldMkLst>
        <pc:spChg chg="mod">
          <ac:chgData name="Duncan Cox" userId="34c1de7c-ae9f-4e46-a9e9-f56fe7f7af47" providerId="ADAL" clId="{8E6B6D68-2C14-4D63-BE7A-692A5DCB7D35}" dt="2025-11-16T10:27:58.517" v="0" actId="1076"/>
          <ac:spMkLst>
            <pc:docMk/>
            <pc:sldMk cId="1248007049" sldId="2170"/>
            <ac:spMk id="2" creationId="{29E8B1A2-9EE5-B7C7-C692-C6D1378250A8}"/>
          </ac:spMkLst>
        </pc:spChg>
      </pc:sldChg>
      <pc:sldChg chg="modSp mod">
        <pc:chgData name="Duncan Cox" userId="34c1de7c-ae9f-4e46-a9e9-f56fe7f7af47" providerId="ADAL" clId="{8E6B6D68-2C14-4D63-BE7A-692A5DCB7D35}" dt="2025-11-16T10:32:42.515" v="12" actId="6549"/>
        <pc:sldMkLst>
          <pc:docMk/>
          <pc:sldMk cId="1239592016" sldId="2173"/>
        </pc:sldMkLst>
        <pc:spChg chg="mod">
          <ac:chgData name="Duncan Cox" userId="34c1de7c-ae9f-4e46-a9e9-f56fe7f7af47" providerId="ADAL" clId="{8E6B6D68-2C14-4D63-BE7A-692A5DCB7D35}" dt="2025-11-16T10:32:42.515" v="12" actId="6549"/>
          <ac:spMkLst>
            <pc:docMk/>
            <pc:sldMk cId="1239592016" sldId="2173"/>
            <ac:spMk id="7" creationId="{84DFE3DD-25C1-7ECB-CE55-C9D8F36881C3}"/>
          </ac:spMkLst>
        </pc:spChg>
      </pc:sldChg>
      <pc:sldChg chg="modSp mod">
        <pc:chgData name="Duncan Cox" userId="34c1de7c-ae9f-4e46-a9e9-f56fe7f7af47" providerId="ADAL" clId="{8E6B6D68-2C14-4D63-BE7A-692A5DCB7D35}" dt="2025-11-16T10:31:37.322" v="7" actId="14100"/>
        <pc:sldMkLst>
          <pc:docMk/>
          <pc:sldMk cId="2428611681" sldId="2180"/>
        </pc:sldMkLst>
        <pc:picChg chg="mod">
          <ac:chgData name="Duncan Cox" userId="34c1de7c-ae9f-4e46-a9e9-f56fe7f7af47" providerId="ADAL" clId="{8E6B6D68-2C14-4D63-BE7A-692A5DCB7D35}" dt="2025-11-16T10:31:37.322" v="7" actId="14100"/>
          <ac:picMkLst>
            <pc:docMk/>
            <pc:sldMk cId="2428611681" sldId="2180"/>
            <ac:picMk id="21" creationId="{2FCF4BDB-BC60-0A4E-DA4B-4E89D4CDAD8E}"/>
          </ac:picMkLst>
        </pc:picChg>
      </pc:sldChg>
      <pc:sldChg chg="delSp mod">
        <pc:chgData name="Duncan Cox" userId="34c1de7c-ae9f-4e46-a9e9-f56fe7f7af47" providerId="ADAL" clId="{8E6B6D68-2C14-4D63-BE7A-692A5DCB7D35}" dt="2025-11-16T10:32:08.275" v="10" actId="478"/>
        <pc:sldMkLst>
          <pc:docMk/>
          <pc:sldMk cId="335090421" sldId="2186"/>
        </pc:sldMkLst>
        <pc:spChg chg="del">
          <ac:chgData name="Duncan Cox" userId="34c1de7c-ae9f-4e46-a9e9-f56fe7f7af47" providerId="ADAL" clId="{8E6B6D68-2C14-4D63-BE7A-692A5DCB7D35}" dt="2025-11-16T10:32:08.275" v="10" actId="478"/>
          <ac:spMkLst>
            <pc:docMk/>
            <pc:sldMk cId="335090421" sldId="2186"/>
            <ac:spMk id="9" creationId="{1A335ABB-DC9A-3B90-423E-9EF4C044D5E4}"/>
          </ac:spMkLst>
        </pc:spChg>
      </pc:sldChg>
      <pc:sldChg chg="modSp add mod">
        <pc:chgData name="Duncan Cox" userId="34c1de7c-ae9f-4e46-a9e9-f56fe7f7af47" providerId="ADAL" clId="{8E6B6D68-2C14-4D63-BE7A-692A5DCB7D35}" dt="2025-11-16T10:32:04.262" v="9" actId="1076"/>
        <pc:sldMkLst>
          <pc:docMk/>
          <pc:sldMk cId="597755077" sldId="2192"/>
        </pc:sldMkLst>
        <pc:spChg chg="mod">
          <ac:chgData name="Duncan Cox" userId="34c1de7c-ae9f-4e46-a9e9-f56fe7f7af47" providerId="ADAL" clId="{8E6B6D68-2C14-4D63-BE7A-692A5DCB7D35}" dt="2025-11-16T10:32:04.262" v="9" actId="1076"/>
          <ac:spMkLst>
            <pc:docMk/>
            <pc:sldMk cId="597755077" sldId="2192"/>
            <ac:spMk id="9" creationId="{E2757855-151E-D2D7-4619-57E0311C3AB3}"/>
          </ac:spMkLst>
        </pc:spChg>
      </pc:sldChg>
      <pc:sldChg chg="modSp add mod">
        <pc:chgData name="Duncan Cox" userId="34c1de7c-ae9f-4e46-a9e9-f56fe7f7af47" providerId="ADAL" clId="{8E6B6D68-2C14-4D63-BE7A-692A5DCB7D35}" dt="2025-11-16T10:32:59.499" v="16" actId="6549"/>
        <pc:sldMkLst>
          <pc:docMk/>
          <pc:sldMk cId="3814134675" sldId="2193"/>
        </pc:sldMkLst>
        <pc:spChg chg="mod">
          <ac:chgData name="Duncan Cox" userId="34c1de7c-ae9f-4e46-a9e9-f56fe7f7af47" providerId="ADAL" clId="{8E6B6D68-2C14-4D63-BE7A-692A5DCB7D35}" dt="2025-11-16T10:32:59.499" v="16" actId="6549"/>
          <ac:spMkLst>
            <pc:docMk/>
            <pc:sldMk cId="3814134675" sldId="2193"/>
            <ac:spMk id="7" creationId="{B212AD98-7494-C620-0604-90C1505D3F04}"/>
          </ac:spMkLst>
        </pc:spChg>
      </pc:sldChg>
      <pc:sldChg chg="add">
        <pc:chgData name="Duncan Cox" userId="34c1de7c-ae9f-4e46-a9e9-f56fe7f7af47" providerId="ADAL" clId="{8E6B6D68-2C14-4D63-BE7A-692A5DCB7D35}" dt="2025-11-16T10:32:54.839" v="15" actId="2890"/>
        <pc:sldMkLst>
          <pc:docMk/>
          <pc:sldMk cId="1778568872" sldId="219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9B774-F496-488E-B468-57390CA3331E}" type="datetimeFigureOut">
              <a:rPr lang="en-GB" smtClean="0"/>
              <a:t>15/11/2025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5AC3C-8F7D-34C3-14C3-92120D0951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2782F-D935-40B5-AAC2-FD54F5487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7066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EF985-064C-4729-B32E-76C3FE5E2C34}" type="datetimeFigureOut">
              <a:rPr lang="en-GB" smtClean="0"/>
              <a:t>15/11/2025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EF654-E966-43D1-9681-26AFDD438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9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v.org/Jb38.4-7%3BPs33.6%3BPs136.5%3BIs42.5%3BIs45.18%3BJn1.1-3%3BAc14.15%3BAc17.24%3BCs1.16-17%3BHb1.10%3BHb11.3%3BRv4.1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v.org/Jb38.4-7%3BPs33.6%3BPs136.5%3BIs42.5%3BIs45.18%3BJn1.1-3%3BAc14.15%3BAc17.24%3BCs1.16-17%3BHb1.10%3BHb11.3%3BRv4.1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v.org/Jb38.4-7%3BPs33.6%3BPs136.5%3BIs42.5%3BIs45.18%3BJn1.1-3%3BAc14.15%3BAc17.24%3BCs1.16-17%3BHb1.10%3BHb11.3%3BRv4.11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v.org/Genesis+1/#f5-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v.org/Genesis+1/#f5-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 the </a:t>
            </a:r>
            <a:r>
              <a:rPr lang="en-GB" sz="1200" i="1" u="sng" kern="1200" baseline="30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Job 38:4-7; Ps. 33:6; 136:5; Isa. 42:5; 45:18; John 1:1-3; Acts 14:15; 17:24; Col. 1:16, 17; Heb. 1:10; 11:3; Rev. 4:11"/>
              </a:rPr>
              <a:t>a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God creates the heavens and the earth, God creates light and sees that it is good and separates the light from the darkness.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090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 creates every bird and God sees this as good. And God blesses them to be fruitful and multiply.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4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7ED48-2E91-D104-F4C8-7B0B7D0C2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33BCB0-59B7-0E53-28FE-CB804D509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2BCEF-29B8-1909-2DAE-5E4DC70BC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how many sparrows are the today compared to 1970?</a:t>
            </a:r>
          </a:p>
          <a:p>
            <a:endParaRPr lang="en-GB" dirty="0"/>
          </a:p>
          <a:p>
            <a:r>
              <a:rPr lang="en-GB" dirty="0"/>
              <a:t>30million less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Warning to look away for the next slide if you don’t like creepy crawlies!!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2C079-9D27-3552-EACD-0C3AD937F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933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God creates the living creatures on the earth including these ones that creep along the earth…..</a:t>
            </a:r>
          </a:p>
          <a:p>
            <a:r>
              <a:rPr lang="en-GB" dirty="0"/>
              <a:t>Here’s some of the creepy ones…these God sees as good!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167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6B1A3-B58A-DCE7-61FA-FCDCE22B4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2DC8F-D14C-C4E3-8A14-701FBAE1D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A3F1E4-867E-91D6-AB01-BB146D46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Little less </a:t>
            </a:r>
            <a:r>
              <a:rPr lang="en-GB" dirty="0" err="1"/>
              <a:t>scarey</a:t>
            </a:r>
            <a:r>
              <a:rPr lang="en-GB" dirty="0"/>
              <a:t>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 to look back again!</a:t>
            </a:r>
            <a:endParaRPr lang="en-GB" dirty="0"/>
          </a:p>
          <a:p>
            <a:endParaRPr lang="en-GB" dirty="0"/>
          </a:p>
          <a:p>
            <a:r>
              <a:rPr lang="en-GB" dirty="0"/>
              <a:t>This is a Comma butterfly from our garden in the summer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F6D6A-5BAC-2846-1687-39E039082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38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What parts of butterflies do they taste with?  Eyes, tongue or feet</a:t>
            </a:r>
          </a:p>
          <a:p>
            <a:r>
              <a:rPr lang="en-GB" dirty="0"/>
              <a:t>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45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A008D-AC8C-CFFE-CFD3-A2229F33D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497432-87E9-6200-9801-6B5A2BF7F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29D1D-5E79-122F-C05F-2F9B18060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 the </a:t>
            </a:r>
            <a:r>
              <a:rPr lang="en-GB" sz="1200" i="1" u="sng" kern="1200" baseline="30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Job 38:4-7; Ps. 33:6; 136:5; Isa. 42:5; 45:18; John 1:1-3; Acts 14:15; 17:24; Col. 1:16, 17; Heb. 1:10; 11:3; Rev. 4:11"/>
              </a:rPr>
              <a:t>a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God creates the heavens and the earth, God creates light and sees that it is good and separates the light from the darkness.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DFEC2-3A45-4F0C-975A-85576325F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96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1EF7-AD0C-8336-D6EE-186791B5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C93EF-54AA-F7FA-8EF8-4C465F3C4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102229-8A87-8F5D-D91F-B93883E80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FAFAA-AAD2-FCCA-2CEB-D26AA5B47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935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85A73-B152-32EC-42CA-DA34E5610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7BA9E-DF4E-907B-975F-18E9BF1D3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39AB70-9257-4526-96DD-87A7FBC97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200D6-914A-45C6-6420-E03EFD94C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469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32424-DC2C-777B-0017-5A237197C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C93839-2772-5006-E12E-4B50780A1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ED64F-6820-9A27-C9DA-8B3CD269F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 the </a:t>
            </a:r>
            <a:r>
              <a:rPr lang="en-GB" sz="1200" i="1" u="sng" kern="1200" baseline="30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Job 38:4-7; Ps. 33:6; 136:5; Isa. 42:5; 45:18; John 1:1-3; Acts 14:15; 17:24; Col. 1:16, 17; Heb. 1:10; 11:3; Rev. 4:11"/>
              </a:rPr>
              <a:t>a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God creates the heavens and the earth, God creates light and sees that it is good and separates the light from the darkness.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93A0C-96EF-BD20-ACE7-A1A9322C1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02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B928A-3DD0-8016-4837-65AC9305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C4214-41AE-5DDE-C1B7-3C0A916CC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17A09-269D-D59C-98B5-B1318D45B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God creates vegetation, plants</a:t>
            </a:r>
            <a:r>
              <a:rPr lang="en-GB" sz="1200" i="1" u="sng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&lt;span class=&quot;footnote-embedded&quot;&gt;Or &lt;i&gt;small plants&lt;/i&gt;; also verses 12, 29&lt;/span&gt;"/>
              </a:rPr>
              <a:t>5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yielding seed, and fruit trees bearing fruit. And again God sees that this is good.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A95A2-45BB-D3A1-3872-EEEC97F51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72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God creates the planet earth and makes the dry land and the seas and the passage says that God saw that it was good.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466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991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689F4-B6C2-1069-F27B-4F3371547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3ED45-4AFE-B6D9-6B65-97F613C9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D6C612-CEB5-3D42-31F9-94BC14F70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God creates the planet earth and makes the dry land and the seas and the passage says that God saw that it was good.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8EA2C-4AAA-A04E-6C31-0C53CA462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246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69699-B8BD-061A-96A2-01832CAC3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C4DAE-9B14-DEAE-2B4E-DC381EA10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CE0AF5-2F23-8A77-77D6-C85BF3D10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 creates every bird and God sees this as good. And God blesses them to be fruitful and multiply.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DBAB6-DA16-B5C3-5CEA-5392939AB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54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2BB94-4968-EBC4-F8E6-CD511780E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5E56C1-D302-1C7E-F2C4-0F6579EB2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71300-C07C-004F-6714-9995F1B74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9AD5C-3BFD-AE88-33DB-0AC4A6215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65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F4226-D639-6F39-9C3A-FA2212FF3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2DCE8C-CA56-4F9A-AF3E-1B3D656F3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E8002-334A-B6AA-94D6-D9AB2C59D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God creates vegetation, plants</a:t>
            </a:r>
            <a:r>
              <a:rPr lang="en-GB" sz="1200" i="1" u="sng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&lt;span class=&quot;footnote-embedded&quot;&gt;Or &lt;i&gt;small plants&lt;/i&gt;; also verses 12, 29&lt;/span&gt;"/>
              </a:rPr>
              <a:t>5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yielding seed, and fruit trees bearing fruit. And again God sees that this is good.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37527-B0CA-0861-7456-010D6866A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421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bamboo forest in Japan – some bamboo can grow up to 30m in height – so how fast can bamboo grow ?</a:t>
            </a:r>
          </a:p>
          <a:p>
            <a:endParaRPr lang="en-GB" dirty="0"/>
          </a:p>
          <a:p>
            <a:r>
              <a:rPr lang="en-GB" dirty="0"/>
              <a:t>Hand up for 10cm a day, 45cm a day or 90cm a day??</a:t>
            </a:r>
          </a:p>
          <a:p>
            <a:endParaRPr lang="en-GB" dirty="0"/>
          </a:p>
          <a:p>
            <a:r>
              <a:rPr lang="en-GB" dirty="0"/>
              <a:t>In the right conditions bamboo has been known to grow 30cm in one hour – how amazing is that!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5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God creates the sun and the moon and God sees that that is good.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70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D1CDB-71CA-9B4E-9BE2-B78B0FCF6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108985-778F-10F2-3153-4FDF745B2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117EEE-B2EF-CC4E-F2E8-C0C327F38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400X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B4ACB-A183-198A-508F-061762407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087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things get really busy – God creates swarms of living creatures in the oceans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20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 great sea creatures and every living creature in the sea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226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76081-3A5D-A334-2F0F-E7EFB835D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CEA44-21E7-A844-0DA0-838AC07A6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8C9DB4-D009-DC3B-BF62-BC2779B09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left is a very happy humpback whale in Iceland and on the right is a pink dolphin from Hong Kong – so </a:t>
            </a:r>
            <a:endParaRPr lang="en-GB" dirty="0"/>
          </a:p>
          <a:p>
            <a:endParaRPr lang="en-GB" dirty="0"/>
          </a:p>
          <a:p>
            <a:r>
              <a:rPr lang="en-GB" dirty="0"/>
              <a:t>Which eats more one humpback whale or 100 dolphins?</a:t>
            </a:r>
          </a:p>
          <a:p>
            <a:endParaRPr lang="en-GB" dirty="0"/>
          </a:p>
          <a:p>
            <a:r>
              <a:rPr lang="en-GB" dirty="0"/>
              <a:t>How much food can a humpback whale eat in a day</a:t>
            </a:r>
          </a:p>
          <a:p>
            <a:r>
              <a:rPr lang="en-GB" dirty="0"/>
              <a:t>1.5tonnes (mainly krill)</a:t>
            </a:r>
          </a:p>
          <a:p>
            <a:endParaRPr lang="en-GB" dirty="0"/>
          </a:p>
          <a:p>
            <a:r>
              <a:rPr lang="en-GB" dirty="0"/>
              <a:t>Dolphin </a:t>
            </a:r>
          </a:p>
          <a:p>
            <a:r>
              <a:rPr lang="en-GB" dirty="0"/>
              <a:t>14kg a day (octopus and fish)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6586F-DEFF-7421-E434-26232B58A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slide" Target="../slides/sl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jpeg"/><Relationship Id="rId21" Type="http://schemas.openxmlformats.org/officeDocument/2006/relationships/image" Target="../media/image29.png"/><Relationship Id="rId34" Type="http://schemas.openxmlformats.org/officeDocument/2006/relationships/image" Target="../media/image42.svg"/><Relationship Id="rId42" Type="http://schemas.openxmlformats.org/officeDocument/2006/relationships/image" Target="../media/image50.png"/><Relationship Id="rId47" Type="http://schemas.openxmlformats.org/officeDocument/2006/relationships/image" Target="../media/image55.jpeg"/><Relationship Id="rId50" Type="http://schemas.openxmlformats.org/officeDocument/2006/relationships/image" Target="../media/image58.jpeg"/><Relationship Id="rId55" Type="http://schemas.openxmlformats.org/officeDocument/2006/relationships/image" Target="../media/image63.svg"/><Relationship Id="rId63" Type="http://schemas.openxmlformats.org/officeDocument/2006/relationships/image" Target="../media/image71.pn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6" Type="http://schemas.openxmlformats.org/officeDocument/2006/relationships/image" Target="../media/image24.svg"/><Relationship Id="rId29" Type="http://schemas.openxmlformats.org/officeDocument/2006/relationships/image" Target="../media/image37.jpeg"/><Relationship Id="rId11" Type="http://schemas.openxmlformats.org/officeDocument/2006/relationships/image" Target="../media/image19.jpeg"/><Relationship Id="rId24" Type="http://schemas.openxmlformats.org/officeDocument/2006/relationships/image" Target="../media/image32.png"/><Relationship Id="rId32" Type="http://schemas.openxmlformats.org/officeDocument/2006/relationships/image" Target="../media/image40.jpeg"/><Relationship Id="rId37" Type="http://schemas.openxmlformats.org/officeDocument/2006/relationships/image" Target="../media/image45.svg"/><Relationship Id="rId40" Type="http://schemas.openxmlformats.org/officeDocument/2006/relationships/image" Target="../media/image48.svg"/><Relationship Id="rId45" Type="http://schemas.openxmlformats.org/officeDocument/2006/relationships/image" Target="../media/image53.png"/><Relationship Id="rId53" Type="http://schemas.openxmlformats.org/officeDocument/2006/relationships/image" Target="../media/image61.jpeg"/><Relationship Id="rId58" Type="http://schemas.openxmlformats.org/officeDocument/2006/relationships/image" Target="../media/image66.svg"/><Relationship Id="rId66" Type="http://schemas.openxmlformats.org/officeDocument/2006/relationships/image" Target="../media/image74.png"/><Relationship Id="rId5" Type="http://schemas.openxmlformats.org/officeDocument/2006/relationships/image" Target="../media/image13.jpeg"/><Relationship Id="rId61" Type="http://schemas.openxmlformats.org/officeDocument/2006/relationships/image" Target="../media/image69.svg"/><Relationship Id="rId19" Type="http://schemas.openxmlformats.org/officeDocument/2006/relationships/image" Target="../media/image27.svg"/><Relationship Id="rId14" Type="http://schemas.openxmlformats.org/officeDocument/2006/relationships/image" Target="../media/image22.jpeg"/><Relationship Id="rId22" Type="http://schemas.openxmlformats.org/officeDocument/2006/relationships/image" Target="../media/image30.sv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jpeg"/><Relationship Id="rId43" Type="http://schemas.openxmlformats.org/officeDocument/2006/relationships/image" Target="../media/image51.svg"/><Relationship Id="rId48" Type="http://schemas.openxmlformats.org/officeDocument/2006/relationships/image" Target="../media/image56.png"/><Relationship Id="rId56" Type="http://schemas.openxmlformats.org/officeDocument/2006/relationships/image" Target="../media/image64.jpeg"/><Relationship Id="rId64" Type="http://schemas.openxmlformats.org/officeDocument/2006/relationships/image" Target="../media/image72.svg"/><Relationship Id="rId8" Type="http://schemas.openxmlformats.org/officeDocument/2006/relationships/image" Target="../media/image16.jpeg"/><Relationship Id="rId51" Type="http://schemas.openxmlformats.org/officeDocument/2006/relationships/image" Target="../media/image59.png"/><Relationship Id="rId3" Type="http://schemas.openxmlformats.org/officeDocument/2006/relationships/image" Target="../media/image11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5" Type="http://schemas.openxmlformats.org/officeDocument/2006/relationships/image" Target="../media/image33.svg"/><Relationship Id="rId33" Type="http://schemas.openxmlformats.org/officeDocument/2006/relationships/image" Target="../media/image41.png"/><Relationship Id="rId38" Type="http://schemas.openxmlformats.org/officeDocument/2006/relationships/image" Target="../media/image46.jpeg"/><Relationship Id="rId46" Type="http://schemas.openxmlformats.org/officeDocument/2006/relationships/image" Target="../media/image54.svg"/><Relationship Id="rId59" Type="http://schemas.openxmlformats.org/officeDocument/2006/relationships/image" Target="../media/image67.jpeg"/><Relationship Id="rId67" Type="http://schemas.openxmlformats.org/officeDocument/2006/relationships/image" Target="../media/image75.svg"/><Relationship Id="rId20" Type="http://schemas.openxmlformats.org/officeDocument/2006/relationships/image" Target="../media/image28.jpeg"/><Relationship Id="rId41" Type="http://schemas.openxmlformats.org/officeDocument/2006/relationships/image" Target="../media/image49.jpeg"/><Relationship Id="rId54" Type="http://schemas.openxmlformats.org/officeDocument/2006/relationships/image" Target="../media/image62.png"/><Relationship Id="rId62" Type="http://schemas.openxmlformats.org/officeDocument/2006/relationships/image" Target="../media/image7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28" Type="http://schemas.openxmlformats.org/officeDocument/2006/relationships/image" Target="../media/image36.svg"/><Relationship Id="rId36" Type="http://schemas.openxmlformats.org/officeDocument/2006/relationships/image" Target="../media/image44.png"/><Relationship Id="rId49" Type="http://schemas.openxmlformats.org/officeDocument/2006/relationships/image" Target="../media/image57.svg"/><Relationship Id="rId57" Type="http://schemas.openxmlformats.org/officeDocument/2006/relationships/image" Target="../media/image65.png"/><Relationship Id="rId10" Type="http://schemas.openxmlformats.org/officeDocument/2006/relationships/image" Target="../media/image18.svg"/><Relationship Id="rId31" Type="http://schemas.openxmlformats.org/officeDocument/2006/relationships/image" Target="../media/image39.svg"/><Relationship Id="rId44" Type="http://schemas.openxmlformats.org/officeDocument/2006/relationships/image" Target="../media/image52.jpeg"/><Relationship Id="rId52" Type="http://schemas.openxmlformats.org/officeDocument/2006/relationships/image" Target="../media/image60.svg"/><Relationship Id="rId60" Type="http://schemas.openxmlformats.org/officeDocument/2006/relationships/image" Target="../media/image68.png"/><Relationship Id="rId65" Type="http://schemas.openxmlformats.org/officeDocument/2006/relationships/image" Target="../media/image73.jpe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9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svg"/><Relationship Id="rId18" Type="http://schemas.openxmlformats.org/officeDocument/2006/relationships/image" Target="../media/image92.png"/><Relationship Id="rId26" Type="http://schemas.openxmlformats.org/officeDocument/2006/relationships/image" Target="../media/image100.jpeg"/><Relationship Id="rId39" Type="http://schemas.openxmlformats.org/officeDocument/2006/relationships/image" Target="../media/image113.png"/><Relationship Id="rId21" Type="http://schemas.openxmlformats.org/officeDocument/2006/relationships/image" Target="../media/image95.png"/><Relationship Id="rId34" Type="http://schemas.openxmlformats.org/officeDocument/2006/relationships/image" Target="../media/image108.svg"/><Relationship Id="rId42" Type="http://schemas.openxmlformats.org/officeDocument/2006/relationships/image" Target="../media/image116.png"/><Relationship Id="rId47" Type="http://schemas.openxmlformats.org/officeDocument/2006/relationships/image" Target="../media/image121.png"/><Relationship Id="rId50" Type="http://schemas.openxmlformats.org/officeDocument/2006/relationships/image" Target="../media/image124.png"/><Relationship Id="rId55" Type="http://schemas.openxmlformats.org/officeDocument/2006/relationships/image" Target="../media/image129.png"/><Relationship Id="rId7" Type="http://schemas.openxmlformats.org/officeDocument/2006/relationships/image" Target="../media/image81.svg"/><Relationship Id="rId2" Type="http://schemas.openxmlformats.org/officeDocument/2006/relationships/image" Target="../media/image76.jpeg"/><Relationship Id="rId16" Type="http://schemas.openxmlformats.org/officeDocument/2006/relationships/image" Target="../media/image90.svg"/><Relationship Id="rId29" Type="http://schemas.openxmlformats.org/officeDocument/2006/relationships/image" Target="../media/image103.jpeg"/><Relationship Id="rId11" Type="http://schemas.openxmlformats.org/officeDocument/2006/relationships/image" Target="../media/image85.jpeg"/><Relationship Id="rId24" Type="http://schemas.openxmlformats.org/officeDocument/2006/relationships/image" Target="../media/image98.png"/><Relationship Id="rId32" Type="http://schemas.openxmlformats.org/officeDocument/2006/relationships/image" Target="../media/image106.jpeg"/><Relationship Id="rId37" Type="http://schemas.openxmlformats.org/officeDocument/2006/relationships/image" Target="../media/image111.svg"/><Relationship Id="rId40" Type="http://schemas.openxmlformats.org/officeDocument/2006/relationships/image" Target="../media/image114.svg"/><Relationship Id="rId45" Type="http://schemas.openxmlformats.org/officeDocument/2006/relationships/image" Target="../media/image119.png"/><Relationship Id="rId53" Type="http://schemas.openxmlformats.org/officeDocument/2006/relationships/image" Target="../media/image127.png"/><Relationship Id="rId58" Type="http://schemas.openxmlformats.org/officeDocument/2006/relationships/image" Target="../media/image132.svg"/><Relationship Id="rId5" Type="http://schemas.openxmlformats.org/officeDocument/2006/relationships/image" Target="../media/image79.jpeg"/><Relationship Id="rId61" Type="http://schemas.openxmlformats.org/officeDocument/2006/relationships/image" Target="../media/image135.svg"/><Relationship Id="rId19" Type="http://schemas.openxmlformats.org/officeDocument/2006/relationships/image" Target="../media/image93.svg"/><Relationship Id="rId14" Type="http://schemas.openxmlformats.org/officeDocument/2006/relationships/image" Target="../media/image88.jpeg"/><Relationship Id="rId22" Type="http://schemas.openxmlformats.org/officeDocument/2006/relationships/image" Target="../media/image96.sv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109.jpeg"/><Relationship Id="rId43" Type="http://schemas.openxmlformats.org/officeDocument/2006/relationships/image" Target="../media/image117.svg"/><Relationship Id="rId48" Type="http://schemas.openxmlformats.org/officeDocument/2006/relationships/image" Target="../media/image122.svg"/><Relationship Id="rId56" Type="http://schemas.openxmlformats.org/officeDocument/2006/relationships/image" Target="../media/image130.svg"/><Relationship Id="rId8" Type="http://schemas.openxmlformats.org/officeDocument/2006/relationships/image" Target="../media/image82.jpeg"/><Relationship Id="rId51" Type="http://schemas.openxmlformats.org/officeDocument/2006/relationships/image" Target="../media/image125.svg"/><Relationship Id="rId3" Type="http://schemas.openxmlformats.org/officeDocument/2006/relationships/image" Target="../media/image77.jpeg"/><Relationship Id="rId12" Type="http://schemas.openxmlformats.org/officeDocument/2006/relationships/image" Target="../media/image86.png"/><Relationship Id="rId17" Type="http://schemas.openxmlformats.org/officeDocument/2006/relationships/image" Target="../media/image91.jpeg"/><Relationship Id="rId25" Type="http://schemas.openxmlformats.org/officeDocument/2006/relationships/image" Target="../media/image99.svg"/><Relationship Id="rId33" Type="http://schemas.openxmlformats.org/officeDocument/2006/relationships/image" Target="../media/image107.png"/><Relationship Id="rId38" Type="http://schemas.openxmlformats.org/officeDocument/2006/relationships/image" Target="../media/image112.jpeg"/><Relationship Id="rId46" Type="http://schemas.openxmlformats.org/officeDocument/2006/relationships/image" Target="../media/image120.svg"/><Relationship Id="rId59" Type="http://schemas.openxmlformats.org/officeDocument/2006/relationships/image" Target="../media/image133.jpeg"/><Relationship Id="rId20" Type="http://schemas.openxmlformats.org/officeDocument/2006/relationships/image" Target="../media/image94.jpeg"/><Relationship Id="rId41" Type="http://schemas.openxmlformats.org/officeDocument/2006/relationships/image" Target="../media/image115.jpeg"/><Relationship Id="rId54" Type="http://schemas.openxmlformats.org/officeDocument/2006/relationships/image" Target="../media/image1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0.png"/><Relationship Id="rId15" Type="http://schemas.openxmlformats.org/officeDocument/2006/relationships/image" Target="../media/image89.png"/><Relationship Id="rId23" Type="http://schemas.openxmlformats.org/officeDocument/2006/relationships/image" Target="../media/image97.jpeg"/><Relationship Id="rId28" Type="http://schemas.openxmlformats.org/officeDocument/2006/relationships/image" Target="../media/image102.svg"/><Relationship Id="rId36" Type="http://schemas.openxmlformats.org/officeDocument/2006/relationships/image" Target="../media/image110.png"/><Relationship Id="rId49" Type="http://schemas.openxmlformats.org/officeDocument/2006/relationships/image" Target="../media/image123.jpeg"/><Relationship Id="rId57" Type="http://schemas.openxmlformats.org/officeDocument/2006/relationships/image" Target="../media/image131.png"/><Relationship Id="rId10" Type="http://schemas.openxmlformats.org/officeDocument/2006/relationships/image" Target="../media/image84.svg"/><Relationship Id="rId31" Type="http://schemas.openxmlformats.org/officeDocument/2006/relationships/image" Target="../media/image105.svg"/><Relationship Id="rId44" Type="http://schemas.openxmlformats.org/officeDocument/2006/relationships/image" Target="../media/image118.jpeg"/><Relationship Id="rId52" Type="http://schemas.openxmlformats.org/officeDocument/2006/relationships/image" Target="../media/image126.jpeg"/><Relationship Id="rId60" Type="http://schemas.openxmlformats.org/officeDocument/2006/relationships/image" Target="../media/image13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Layouts/_rels/slideLayout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.sv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9" Type="http://schemas.openxmlformats.org/officeDocument/2006/relationships/image" Target="../media/image173.svg"/><Relationship Id="rId21" Type="http://schemas.openxmlformats.org/officeDocument/2006/relationships/image" Target="../media/image155.png"/><Relationship Id="rId34" Type="http://schemas.openxmlformats.org/officeDocument/2006/relationships/image" Target="../media/image168.png"/><Relationship Id="rId42" Type="http://schemas.openxmlformats.org/officeDocument/2006/relationships/image" Target="../media/image176.svg"/><Relationship Id="rId7" Type="http://schemas.openxmlformats.org/officeDocument/2006/relationships/image" Target="../media/image141.svg"/><Relationship Id="rId2" Type="http://schemas.openxmlformats.org/officeDocument/2006/relationships/image" Target="../media/image136.png"/><Relationship Id="rId16" Type="http://schemas.openxmlformats.org/officeDocument/2006/relationships/image" Target="../media/image150.png"/><Relationship Id="rId20" Type="http://schemas.openxmlformats.org/officeDocument/2006/relationships/image" Target="../media/image154.svg"/><Relationship Id="rId29" Type="http://schemas.openxmlformats.org/officeDocument/2006/relationships/image" Target="../media/image163.svg"/><Relationship Id="rId41" Type="http://schemas.openxmlformats.org/officeDocument/2006/relationships/image" Target="../media/image17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0.png"/><Relationship Id="rId11" Type="http://schemas.openxmlformats.org/officeDocument/2006/relationships/image" Target="../media/image145.svg"/><Relationship Id="rId24" Type="http://schemas.openxmlformats.org/officeDocument/2006/relationships/image" Target="../media/image158.png"/><Relationship Id="rId32" Type="http://schemas.openxmlformats.org/officeDocument/2006/relationships/image" Target="../media/image166.png"/><Relationship Id="rId37" Type="http://schemas.openxmlformats.org/officeDocument/2006/relationships/image" Target="../media/image171.svg"/><Relationship Id="rId40" Type="http://schemas.openxmlformats.org/officeDocument/2006/relationships/image" Target="../media/image174.png"/><Relationship Id="rId5" Type="http://schemas.openxmlformats.org/officeDocument/2006/relationships/image" Target="../media/image139.svg"/><Relationship Id="rId15" Type="http://schemas.openxmlformats.org/officeDocument/2006/relationships/image" Target="../media/image149.svg"/><Relationship Id="rId23" Type="http://schemas.openxmlformats.org/officeDocument/2006/relationships/image" Target="../media/image157.jpeg"/><Relationship Id="rId28" Type="http://schemas.openxmlformats.org/officeDocument/2006/relationships/image" Target="../media/image162.png"/><Relationship Id="rId36" Type="http://schemas.openxmlformats.org/officeDocument/2006/relationships/image" Target="../media/image170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31" Type="http://schemas.openxmlformats.org/officeDocument/2006/relationships/image" Target="../media/image165.svg"/><Relationship Id="rId4" Type="http://schemas.openxmlformats.org/officeDocument/2006/relationships/image" Target="../media/image138.png"/><Relationship Id="rId9" Type="http://schemas.openxmlformats.org/officeDocument/2006/relationships/image" Target="../media/image143.svg"/><Relationship Id="rId14" Type="http://schemas.openxmlformats.org/officeDocument/2006/relationships/image" Target="../media/image148.png"/><Relationship Id="rId22" Type="http://schemas.openxmlformats.org/officeDocument/2006/relationships/image" Target="../media/image156.svg"/><Relationship Id="rId27" Type="http://schemas.openxmlformats.org/officeDocument/2006/relationships/image" Target="../media/image161.svg"/><Relationship Id="rId30" Type="http://schemas.openxmlformats.org/officeDocument/2006/relationships/image" Target="../media/image164.png"/><Relationship Id="rId35" Type="http://schemas.openxmlformats.org/officeDocument/2006/relationships/image" Target="../media/image169.svg"/><Relationship Id="rId8" Type="http://schemas.openxmlformats.org/officeDocument/2006/relationships/image" Target="../media/image142.png"/><Relationship Id="rId3" Type="http://schemas.openxmlformats.org/officeDocument/2006/relationships/image" Target="../media/image137.svg"/><Relationship Id="rId12" Type="http://schemas.openxmlformats.org/officeDocument/2006/relationships/image" Target="../media/image146.png"/><Relationship Id="rId17" Type="http://schemas.openxmlformats.org/officeDocument/2006/relationships/image" Target="../media/image151.svg"/><Relationship Id="rId25" Type="http://schemas.openxmlformats.org/officeDocument/2006/relationships/image" Target="../media/image159.svg"/><Relationship Id="rId33" Type="http://schemas.openxmlformats.org/officeDocument/2006/relationships/image" Target="../media/image167.svg"/><Relationship Id="rId38" Type="http://schemas.openxmlformats.org/officeDocument/2006/relationships/image" Target="../media/image17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3" Type="http://schemas.openxmlformats.org/officeDocument/2006/relationships/image" Target="../media/image178.png"/><Relationship Id="rId21" Type="http://schemas.openxmlformats.org/officeDocument/2006/relationships/image" Target="../media/image196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19" Type="http://schemas.openxmlformats.org/officeDocument/2006/relationships/image" Target="../media/image194.jpe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Relationship Id="rId22" Type="http://schemas.openxmlformats.org/officeDocument/2006/relationships/image" Target="../media/image197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Cund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11532-6EBF-B232-AE0F-B0F0EE1B91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F058642-7D80-87A4-2F4B-748A06CF5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About Cundall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2F016-64B1-D947-C12C-9C22CC88B964}"/>
              </a:ext>
            </a:extLst>
          </p:cNvPr>
          <p:cNvSpPr/>
          <p:nvPr userDrawn="1"/>
        </p:nvSpPr>
        <p:spPr>
          <a:xfrm>
            <a:off x="4436230" y="2379014"/>
            <a:ext cx="628377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1EDF82-5035-9B3F-F516-00C93EB8E797}"/>
              </a:ext>
            </a:extLst>
          </p:cNvPr>
          <p:cNvSpPr/>
          <p:nvPr userDrawn="1"/>
        </p:nvSpPr>
        <p:spPr>
          <a:xfrm>
            <a:off x="4436230" y="5107967"/>
            <a:ext cx="194925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PROJECTS DELIVERED 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09D7EF-0097-49B2-B625-3B8EACC916BF}"/>
              </a:ext>
            </a:extLst>
          </p:cNvPr>
          <p:cNvSpPr/>
          <p:nvPr userDrawn="1"/>
        </p:nvSpPr>
        <p:spPr>
          <a:xfrm>
            <a:off x="4436230" y="3105150"/>
            <a:ext cx="177304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LOCATIONS GLOBALLY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76604A-A295-E8EF-8342-791C439CC44F}"/>
              </a:ext>
            </a:extLst>
          </p:cNvPr>
          <p:cNvSpPr/>
          <p:nvPr userDrawn="1"/>
        </p:nvSpPr>
        <p:spPr>
          <a:xfrm>
            <a:off x="5527245" y="5752969"/>
            <a:ext cx="905697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COUNTRIES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32BDCB-432B-F674-4DE2-F7617C1890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230" y="1318601"/>
            <a:ext cx="972000" cy="970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DA7EE1-C939-F7EA-9885-37E4C60EA3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230" y="3801879"/>
            <a:ext cx="972000" cy="97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22707F-452C-63E9-2432-64992513DCE9}"/>
              </a:ext>
            </a:extLst>
          </p:cNvPr>
          <p:cNvSpPr/>
          <p:nvPr userDrawn="1"/>
        </p:nvSpPr>
        <p:spPr>
          <a:xfrm>
            <a:off x="7205693" y="2703156"/>
            <a:ext cx="1256754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1976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59F1B0-19C7-4572-45D5-4048D475790E}"/>
              </a:ext>
            </a:extLst>
          </p:cNvPr>
          <p:cNvSpPr/>
          <p:nvPr userDrawn="1"/>
        </p:nvSpPr>
        <p:spPr>
          <a:xfrm>
            <a:off x="7205693" y="2519234"/>
            <a:ext cx="127098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ESTABLISHED 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138F3D-494A-9C22-63A9-012FE9111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693" y="1317770"/>
            <a:ext cx="972000" cy="972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1FF96B3-CA23-C38C-9625-BBBCF8490DED}"/>
              </a:ext>
            </a:extLst>
          </p:cNvPr>
          <p:cNvGrpSpPr/>
          <p:nvPr userDrawn="1"/>
        </p:nvGrpSpPr>
        <p:grpSpPr>
          <a:xfrm>
            <a:off x="9563531" y="1322763"/>
            <a:ext cx="1652697" cy="1967053"/>
            <a:chOff x="6054462" y="1322763"/>
            <a:chExt cx="1652697" cy="19670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9D033E-1DF6-5079-85E1-EFF710EA2310}"/>
                </a:ext>
              </a:extLst>
            </p:cNvPr>
            <p:cNvSpPr/>
            <p:nvPr userDrawn="1"/>
          </p:nvSpPr>
          <p:spPr>
            <a:xfrm>
              <a:off x="6054462" y="2379014"/>
              <a:ext cx="1586973" cy="67710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1200+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A6723A-E81C-D43C-333C-0D5384C3B7C4}"/>
                </a:ext>
              </a:extLst>
            </p:cNvPr>
            <p:cNvSpPr/>
            <p:nvPr userDrawn="1"/>
          </p:nvSpPr>
          <p:spPr>
            <a:xfrm>
              <a:off x="6054462" y="3105150"/>
              <a:ext cx="165269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PEOPLE WORLDWIDE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977A5F-ADA5-17DD-F024-0EC566BE3B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4462" y="1322763"/>
              <a:ext cx="972000" cy="962013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F1D639C-4693-F33E-7877-F156453B4410}"/>
              </a:ext>
            </a:extLst>
          </p:cNvPr>
          <p:cNvSpPr/>
          <p:nvPr userDrawn="1"/>
        </p:nvSpPr>
        <p:spPr>
          <a:xfrm>
            <a:off x="4436230" y="5350549"/>
            <a:ext cx="958596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50+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3894B4-B130-6253-8D9D-0E833C1E40D8}"/>
              </a:ext>
            </a:extLst>
          </p:cNvPr>
          <p:cNvSpPr/>
          <p:nvPr userDrawn="1"/>
        </p:nvSpPr>
        <p:spPr>
          <a:xfrm>
            <a:off x="7214938" y="4979286"/>
            <a:ext cx="1272784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500+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81CD8A-784C-B3AD-F69E-6FC57DE74B73}"/>
              </a:ext>
            </a:extLst>
          </p:cNvPr>
          <p:cNvSpPr/>
          <p:nvPr userDrawn="1"/>
        </p:nvSpPr>
        <p:spPr>
          <a:xfrm>
            <a:off x="7214938" y="5761408"/>
            <a:ext cx="10939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AWARDS WON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FC54F8E-2D14-8C4F-88BF-111883289BA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4938" y="3801879"/>
            <a:ext cx="972000" cy="972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ECE19B2-FE44-ACD7-D338-B769C79BD357}"/>
              </a:ext>
            </a:extLst>
          </p:cNvPr>
          <p:cNvGrpSpPr/>
          <p:nvPr userDrawn="1"/>
        </p:nvGrpSpPr>
        <p:grpSpPr>
          <a:xfrm>
            <a:off x="9563531" y="3801879"/>
            <a:ext cx="2172099" cy="2479890"/>
            <a:chOff x="6054462" y="3801879"/>
            <a:chExt cx="2172099" cy="247989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E38EFB8-3BDC-2D68-CB52-56132380A65F}"/>
                </a:ext>
              </a:extLst>
            </p:cNvPr>
            <p:cNvSpPr/>
            <p:nvPr userDrawn="1"/>
          </p:nvSpPr>
          <p:spPr>
            <a:xfrm>
              <a:off x="6054462" y="5604661"/>
              <a:ext cx="1256754" cy="67710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GB" sz="4400" b="1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2030</a:t>
              </a:r>
              <a:endParaRPr lang="en-GB" sz="1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CB3B1-809C-426E-0C38-4BC97A57922F}"/>
                </a:ext>
              </a:extLst>
            </p:cNvPr>
            <p:cNvSpPr/>
            <p:nvPr userDrawn="1"/>
          </p:nvSpPr>
          <p:spPr>
            <a:xfrm>
              <a:off x="6054462" y="5107968"/>
              <a:ext cx="2172099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sz="1200" b="1" cap="all" baseline="0" dirty="0">
                  <a:solidFill>
                    <a:schemeClr val="bg1"/>
                  </a:solidFill>
                </a:rPr>
                <a:t>All our projects will meet our zero carbon design criteria by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8C0F3C-F574-967D-73BF-8CB69F01DE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4462" y="3801879"/>
              <a:ext cx="1559113" cy="97200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9E779F9-EC69-4AFD-9201-D0896931CBC7}"/>
              </a:ext>
            </a:extLst>
          </p:cNvPr>
          <p:cNvSpPr/>
          <p:nvPr userDrawn="1"/>
        </p:nvSpPr>
        <p:spPr>
          <a:xfrm>
            <a:off x="331581" y="906162"/>
            <a:ext cx="720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 descr="A picture containing drawing, ligh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855C13A-FE70-7E61-0E46-2506D3D3DF2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5630" y="387934"/>
            <a:ext cx="234696" cy="234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063E8-A358-8482-EDE4-85BD76654F81}"/>
              </a:ext>
            </a:extLst>
          </p:cNvPr>
          <p:cNvSpPr txBox="1"/>
          <p:nvPr userDrawn="1"/>
        </p:nvSpPr>
        <p:spPr>
          <a:xfrm>
            <a:off x="340838" y="1318601"/>
            <a:ext cx="2994308" cy="378565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i="0" dirty="0">
                <a:solidFill>
                  <a:schemeClr val="bg1"/>
                </a:solidFill>
                <a:effectLst/>
                <a:latin typeface="+mj-lt"/>
              </a:rPr>
              <a:t>Cundall is a global, independent, </a:t>
            </a:r>
            <a:br>
              <a:rPr lang="en-GB" sz="2400" b="0" i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GB" sz="2400" b="0" i="0" dirty="0">
                <a:solidFill>
                  <a:schemeClr val="bg1"/>
                </a:solidFill>
                <a:effectLst/>
                <a:latin typeface="+mj-lt"/>
              </a:rPr>
              <a:t>multi-disciplinary consultancy delivering sustainable engineering and design solutions across the built environment.</a:t>
            </a:r>
            <a:endParaRPr lang="en-GB" sz="2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87C384F-B1C3-0639-A11B-9514DCD07E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12438" y="6354762"/>
            <a:ext cx="1244600" cy="169863"/>
          </a:xfrm>
          <a:prstGeom prst="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41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26">
          <p15:clr>
            <a:srgbClr val="FBAE40"/>
          </p15:clr>
        </p15:guide>
        <p15:guide id="2" orient="horz" pos="1593">
          <p15:clr>
            <a:srgbClr val="FBAE40"/>
          </p15:clr>
        </p15:guide>
        <p15:guide id="3" orient="horz" pos="372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BA0AEF0-0E7F-7130-4F0A-12BE0CADCD1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931653"/>
            <a:ext cx="0" cy="5382883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F321D8A-77A2-4F85-BEA9-B38EB89A78AC}"/>
              </a:ext>
            </a:extLst>
          </p:cNvPr>
          <p:cNvSpPr>
            <a:spLocks noChangeAspect="1"/>
          </p:cNvSpPr>
          <p:nvPr userDrawn="1"/>
        </p:nvSpPr>
        <p:spPr>
          <a:xfrm>
            <a:off x="343352" y="4302840"/>
            <a:ext cx="1381147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200" b="1" dirty="0">
                <a:solidFill>
                  <a:srgbClr val="007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Projects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1DC9A255-7907-6395-B805-E74326256153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343353" y="1168354"/>
            <a:ext cx="1205510" cy="12466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67767CD4-EB36-8CDF-12E7-E71CD0DC5E24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2219251" y="4636496"/>
            <a:ext cx="1684797" cy="12048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3">
            <a:extLst>
              <a:ext uri="{FF2B5EF4-FFF2-40B4-BE49-F238E27FC236}">
                <a16:creationId xmlns:a16="http://schemas.microsoft.com/office/drawing/2014/main" id="{5B409640-EF24-24D1-F8BB-D874A2C480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0674" y="2163537"/>
            <a:ext cx="4018194" cy="2651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job title </a:t>
            </a:r>
            <a:r>
              <a:rPr lang="en-US" dirty="0"/>
              <a:t>- Arial, 14pt</a:t>
            </a:r>
            <a:endParaRPr lang="en-GB" dirty="0"/>
          </a:p>
        </p:txBody>
      </p:sp>
      <p:sp>
        <p:nvSpPr>
          <p:cNvPr id="31" name="Text Placeholder 43">
            <a:extLst>
              <a:ext uri="{FF2B5EF4-FFF2-40B4-BE49-F238E27FC236}">
                <a16:creationId xmlns:a16="http://schemas.microsoft.com/office/drawing/2014/main" id="{B6036C3C-3EE6-85C6-F2E2-A7A6A1791F67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2222666" y="5865118"/>
            <a:ext cx="1684795" cy="33311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076ED72-DED4-719D-5889-BAB231B9A0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80674" y="1562195"/>
            <a:ext cx="4018194" cy="5224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>
                <a:solidFill>
                  <a:srgbClr val="0075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name - Arial, 24pt, Blue</a:t>
            </a:r>
            <a:endParaRPr lang="en-GB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CE042DD4-F633-4D57-5723-285D2E4644F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3352" y="2767014"/>
            <a:ext cx="5455511" cy="1513659"/>
          </a:xfrm>
          <a:prstGeom prst="rect">
            <a:avLst/>
          </a:prstGeom>
        </p:spPr>
        <p:txBody>
          <a:bodyPr lIns="0" rIns="0"/>
          <a:lstStyle>
            <a:lvl1pPr marL="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text - Arial, 14pt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9BFEBA47-CF3C-D94B-516C-12B63DBCDD2E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4104598" y="4637570"/>
            <a:ext cx="1684797" cy="12048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43">
            <a:extLst>
              <a:ext uri="{FF2B5EF4-FFF2-40B4-BE49-F238E27FC236}">
                <a16:creationId xmlns:a16="http://schemas.microsoft.com/office/drawing/2014/main" id="{747790CE-82FE-0DD5-4728-B74DC28B79D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4104598" y="5865118"/>
            <a:ext cx="1684796" cy="33311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86D83B85-79B5-5217-0799-38F21C2DD433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346765" y="4640709"/>
            <a:ext cx="1684797" cy="12006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43">
            <a:extLst>
              <a:ext uri="{FF2B5EF4-FFF2-40B4-BE49-F238E27FC236}">
                <a16:creationId xmlns:a16="http://schemas.microsoft.com/office/drawing/2014/main" id="{999EF14A-6674-97F8-8867-D6260BB7C243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346765" y="5868257"/>
            <a:ext cx="1684795" cy="33311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5BD9440-81BC-4894-EB30-040C610E1870}"/>
              </a:ext>
            </a:extLst>
          </p:cNvPr>
          <p:cNvSpPr txBox="1">
            <a:spLocks/>
          </p:cNvSpPr>
          <p:nvPr userDrawn="1"/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E78B38-D432-F310-C2F9-141B916B8070}"/>
              </a:ext>
            </a:extLst>
          </p:cNvPr>
          <p:cNvSpPr>
            <a:spLocks noChangeAspect="1"/>
          </p:cNvSpPr>
          <p:nvPr userDrawn="1"/>
        </p:nvSpPr>
        <p:spPr>
          <a:xfrm>
            <a:off x="6389717" y="4299701"/>
            <a:ext cx="1381147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200" b="1" dirty="0">
                <a:solidFill>
                  <a:srgbClr val="007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Projects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3BB1477D-EDB9-908C-2BE6-3AB4C8F9CB79}"/>
              </a:ext>
            </a:extLst>
          </p:cNvPr>
          <p:cNvSpPr>
            <a:spLocks noGrp="1" noChangeAspect="1"/>
          </p:cNvSpPr>
          <p:nvPr>
            <p:ph type="pic" idx="33"/>
          </p:nvPr>
        </p:nvSpPr>
        <p:spPr>
          <a:xfrm>
            <a:off x="6389718" y="1165215"/>
            <a:ext cx="1205510" cy="12466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1ADB735E-5AD9-9D68-38AB-C5C6D9D41EEA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8265616" y="4633357"/>
            <a:ext cx="1684797" cy="12048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3">
            <a:extLst>
              <a:ext uri="{FF2B5EF4-FFF2-40B4-BE49-F238E27FC236}">
                <a16:creationId xmlns:a16="http://schemas.microsoft.com/office/drawing/2014/main" id="{14F6073D-C38C-C06B-8F99-B64F654ED53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27039" y="2160398"/>
            <a:ext cx="4018194" cy="2651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job title </a:t>
            </a:r>
            <a:r>
              <a:rPr lang="en-US" dirty="0"/>
              <a:t>- Arial, 14pt</a:t>
            </a:r>
            <a:endParaRPr lang="en-GB" dirty="0"/>
          </a:p>
        </p:txBody>
      </p:sp>
      <p:sp>
        <p:nvSpPr>
          <p:cNvPr id="43" name="Text Placeholder 43">
            <a:extLst>
              <a:ext uri="{FF2B5EF4-FFF2-40B4-BE49-F238E27FC236}">
                <a16:creationId xmlns:a16="http://schemas.microsoft.com/office/drawing/2014/main" id="{D6F54D11-1C39-C5EF-08C6-31B3BF2B8DAB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8269031" y="5861979"/>
            <a:ext cx="1684795" cy="33311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452680EB-EEFE-3018-7BC2-5850024EF5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039" y="1559056"/>
            <a:ext cx="4018194" cy="5224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>
                <a:solidFill>
                  <a:srgbClr val="0075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name - Arial, 24pt, Blue</a:t>
            </a:r>
            <a:endParaRPr lang="en-GB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D9624244-3474-D68C-D5BC-908088BE43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89717" y="2763875"/>
            <a:ext cx="5455511" cy="1513659"/>
          </a:xfrm>
          <a:prstGeom prst="rect">
            <a:avLst/>
          </a:prstGeom>
        </p:spPr>
        <p:txBody>
          <a:bodyPr lIns="0" rIns="0"/>
          <a:lstStyle>
            <a:lvl1pPr marL="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text - Arial, 14pt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1FC2B9CF-1605-C335-9B0F-9BB70610E6F0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>
            <a:off x="10150963" y="4634431"/>
            <a:ext cx="1684797" cy="12048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1C0FAA02-C3C8-18F6-3D0A-459FE549FAC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10150963" y="5861979"/>
            <a:ext cx="1684796" cy="33311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C2C28513-D2DF-0653-C4B5-21816F071A47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>
            <a:off x="6393130" y="4637570"/>
            <a:ext cx="1684797" cy="12006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673B570A-20FE-6487-6C92-81BC21EF5916}"/>
              </a:ext>
            </a:extLst>
          </p:cNvPr>
          <p:cNvSpPr>
            <a:spLocks noGrp="1" noChangeAspect="1"/>
          </p:cNvSpPr>
          <p:nvPr>
            <p:ph type="body" sz="quarter" idx="42" hasCustomPrompt="1"/>
          </p:nvPr>
        </p:nvSpPr>
        <p:spPr>
          <a:xfrm>
            <a:off x="6393130" y="5865118"/>
            <a:ext cx="1684795" cy="33311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</p:spTree>
    <p:extLst>
      <p:ext uri="{BB962C8B-B14F-4D97-AF65-F5344CB8AC3E}">
        <p14:creationId xmlns:p14="http://schemas.microsoft.com/office/powerpoint/2010/main" val="210165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55E76762-CAB9-EBA4-A4EF-57A589E7F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72738"/>
            <a:ext cx="8943975" cy="5694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8826E1-3983-5EC5-0BF5-FEEC4C32A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9FA0CEC-E47C-EF22-796B-E058A689E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8925" y="1172738"/>
            <a:ext cx="2678113" cy="5064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 - Arial, 12pt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98841068-1F76-5ECB-F27A-29836FF54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6408348"/>
            <a:ext cx="3792537" cy="111125"/>
          </a:xfrm>
          <a:prstGeom prst="rect">
            <a:avLst/>
          </a:prstGeom>
        </p:spPr>
        <p:txBody>
          <a:bodyPr lIns="0" tIns="0"/>
          <a:lstStyle>
            <a:lvl1pPr>
              <a:defRPr sz="800" b="1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Image Caption- Arial Bold, 8pt</a:t>
            </a:r>
          </a:p>
        </p:txBody>
      </p:sp>
    </p:spTree>
    <p:extLst>
      <p:ext uri="{BB962C8B-B14F-4D97-AF65-F5344CB8AC3E}">
        <p14:creationId xmlns:p14="http://schemas.microsoft.com/office/powerpoint/2010/main" val="400532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8BD071-15A1-DA86-70A3-145F22623714}"/>
              </a:ext>
            </a:extLst>
          </p:cNvPr>
          <p:cNvSpPr>
            <a:spLocks noGrp="1"/>
          </p:cNvSpPr>
          <p:nvPr>
            <p:ph type="pic" idx="31" hasCustomPrompt="1"/>
          </p:nvPr>
        </p:nvSpPr>
        <p:spPr>
          <a:xfrm>
            <a:off x="1025524" y="2333626"/>
            <a:ext cx="1784110" cy="19084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 shot </a:t>
            </a:r>
          </a:p>
        </p:txBody>
      </p:sp>
      <p:sp>
        <p:nvSpPr>
          <p:cNvPr id="4" name="Text Placeholder 43">
            <a:extLst>
              <a:ext uri="{FF2B5EF4-FFF2-40B4-BE49-F238E27FC236}">
                <a16:creationId xmlns:a16="http://schemas.microsoft.com/office/drawing/2014/main" id="{93AA9066-8AE1-B6E1-43F6-3C31636814E5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1025524" y="4278978"/>
            <a:ext cx="1787525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200" b="1" i="0" baseline="0">
                <a:solidFill>
                  <a:srgbClr val="0078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and last name</a:t>
            </a:r>
            <a:br>
              <a:rPr lang="en-GB" dirty="0"/>
            </a:br>
            <a:r>
              <a:rPr lang="en-US" dirty="0"/>
              <a:t>– Arial bold, 12pt, Blue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140374-2775-4DC8-D07B-9961D7209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81D9449F-6BA9-EB07-F087-DC94D4F3DD84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1025524" y="4777553"/>
            <a:ext cx="1787525" cy="26161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1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Job title</a:t>
            </a:r>
            <a:r>
              <a:rPr lang="en-US" dirty="0"/>
              <a:t>, 10pt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5034E2DB-E139-3DE5-4CE4-A7C27EB194E5}"/>
              </a:ext>
            </a:extLst>
          </p:cNvPr>
          <p:cNvSpPr>
            <a:spLocks noGrp="1"/>
          </p:cNvSpPr>
          <p:nvPr>
            <p:ph type="pic" idx="34" hasCustomPrompt="1"/>
          </p:nvPr>
        </p:nvSpPr>
        <p:spPr>
          <a:xfrm>
            <a:off x="3092449" y="2333626"/>
            <a:ext cx="1784110" cy="19084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 shot </a:t>
            </a:r>
          </a:p>
        </p:txBody>
      </p:sp>
      <p:sp>
        <p:nvSpPr>
          <p:cNvPr id="30" name="Text Placeholder 43">
            <a:extLst>
              <a:ext uri="{FF2B5EF4-FFF2-40B4-BE49-F238E27FC236}">
                <a16:creationId xmlns:a16="http://schemas.microsoft.com/office/drawing/2014/main" id="{9F576E7E-5AAE-5105-E844-55350D18AFC4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3092449" y="4278978"/>
            <a:ext cx="1787525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200" b="1" i="0" baseline="0">
                <a:solidFill>
                  <a:srgbClr val="0078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and last name</a:t>
            </a:r>
            <a:br>
              <a:rPr lang="en-GB" dirty="0"/>
            </a:br>
            <a:r>
              <a:rPr lang="en-US" dirty="0"/>
              <a:t>– Arial bold, 12pt, Blue</a:t>
            </a:r>
          </a:p>
        </p:txBody>
      </p:sp>
      <p:sp>
        <p:nvSpPr>
          <p:cNvPr id="31" name="Text Placeholder 43">
            <a:extLst>
              <a:ext uri="{FF2B5EF4-FFF2-40B4-BE49-F238E27FC236}">
                <a16:creationId xmlns:a16="http://schemas.microsoft.com/office/drawing/2014/main" id="{48A54716-4909-274E-2FF1-64B852F15B40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3092449" y="4777553"/>
            <a:ext cx="1787525" cy="26161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1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Job title</a:t>
            </a:r>
            <a:r>
              <a:rPr lang="en-US" dirty="0"/>
              <a:t>, 10pt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B7910D05-E759-B841-7A50-2DF4B89EC91F}"/>
              </a:ext>
            </a:extLst>
          </p:cNvPr>
          <p:cNvSpPr>
            <a:spLocks noGrp="1"/>
          </p:cNvSpPr>
          <p:nvPr>
            <p:ph type="pic" idx="37" hasCustomPrompt="1"/>
          </p:nvPr>
        </p:nvSpPr>
        <p:spPr>
          <a:xfrm>
            <a:off x="5155959" y="2333626"/>
            <a:ext cx="1784110" cy="19084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 shot </a:t>
            </a:r>
          </a:p>
        </p:txBody>
      </p:sp>
      <p:sp>
        <p:nvSpPr>
          <p:cNvPr id="33" name="Text Placeholder 43">
            <a:extLst>
              <a:ext uri="{FF2B5EF4-FFF2-40B4-BE49-F238E27FC236}">
                <a16:creationId xmlns:a16="http://schemas.microsoft.com/office/drawing/2014/main" id="{3A371EAB-E14A-199C-4285-E52DD0117DB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155959" y="4278978"/>
            <a:ext cx="1787525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200" b="1" i="0" baseline="0">
                <a:solidFill>
                  <a:srgbClr val="0078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and last name</a:t>
            </a:r>
            <a:br>
              <a:rPr lang="en-GB" dirty="0"/>
            </a:br>
            <a:r>
              <a:rPr lang="en-US" dirty="0"/>
              <a:t>– Arial bold, 12pt, Blue</a:t>
            </a:r>
          </a:p>
        </p:txBody>
      </p:sp>
      <p:sp>
        <p:nvSpPr>
          <p:cNvPr id="34" name="Text Placeholder 43">
            <a:extLst>
              <a:ext uri="{FF2B5EF4-FFF2-40B4-BE49-F238E27FC236}">
                <a16:creationId xmlns:a16="http://schemas.microsoft.com/office/drawing/2014/main" id="{9669E37D-7AE5-3417-3FA1-07DCCC616C0A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155959" y="4777553"/>
            <a:ext cx="1787525" cy="26161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1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Job title</a:t>
            </a:r>
            <a:r>
              <a:rPr lang="en-US" dirty="0"/>
              <a:t>, 10pt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919607F2-8CAB-5CE4-5137-15BA3FE37CFE}"/>
              </a:ext>
            </a:extLst>
          </p:cNvPr>
          <p:cNvSpPr>
            <a:spLocks noGrp="1"/>
          </p:cNvSpPr>
          <p:nvPr>
            <p:ph type="pic" idx="40" hasCustomPrompt="1"/>
          </p:nvPr>
        </p:nvSpPr>
        <p:spPr>
          <a:xfrm>
            <a:off x="7222884" y="2333626"/>
            <a:ext cx="1784110" cy="19084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 shot </a:t>
            </a:r>
          </a:p>
        </p:txBody>
      </p:sp>
      <p:sp>
        <p:nvSpPr>
          <p:cNvPr id="36" name="Text Placeholder 43">
            <a:extLst>
              <a:ext uri="{FF2B5EF4-FFF2-40B4-BE49-F238E27FC236}">
                <a16:creationId xmlns:a16="http://schemas.microsoft.com/office/drawing/2014/main" id="{19DFF92A-E8DF-C9F9-4AFF-05AFE79FA521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222884" y="4278978"/>
            <a:ext cx="1787525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200" b="1" i="0" baseline="0">
                <a:solidFill>
                  <a:srgbClr val="0078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and last name</a:t>
            </a:r>
            <a:br>
              <a:rPr lang="en-GB" dirty="0"/>
            </a:br>
            <a:r>
              <a:rPr lang="en-US" dirty="0"/>
              <a:t>– Arial bold, 12pt, Blue</a:t>
            </a:r>
          </a:p>
        </p:txBody>
      </p:sp>
      <p:sp>
        <p:nvSpPr>
          <p:cNvPr id="37" name="Text Placeholder 43">
            <a:extLst>
              <a:ext uri="{FF2B5EF4-FFF2-40B4-BE49-F238E27FC236}">
                <a16:creationId xmlns:a16="http://schemas.microsoft.com/office/drawing/2014/main" id="{3F6AD104-94D3-94BA-63D6-A91BC744FAC0}"/>
              </a:ext>
            </a:extLst>
          </p:cNvPr>
          <p:cNvSpPr>
            <a:spLocks noGrp="1" noChangeAspect="1"/>
          </p:cNvSpPr>
          <p:nvPr>
            <p:ph type="body" sz="quarter" idx="42" hasCustomPrompt="1"/>
          </p:nvPr>
        </p:nvSpPr>
        <p:spPr>
          <a:xfrm>
            <a:off x="7222884" y="4777553"/>
            <a:ext cx="1787525" cy="26161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1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Job title</a:t>
            </a:r>
            <a:r>
              <a:rPr lang="en-US" dirty="0"/>
              <a:t>, 10pt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E47984CB-FBE3-76D8-6B66-3B8A33F7D7E5}"/>
              </a:ext>
            </a:extLst>
          </p:cNvPr>
          <p:cNvSpPr>
            <a:spLocks noGrp="1"/>
          </p:cNvSpPr>
          <p:nvPr>
            <p:ph type="pic" idx="43" hasCustomPrompt="1"/>
          </p:nvPr>
        </p:nvSpPr>
        <p:spPr>
          <a:xfrm>
            <a:off x="9286394" y="2333626"/>
            <a:ext cx="1784110" cy="19084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 shot </a:t>
            </a:r>
          </a:p>
        </p:txBody>
      </p:sp>
      <p:sp>
        <p:nvSpPr>
          <p:cNvPr id="39" name="Text Placeholder 43">
            <a:extLst>
              <a:ext uri="{FF2B5EF4-FFF2-40B4-BE49-F238E27FC236}">
                <a16:creationId xmlns:a16="http://schemas.microsoft.com/office/drawing/2014/main" id="{128F1519-75FC-5A4C-18DC-C983D9812125}"/>
              </a:ext>
            </a:extLst>
          </p:cNvPr>
          <p:cNvSpPr>
            <a:spLocks noGrp="1" noChangeAspect="1"/>
          </p:cNvSpPr>
          <p:nvPr>
            <p:ph type="body" sz="quarter" idx="44" hasCustomPrompt="1"/>
          </p:nvPr>
        </p:nvSpPr>
        <p:spPr>
          <a:xfrm>
            <a:off x="9286394" y="4278978"/>
            <a:ext cx="1787525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200" b="1" i="0" baseline="0">
                <a:solidFill>
                  <a:srgbClr val="0078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and last name</a:t>
            </a:r>
            <a:br>
              <a:rPr lang="en-GB" dirty="0"/>
            </a:br>
            <a:r>
              <a:rPr lang="en-US" dirty="0"/>
              <a:t>– Arial bold, 12pt, Blue</a:t>
            </a:r>
          </a:p>
        </p:txBody>
      </p:sp>
      <p:sp>
        <p:nvSpPr>
          <p:cNvPr id="40" name="Text Placeholder 43">
            <a:extLst>
              <a:ext uri="{FF2B5EF4-FFF2-40B4-BE49-F238E27FC236}">
                <a16:creationId xmlns:a16="http://schemas.microsoft.com/office/drawing/2014/main" id="{1381B689-3BD2-15AB-9481-F98FFA42DFFA}"/>
              </a:ext>
            </a:extLst>
          </p:cNvPr>
          <p:cNvSpPr>
            <a:spLocks noGrp="1" noChangeAspect="1"/>
          </p:cNvSpPr>
          <p:nvPr>
            <p:ph type="body" sz="quarter" idx="45" hasCustomPrompt="1"/>
          </p:nvPr>
        </p:nvSpPr>
        <p:spPr>
          <a:xfrm>
            <a:off x="9286394" y="4777553"/>
            <a:ext cx="1787525" cy="26161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1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Job title</a:t>
            </a:r>
            <a:r>
              <a:rPr lang="en-US" dirty="0"/>
              <a:t>, 10pt</a:t>
            </a:r>
          </a:p>
        </p:txBody>
      </p:sp>
    </p:spTree>
    <p:extLst>
      <p:ext uri="{BB962C8B-B14F-4D97-AF65-F5344CB8AC3E}">
        <p14:creationId xmlns:p14="http://schemas.microsoft.com/office/powerpoint/2010/main" val="3493206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6ADA405-76FE-F60E-098E-8BF220569F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353" y="1163954"/>
            <a:ext cx="5152180" cy="5073334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- Arial, 18pt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 - Arial, 18pt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dirty="0"/>
              <a:t>Third level - Arial, 18pt</a:t>
            </a:r>
          </a:p>
          <a:p>
            <a:pPr lvl="2"/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EB3DE21-2907-8E32-0CF6-226278770A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86529" y="1163532"/>
            <a:ext cx="5870507" cy="507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7E870D-A2AC-1E0F-C392-8CEBD98D8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017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834EA28-2A57-F1F3-B14C-D146519500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353" y="1164026"/>
            <a:ext cx="11513685" cy="50732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- Arial, 18pt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 - Arial, 18pt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dirty="0"/>
              <a:t>Third level - Arial, 18pt</a:t>
            </a:r>
          </a:p>
          <a:p>
            <a:pPr lvl="2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47FB7C-4FFE-CD42-D739-B53E093ED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791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E2672B7-5C93-CA3B-4FC4-4F7958C067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2461" y="3033074"/>
            <a:ext cx="2717321" cy="231187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- Arial, 12pt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A25B95-A6C9-FF82-FC5C-63C448B88D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617DAE5-6B0B-CD48-2D47-72BFCD09DF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2460" y="2150304"/>
            <a:ext cx="2717321" cy="62397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>
                <a:solidFill>
                  <a:srgbClr val="0078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– Arial Bold, 12pt, Blue 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0598B95-4C32-CD5F-684E-6B380AF26F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2041" y="3033074"/>
            <a:ext cx="2717321" cy="231187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- Arial, 12pt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F9A453-4EFE-5335-180A-82D8A7B00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8777" y="2150304"/>
            <a:ext cx="2717321" cy="62397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>
                <a:solidFill>
                  <a:srgbClr val="0078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– Arial Bold, 12pt, Blue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8CCBAB1-EE0F-9AE9-46A2-A587D9020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5094" y="3033074"/>
            <a:ext cx="2717321" cy="231187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- Arial, 12pt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F592389-EB01-C329-07FA-911DA49AC1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5093" y="2150304"/>
            <a:ext cx="2717321" cy="62397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>
                <a:solidFill>
                  <a:srgbClr val="0078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– Arial Bold, 12pt, Blue </a:t>
            </a:r>
          </a:p>
        </p:txBody>
      </p:sp>
    </p:spTree>
    <p:extLst>
      <p:ext uri="{BB962C8B-B14F-4D97-AF65-F5344CB8AC3E}">
        <p14:creationId xmlns:p14="http://schemas.microsoft.com/office/powerpoint/2010/main" val="3043234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1975667D-085E-4372-A086-A7D8BAD9B5B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43353" y="1171952"/>
            <a:ext cx="11513685" cy="5065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32161C-0A75-4707-91A9-2B1C317BE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109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EB18DF-5E2F-4AEE-B047-E5A695BF67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963" y="1168697"/>
            <a:ext cx="11522075" cy="506859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FDE7AB-DD4A-42F1-B89F-8CADB7BB4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361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E440B7E0-18D1-4E10-8EB5-84178C66919E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343353" y="1165546"/>
            <a:ext cx="5400000" cy="5071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chart from templates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A598ECF2-6D0E-481E-908A-4B6CD61F6146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457036" y="1165544"/>
            <a:ext cx="5400000" cy="5071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chart from templates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ED3C3E-0841-4A88-8D88-1FE195A8A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317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607D698-7153-480D-8743-EE5D920387AE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343353" y="1165007"/>
            <a:ext cx="11513685" cy="50722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CA6F84-0272-4918-9D6A-4E00A0A20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44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E713A1A-EEE3-C22E-E98A-585CF0D31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0" bIns="72000"/>
          <a:lstStyle/>
          <a:p>
            <a:r>
              <a:rPr lang="en-GB" dirty="0"/>
              <a:t>Our locations</a:t>
            </a:r>
          </a:p>
        </p:txBody>
      </p:sp>
      <p:sp>
        <p:nvSpPr>
          <p:cNvPr id="697" name="AutoShape 3">
            <a:extLst>
              <a:ext uri="{FF2B5EF4-FFF2-40B4-BE49-F238E27FC236}">
                <a16:creationId xmlns:a16="http://schemas.microsoft.com/office/drawing/2014/main" id="{6D56E6D5-0D18-5041-B84A-E004C20CF03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12826" y="1104380"/>
            <a:ext cx="11166141" cy="55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98" name="Group 205">
            <a:extLst>
              <a:ext uri="{FF2B5EF4-FFF2-40B4-BE49-F238E27FC236}">
                <a16:creationId xmlns:a16="http://schemas.microsoft.com/office/drawing/2014/main" id="{F36BEC0C-0874-6FD8-DC4D-C9D74B2FBA63}"/>
              </a:ext>
            </a:extLst>
          </p:cNvPr>
          <p:cNvGrpSpPr>
            <a:grpSpLocks/>
          </p:cNvGrpSpPr>
          <p:nvPr/>
        </p:nvGrpSpPr>
        <p:grpSpPr bwMode="auto">
          <a:xfrm>
            <a:off x="1364019" y="1100187"/>
            <a:ext cx="9159758" cy="5522297"/>
            <a:chOff x="1583" y="842"/>
            <a:chExt cx="4369" cy="2634"/>
          </a:xfrm>
        </p:grpSpPr>
        <p:sp>
          <p:nvSpPr>
            <p:cNvPr id="1187" name="Freeform 5">
              <a:extLst>
                <a:ext uri="{FF2B5EF4-FFF2-40B4-BE49-F238E27FC236}">
                  <a16:creationId xmlns:a16="http://schemas.microsoft.com/office/drawing/2014/main" id="{3D62497C-0D23-95AE-36D3-0511C8791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1712"/>
              <a:ext cx="8" cy="5"/>
            </a:xfrm>
            <a:custGeom>
              <a:avLst/>
              <a:gdLst>
                <a:gd name="T0" fmla="*/ 0 w 8"/>
                <a:gd name="T1" fmla="*/ 2 h 5"/>
                <a:gd name="T2" fmla="*/ 3 w 8"/>
                <a:gd name="T3" fmla="*/ 2 h 5"/>
                <a:gd name="T4" fmla="*/ 3 w 8"/>
                <a:gd name="T5" fmla="*/ 2 h 5"/>
                <a:gd name="T6" fmla="*/ 5 w 8"/>
                <a:gd name="T7" fmla="*/ 5 h 5"/>
                <a:gd name="T8" fmla="*/ 5 w 8"/>
                <a:gd name="T9" fmla="*/ 2 h 5"/>
                <a:gd name="T10" fmla="*/ 5 w 8"/>
                <a:gd name="T11" fmla="*/ 2 h 5"/>
                <a:gd name="T12" fmla="*/ 8 w 8"/>
                <a:gd name="T13" fmla="*/ 2 h 5"/>
                <a:gd name="T14" fmla="*/ 8 w 8"/>
                <a:gd name="T15" fmla="*/ 0 h 5"/>
                <a:gd name="T16" fmla="*/ 8 w 8"/>
                <a:gd name="T17" fmla="*/ 0 h 5"/>
                <a:gd name="T18" fmla="*/ 5 w 8"/>
                <a:gd name="T19" fmla="*/ 0 h 5"/>
                <a:gd name="T20" fmla="*/ 5 w 8"/>
                <a:gd name="T21" fmla="*/ 0 h 5"/>
                <a:gd name="T22" fmla="*/ 5 w 8"/>
                <a:gd name="T23" fmla="*/ 0 h 5"/>
                <a:gd name="T24" fmla="*/ 3 w 8"/>
                <a:gd name="T25" fmla="*/ 0 h 5"/>
                <a:gd name="T26" fmla="*/ 3 w 8"/>
                <a:gd name="T27" fmla="*/ 0 h 5"/>
                <a:gd name="T28" fmla="*/ 0 w 8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0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7387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8" name="Freeform 6">
              <a:extLst>
                <a:ext uri="{FF2B5EF4-FFF2-40B4-BE49-F238E27FC236}">
                  <a16:creationId xmlns:a16="http://schemas.microsoft.com/office/drawing/2014/main" id="{A846E298-C5B5-CF74-3F42-9749788C2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1712"/>
              <a:ext cx="8" cy="5"/>
            </a:xfrm>
            <a:custGeom>
              <a:avLst/>
              <a:gdLst>
                <a:gd name="T0" fmla="*/ 0 w 8"/>
                <a:gd name="T1" fmla="*/ 2 h 5"/>
                <a:gd name="T2" fmla="*/ 3 w 8"/>
                <a:gd name="T3" fmla="*/ 2 h 5"/>
                <a:gd name="T4" fmla="*/ 3 w 8"/>
                <a:gd name="T5" fmla="*/ 2 h 5"/>
                <a:gd name="T6" fmla="*/ 5 w 8"/>
                <a:gd name="T7" fmla="*/ 5 h 5"/>
                <a:gd name="T8" fmla="*/ 5 w 8"/>
                <a:gd name="T9" fmla="*/ 2 h 5"/>
                <a:gd name="T10" fmla="*/ 5 w 8"/>
                <a:gd name="T11" fmla="*/ 2 h 5"/>
                <a:gd name="T12" fmla="*/ 8 w 8"/>
                <a:gd name="T13" fmla="*/ 2 h 5"/>
                <a:gd name="T14" fmla="*/ 8 w 8"/>
                <a:gd name="T15" fmla="*/ 0 h 5"/>
                <a:gd name="T16" fmla="*/ 8 w 8"/>
                <a:gd name="T17" fmla="*/ 0 h 5"/>
                <a:gd name="T18" fmla="*/ 5 w 8"/>
                <a:gd name="T19" fmla="*/ 0 h 5"/>
                <a:gd name="T20" fmla="*/ 5 w 8"/>
                <a:gd name="T21" fmla="*/ 0 h 5"/>
                <a:gd name="T22" fmla="*/ 5 w 8"/>
                <a:gd name="T23" fmla="*/ 0 h 5"/>
                <a:gd name="T24" fmla="*/ 3 w 8"/>
                <a:gd name="T25" fmla="*/ 0 h 5"/>
                <a:gd name="T26" fmla="*/ 3 w 8"/>
                <a:gd name="T27" fmla="*/ 0 h 5"/>
                <a:gd name="T28" fmla="*/ 0 w 8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0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7387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9" name="Freeform 7">
              <a:extLst>
                <a:ext uri="{FF2B5EF4-FFF2-40B4-BE49-F238E27FC236}">
                  <a16:creationId xmlns:a16="http://schemas.microsoft.com/office/drawing/2014/main" id="{D533265F-2FDD-05B8-BD4B-A2C2878DC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1926"/>
              <a:ext cx="10" cy="7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0 h 3"/>
                <a:gd name="T4" fmla="*/ 1 w 4"/>
                <a:gd name="T5" fmla="*/ 2 h 3"/>
                <a:gd name="T6" fmla="*/ 3 w 4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0" name="Freeform 8">
              <a:extLst>
                <a:ext uri="{FF2B5EF4-FFF2-40B4-BE49-F238E27FC236}">
                  <a16:creationId xmlns:a16="http://schemas.microsoft.com/office/drawing/2014/main" id="{E23715C9-8AA2-DC8E-8EEB-BC66F377A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" y="1912"/>
              <a:ext cx="19" cy="14"/>
            </a:xfrm>
            <a:custGeom>
              <a:avLst/>
              <a:gdLst>
                <a:gd name="T0" fmla="*/ 6 w 8"/>
                <a:gd name="T1" fmla="*/ 0 h 6"/>
                <a:gd name="T2" fmla="*/ 6 w 8"/>
                <a:gd name="T3" fmla="*/ 2 h 6"/>
                <a:gd name="T4" fmla="*/ 8 w 8"/>
                <a:gd name="T5" fmla="*/ 2 h 6"/>
                <a:gd name="T6" fmla="*/ 8 w 8"/>
                <a:gd name="T7" fmla="*/ 3 h 6"/>
                <a:gd name="T8" fmla="*/ 6 w 8"/>
                <a:gd name="T9" fmla="*/ 5 h 6"/>
                <a:gd name="T10" fmla="*/ 4 w 8"/>
                <a:gd name="T11" fmla="*/ 6 h 6"/>
                <a:gd name="T12" fmla="*/ 4 w 8"/>
                <a:gd name="T13" fmla="*/ 5 h 6"/>
                <a:gd name="T14" fmla="*/ 3 w 8"/>
                <a:gd name="T15" fmla="*/ 5 h 6"/>
                <a:gd name="T16" fmla="*/ 2 w 8"/>
                <a:gd name="T17" fmla="*/ 3 h 6"/>
                <a:gd name="T18" fmla="*/ 1 w 8"/>
                <a:gd name="T19" fmla="*/ 2 h 6"/>
                <a:gd name="T20" fmla="*/ 3 w 8"/>
                <a:gd name="T21" fmla="*/ 1 h 6"/>
                <a:gd name="T22" fmla="*/ 6 w 8"/>
                <a:gd name="T23" fmla="*/ 0 h 6"/>
                <a:gd name="T24" fmla="*/ 6 w 8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1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7" y="4"/>
                    <a:pt x="6" y="4"/>
                    <a:pt x="6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1" y="3"/>
                    <a:pt x="0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1" name="Freeform 9">
              <a:extLst>
                <a:ext uri="{FF2B5EF4-FFF2-40B4-BE49-F238E27FC236}">
                  <a16:creationId xmlns:a16="http://schemas.microsoft.com/office/drawing/2014/main" id="{05788115-45FA-EDA6-D3A6-C306C6310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1909"/>
              <a:ext cx="9" cy="7"/>
            </a:xfrm>
            <a:custGeom>
              <a:avLst/>
              <a:gdLst>
                <a:gd name="T0" fmla="*/ 2 w 4"/>
                <a:gd name="T1" fmla="*/ 2 h 3"/>
                <a:gd name="T2" fmla="*/ 1 w 4"/>
                <a:gd name="T3" fmla="*/ 2 h 3"/>
                <a:gd name="T4" fmla="*/ 1 w 4"/>
                <a:gd name="T5" fmla="*/ 1 h 3"/>
                <a:gd name="T6" fmla="*/ 3 w 4"/>
                <a:gd name="T7" fmla="*/ 1 h 3"/>
                <a:gd name="T8" fmla="*/ 4 w 4"/>
                <a:gd name="T9" fmla="*/ 2 h 3"/>
                <a:gd name="T10" fmla="*/ 4 w 4"/>
                <a:gd name="T11" fmla="*/ 2 h 3"/>
                <a:gd name="T12" fmla="*/ 2 w 4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2" name="Freeform 10">
              <a:extLst>
                <a:ext uri="{FF2B5EF4-FFF2-40B4-BE49-F238E27FC236}">
                  <a16:creationId xmlns:a16="http://schemas.microsoft.com/office/drawing/2014/main" id="{6465DF1A-279D-997C-2523-99043418B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442"/>
              <a:ext cx="62" cy="81"/>
            </a:xfrm>
            <a:custGeom>
              <a:avLst/>
              <a:gdLst>
                <a:gd name="T0" fmla="*/ 12 w 26"/>
                <a:gd name="T1" fmla="*/ 3 h 34"/>
                <a:gd name="T2" fmla="*/ 11 w 26"/>
                <a:gd name="T3" fmla="*/ 5 h 34"/>
                <a:gd name="T4" fmla="*/ 10 w 26"/>
                <a:gd name="T5" fmla="*/ 5 h 34"/>
                <a:gd name="T6" fmla="*/ 8 w 26"/>
                <a:gd name="T7" fmla="*/ 5 h 34"/>
                <a:gd name="T8" fmla="*/ 6 w 26"/>
                <a:gd name="T9" fmla="*/ 6 h 34"/>
                <a:gd name="T10" fmla="*/ 6 w 26"/>
                <a:gd name="T11" fmla="*/ 4 h 34"/>
                <a:gd name="T12" fmla="*/ 5 w 26"/>
                <a:gd name="T13" fmla="*/ 3 h 34"/>
                <a:gd name="T14" fmla="*/ 4 w 26"/>
                <a:gd name="T15" fmla="*/ 2 h 34"/>
                <a:gd name="T16" fmla="*/ 3 w 26"/>
                <a:gd name="T17" fmla="*/ 1 h 34"/>
                <a:gd name="T18" fmla="*/ 2 w 26"/>
                <a:gd name="T19" fmla="*/ 0 h 34"/>
                <a:gd name="T20" fmla="*/ 0 w 26"/>
                <a:gd name="T21" fmla="*/ 0 h 34"/>
                <a:gd name="T22" fmla="*/ 1 w 26"/>
                <a:gd name="T23" fmla="*/ 2 h 34"/>
                <a:gd name="T24" fmla="*/ 1 w 26"/>
                <a:gd name="T25" fmla="*/ 4 h 34"/>
                <a:gd name="T26" fmla="*/ 1 w 26"/>
                <a:gd name="T27" fmla="*/ 6 h 34"/>
                <a:gd name="T28" fmla="*/ 2 w 26"/>
                <a:gd name="T29" fmla="*/ 9 h 34"/>
                <a:gd name="T30" fmla="*/ 2 w 26"/>
                <a:gd name="T31" fmla="*/ 11 h 34"/>
                <a:gd name="T32" fmla="*/ 3 w 26"/>
                <a:gd name="T33" fmla="*/ 13 h 34"/>
                <a:gd name="T34" fmla="*/ 3 w 26"/>
                <a:gd name="T35" fmla="*/ 15 h 34"/>
                <a:gd name="T36" fmla="*/ 4 w 26"/>
                <a:gd name="T37" fmla="*/ 16 h 34"/>
                <a:gd name="T38" fmla="*/ 4 w 26"/>
                <a:gd name="T39" fmla="*/ 18 h 34"/>
                <a:gd name="T40" fmla="*/ 6 w 26"/>
                <a:gd name="T41" fmla="*/ 20 h 34"/>
                <a:gd name="T42" fmla="*/ 7 w 26"/>
                <a:gd name="T43" fmla="*/ 21 h 34"/>
                <a:gd name="T44" fmla="*/ 7 w 26"/>
                <a:gd name="T45" fmla="*/ 23 h 34"/>
                <a:gd name="T46" fmla="*/ 8 w 26"/>
                <a:gd name="T47" fmla="*/ 25 h 34"/>
                <a:gd name="T48" fmla="*/ 10 w 26"/>
                <a:gd name="T49" fmla="*/ 26 h 34"/>
                <a:gd name="T50" fmla="*/ 13 w 26"/>
                <a:gd name="T51" fmla="*/ 28 h 34"/>
                <a:gd name="T52" fmla="*/ 15 w 26"/>
                <a:gd name="T53" fmla="*/ 29 h 34"/>
                <a:gd name="T54" fmla="*/ 17 w 26"/>
                <a:gd name="T55" fmla="*/ 30 h 34"/>
                <a:gd name="T56" fmla="*/ 18 w 26"/>
                <a:gd name="T57" fmla="*/ 31 h 34"/>
                <a:gd name="T58" fmla="*/ 21 w 26"/>
                <a:gd name="T59" fmla="*/ 32 h 34"/>
                <a:gd name="T60" fmla="*/ 22 w 26"/>
                <a:gd name="T61" fmla="*/ 34 h 34"/>
                <a:gd name="T62" fmla="*/ 24 w 26"/>
                <a:gd name="T63" fmla="*/ 34 h 34"/>
                <a:gd name="T64" fmla="*/ 26 w 26"/>
                <a:gd name="T65" fmla="*/ 34 h 34"/>
                <a:gd name="T66" fmla="*/ 26 w 26"/>
                <a:gd name="T67" fmla="*/ 31 h 34"/>
                <a:gd name="T68" fmla="*/ 25 w 26"/>
                <a:gd name="T69" fmla="*/ 28 h 34"/>
                <a:gd name="T70" fmla="*/ 22 w 26"/>
                <a:gd name="T71" fmla="*/ 26 h 34"/>
                <a:gd name="T72" fmla="*/ 21 w 26"/>
                <a:gd name="T73" fmla="*/ 23 h 34"/>
                <a:gd name="T74" fmla="*/ 21 w 26"/>
                <a:gd name="T75" fmla="*/ 20 h 34"/>
                <a:gd name="T76" fmla="*/ 21 w 26"/>
                <a:gd name="T77" fmla="*/ 17 h 34"/>
                <a:gd name="T78" fmla="*/ 21 w 26"/>
                <a:gd name="T79" fmla="*/ 14 h 34"/>
                <a:gd name="T80" fmla="*/ 20 w 26"/>
                <a:gd name="T81" fmla="*/ 11 h 34"/>
                <a:gd name="T82" fmla="*/ 19 w 26"/>
                <a:gd name="T83" fmla="*/ 8 h 34"/>
                <a:gd name="T84" fmla="*/ 17 w 26"/>
                <a:gd name="T85" fmla="*/ 6 h 34"/>
                <a:gd name="T86" fmla="*/ 14 w 26"/>
                <a:gd name="T87" fmla="*/ 4 h 34"/>
                <a:gd name="T88" fmla="*/ 13 w 26"/>
                <a:gd name="T8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" h="34">
                  <a:moveTo>
                    <a:pt x="13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1"/>
                  </a:cubicBezTo>
                  <a:cubicBezTo>
                    <a:pt x="26" y="31"/>
                    <a:pt x="25" y="30"/>
                    <a:pt x="25" y="30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0"/>
                    <a:pt x="21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lnTo>
                    <a:pt x="13" y="2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3" name="Freeform 11">
              <a:extLst>
                <a:ext uri="{FF2B5EF4-FFF2-40B4-BE49-F238E27FC236}">
                  <a16:creationId xmlns:a16="http://schemas.microsoft.com/office/drawing/2014/main" id="{E170838F-20E8-D38E-6F56-292445BEF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437"/>
              <a:ext cx="145" cy="90"/>
            </a:xfrm>
            <a:custGeom>
              <a:avLst/>
              <a:gdLst>
                <a:gd name="T0" fmla="*/ 1 w 61"/>
                <a:gd name="T1" fmla="*/ 32 h 38"/>
                <a:gd name="T2" fmla="*/ 6 w 61"/>
                <a:gd name="T3" fmla="*/ 34 h 38"/>
                <a:gd name="T4" fmla="*/ 9 w 61"/>
                <a:gd name="T5" fmla="*/ 34 h 38"/>
                <a:gd name="T6" fmla="*/ 10 w 61"/>
                <a:gd name="T7" fmla="*/ 34 h 38"/>
                <a:gd name="T8" fmla="*/ 10 w 61"/>
                <a:gd name="T9" fmla="*/ 32 h 38"/>
                <a:gd name="T10" fmla="*/ 10 w 61"/>
                <a:gd name="T11" fmla="*/ 30 h 38"/>
                <a:gd name="T12" fmla="*/ 12 w 61"/>
                <a:gd name="T13" fmla="*/ 29 h 38"/>
                <a:gd name="T14" fmla="*/ 12 w 61"/>
                <a:gd name="T15" fmla="*/ 27 h 38"/>
                <a:gd name="T16" fmla="*/ 15 w 61"/>
                <a:gd name="T17" fmla="*/ 26 h 38"/>
                <a:gd name="T18" fmla="*/ 21 w 61"/>
                <a:gd name="T19" fmla="*/ 24 h 38"/>
                <a:gd name="T20" fmla="*/ 24 w 61"/>
                <a:gd name="T21" fmla="*/ 21 h 38"/>
                <a:gd name="T22" fmla="*/ 27 w 61"/>
                <a:gd name="T23" fmla="*/ 18 h 38"/>
                <a:gd name="T24" fmla="*/ 28 w 61"/>
                <a:gd name="T25" fmla="*/ 16 h 38"/>
                <a:gd name="T26" fmla="*/ 30 w 61"/>
                <a:gd name="T27" fmla="*/ 15 h 38"/>
                <a:gd name="T28" fmla="*/ 33 w 61"/>
                <a:gd name="T29" fmla="*/ 13 h 38"/>
                <a:gd name="T30" fmla="*/ 36 w 61"/>
                <a:gd name="T31" fmla="*/ 12 h 38"/>
                <a:gd name="T32" fmla="*/ 37 w 61"/>
                <a:gd name="T33" fmla="*/ 11 h 38"/>
                <a:gd name="T34" fmla="*/ 38 w 61"/>
                <a:gd name="T35" fmla="*/ 9 h 38"/>
                <a:gd name="T36" fmla="*/ 40 w 61"/>
                <a:gd name="T37" fmla="*/ 7 h 38"/>
                <a:gd name="T38" fmla="*/ 41 w 61"/>
                <a:gd name="T39" fmla="*/ 5 h 38"/>
                <a:gd name="T40" fmla="*/ 42 w 61"/>
                <a:gd name="T41" fmla="*/ 3 h 38"/>
                <a:gd name="T42" fmla="*/ 44 w 61"/>
                <a:gd name="T43" fmla="*/ 1 h 38"/>
                <a:gd name="T44" fmla="*/ 45 w 61"/>
                <a:gd name="T45" fmla="*/ 1 h 38"/>
                <a:gd name="T46" fmla="*/ 47 w 61"/>
                <a:gd name="T47" fmla="*/ 0 h 38"/>
                <a:gd name="T48" fmla="*/ 48 w 61"/>
                <a:gd name="T49" fmla="*/ 1 h 38"/>
                <a:gd name="T50" fmla="*/ 50 w 61"/>
                <a:gd name="T51" fmla="*/ 2 h 38"/>
                <a:gd name="T52" fmla="*/ 50 w 61"/>
                <a:gd name="T53" fmla="*/ 4 h 38"/>
                <a:gd name="T54" fmla="*/ 52 w 61"/>
                <a:gd name="T55" fmla="*/ 6 h 38"/>
                <a:gd name="T56" fmla="*/ 53 w 61"/>
                <a:gd name="T57" fmla="*/ 6 h 38"/>
                <a:gd name="T58" fmla="*/ 54 w 61"/>
                <a:gd name="T59" fmla="*/ 8 h 38"/>
                <a:gd name="T60" fmla="*/ 56 w 61"/>
                <a:gd name="T61" fmla="*/ 7 h 38"/>
                <a:gd name="T62" fmla="*/ 59 w 61"/>
                <a:gd name="T63" fmla="*/ 9 h 38"/>
                <a:gd name="T64" fmla="*/ 61 w 61"/>
                <a:gd name="T65" fmla="*/ 10 h 38"/>
                <a:gd name="T66" fmla="*/ 59 w 61"/>
                <a:gd name="T67" fmla="*/ 12 h 38"/>
                <a:gd name="T68" fmla="*/ 55 w 61"/>
                <a:gd name="T69" fmla="*/ 12 h 38"/>
                <a:gd name="T70" fmla="*/ 55 w 61"/>
                <a:gd name="T71" fmla="*/ 14 h 38"/>
                <a:gd name="T72" fmla="*/ 55 w 61"/>
                <a:gd name="T73" fmla="*/ 15 h 38"/>
                <a:gd name="T74" fmla="*/ 53 w 61"/>
                <a:gd name="T75" fmla="*/ 17 h 38"/>
                <a:gd name="T76" fmla="*/ 39 w 61"/>
                <a:gd name="T77" fmla="*/ 17 h 38"/>
                <a:gd name="T78" fmla="*/ 37 w 61"/>
                <a:gd name="T79" fmla="*/ 25 h 38"/>
                <a:gd name="T80" fmla="*/ 35 w 61"/>
                <a:gd name="T81" fmla="*/ 28 h 38"/>
                <a:gd name="T82" fmla="*/ 33 w 61"/>
                <a:gd name="T83" fmla="*/ 32 h 38"/>
                <a:gd name="T84" fmla="*/ 28 w 61"/>
                <a:gd name="T85" fmla="*/ 34 h 38"/>
                <a:gd name="T86" fmla="*/ 23 w 61"/>
                <a:gd name="T87" fmla="*/ 36 h 38"/>
                <a:gd name="T88" fmla="*/ 18 w 61"/>
                <a:gd name="T89" fmla="*/ 33 h 38"/>
                <a:gd name="T90" fmla="*/ 8 w 61"/>
                <a:gd name="T91" fmla="*/ 38 h 38"/>
                <a:gd name="T92" fmla="*/ 0 w 61"/>
                <a:gd name="T93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" h="38">
                  <a:moveTo>
                    <a:pt x="0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1" y="30"/>
                    <a:pt x="11" y="29"/>
                  </a:cubicBezTo>
                  <a:cubicBezTo>
                    <a:pt x="11" y="28"/>
                    <a:pt x="11" y="29"/>
                    <a:pt x="12" y="29"/>
                  </a:cubicBezTo>
                  <a:cubicBezTo>
                    <a:pt x="12" y="28"/>
                    <a:pt x="12" y="28"/>
                    <a:pt x="11" y="28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9" y="15"/>
                    <a:pt x="30" y="1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9"/>
                    <a:pt x="38" y="9"/>
                    <a:pt x="39" y="8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8" y="1"/>
                    <a:pt x="48" y="1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3"/>
                    <a:pt x="50" y="2"/>
                    <a:pt x="50" y="2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4"/>
                    <a:pt x="50" y="5"/>
                    <a:pt x="51" y="6"/>
                  </a:cubicBezTo>
                  <a:cubicBezTo>
                    <a:pt x="52" y="7"/>
                    <a:pt x="52" y="6"/>
                    <a:pt x="52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7"/>
                    <a:pt x="53" y="8"/>
                    <a:pt x="53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4" y="8"/>
                    <a:pt x="54" y="7"/>
                    <a:pt x="55" y="7"/>
                  </a:cubicBezTo>
                  <a:cubicBezTo>
                    <a:pt x="57" y="7"/>
                    <a:pt x="56" y="7"/>
                    <a:pt x="56" y="7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9"/>
                    <a:pt x="59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60" y="10"/>
                    <a:pt x="60" y="10"/>
                    <a:pt x="61" y="10"/>
                  </a:cubicBezTo>
                  <a:cubicBezTo>
                    <a:pt x="61" y="10"/>
                    <a:pt x="61" y="11"/>
                    <a:pt x="60" y="11"/>
                  </a:cubicBezTo>
                  <a:cubicBezTo>
                    <a:pt x="60" y="12"/>
                    <a:pt x="59" y="12"/>
                    <a:pt x="59" y="12"/>
                  </a:cubicBezTo>
                  <a:cubicBezTo>
                    <a:pt x="58" y="12"/>
                    <a:pt x="57" y="12"/>
                    <a:pt x="57" y="12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5" y="14"/>
                    <a:pt x="55" y="15"/>
                    <a:pt x="56" y="15"/>
                  </a:cubicBezTo>
                  <a:cubicBezTo>
                    <a:pt x="57" y="15"/>
                    <a:pt x="55" y="15"/>
                    <a:pt x="55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4" name="Freeform 12">
              <a:extLst>
                <a:ext uri="{FF2B5EF4-FFF2-40B4-BE49-F238E27FC236}">
                  <a16:creationId xmlns:a16="http://schemas.microsoft.com/office/drawing/2014/main" id="{BBE7FA68-E191-F588-07A1-2147118E7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8" y="3093"/>
              <a:ext cx="22" cy="10"/>
            </a:xfrm>
            <a:custGeom>
              <a:avLst/>
              <a:gdLst>
                <a:gd name="T0" fmla="*/ 8 w 9"/>
                <a:gd name="T1" fmla="*/ 3 h 4"/>
                <a:gd name="T2" fmla="*/ 9 w 9"/>
                <a:gd name="T3" fmla="*/ 3 h 4"/>
                <a:gd name="T4" fmla="*/ 9 w 9"/>
                <a:gd name="T5" fmla="*/ 2 h 4"/>
                <a:gd name="T6" fmla="*/ 7 w 9"/>
                <a:gd name="T7" fmla="*/ 1 h 4"/>
                <a:gd name="T8" fmla="*/ 6 w 9"/>
                <a:gd name="T9" fmla="*/ 1 h 4"/>
                <a:gd name="T10" fmla="*/ 3 w 9"/>
                <a:gd name="T11" fmla="*/ 1 h 4"/>
                <a:gd name="T12" fmla="*/ 0 w 9"/>
                <a:gd name="T13" fmla="*/ 2 h 4"/>
                <a:gd name="T14" fmla="*/ 1 w 9"/>
                <a:gd name="T15" fmla="*/ 3 h 4"/>
                <a:gd name="T16" fmla="*/ 2 w 9"/>
                <a:gd name="T17" fmla="*/ 4 h 4"/>
                <a:gd name="T18" fmla="*/ 6 w 9"/>
                <a:gd name="T19" fmla="*/ 4 h 4"/>
                <a:gd name="T20" fmla="*/ 7 w 9"/>
                <a:gd name="T21" fmla="*/ 3 h 4"/>
                <a:gd name="T22" fmla="*/ 8 w 9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8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4" y="0"/>
                    <a:pt x="3" y="1"/>
                  </a:cubicBezTo>
                  <a:cubicBezTo>
                    <a:pt x="2" y="1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5" name="Freeform 13">
              <a:extLst>
                <a:ext uri="{FF2B5EF4-FFF2-40B4-BE49-F238E27FC236}">
                  <a16:creationId xmlns:a16="http://schemas.microsoft.com/office/drawing/2014/main" id="{D18B4F3A-3850-197F-F93C-87EB0C7D3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" y="3184"/>
              <a:ext cx="55" cy="52"/>
            </a:xfrm>
            <a:custGeom>
              <a:avLst/>
              <a:gdLst>
                <a:gd name="T0" fmla="*/ 23 w 23"/>
                <a:gd name="T1" fmla="*/ 5 h 22"/>
                <a:gd name="T2" fmla="*/ 23 w 23"/>
                <a:gd name="T3" fmla="*/ 3 h 22"/>
                <a:gd name="T4" fmla="*/ 22 w 23"/>
                <a:gd name="T5" fmla="*/ 1 h 22"/>
                <a:gd name="T6" fmla="*/ 19 w 23"/>
                <a:gd name="T7" fmla="*/ 1 h 22"/>
                <a:gd name="T8" fmla="*/ 15 w 23"/>
                <a:gd name="T9" fmla="*/ 2 h 22"/>
                <a:gd name="T10" fmla="*/ 14 w 23"/>
                <a:gd name="T11" fmla="*/ 3 h 22"/>
                <a:gd name="T12" fmla="*/ 12 w 23"/>
                <a:gd name="T13" fmla="*/ 3 h 22"/>
                <a:gd name="T14" fmla="*/ 8 w 23"/>
                <a:gd name="T15" fmla="*/ 2 h 22"/>
                <a:gd name="T16" fmla="*/ 3 w 23"/>
                <a:gd name="T17" fmla="*/ 0 h 22"/>
                <a:gd name="T18" fmla="*/ 1 w 23"/>
                <a:gd name="T19" fmla="*/ 0 h 22"/>
                <a:gd name="T20" fmla="*/ 0 w 23"/>
                <a:gd name="T21" fmla="*/ 2 h 22"/>
                <a:gd name="T22" fmla="*/ 1 w 23"/>
                <a:gd name="T23" fmla="*/ 4 h 22"/>
                <a:gd name="T24" fmla="*/ 1 w 23"/>
                <a:gd name="T25" fmla="*/ 6 h 22"/>
                <a:gd name="T26" fmla="*/ 2 w 23"/>
                <a:gd name="T27" fmla="*/ 7 h 22"/>
                <a:gd name="T28" fmla="*/ 2 w 23"/>
                <a:gd name="T29" fmla="*/ 8 h 22"/>
                <a:gd name="T30" fmla="*/ 3 w 23"/>
                <a:gd name="T31" fmla="*/ 9 h 22"/>
                <a:gd name="T32" fmla="*/ 4 w 23"/>
                <a:gd name="T33" fmla="*/ 11 h 22"/>
                <a:gd name="T34" fmla="*/ 5 w 23"/>
                <a:gd name="T35" fmla="*/ 12 h 22"/>
                <a:gd name="T36" fmla="*/ 4 w 23"/>
                <a:gd name="T37" fmla="*/ 13 h 22"/>
                <a:gd name="T38" fmla="*/ 5 w 23"/>
                <a:gd name="T39" fmla="*/ 16 h 22"/>
                <a:gd name="T40" fmla="*/ 6 w 23"/>
                <a:gd name="T41" fmla="*/ 17 h 22"/>
                <a:gd name="T42" fmla="*/ 7 w 23"/>
                <a:gd name="T43" fmla="*/ 19 h 22"/>
                <a:gd name="T44" fmla="*/ 8 w 23"/>
                <a:gd name="T45" fmla="*/ 19 h 22"/>
                <a:gd name="T46" fmla="*/ 9 w 23"/>
                <a:gd name="T47" fmla="*/ 21 h 22"/>
                <a:gd name="T48" fmla="*/ 11 w 23"/>
                <a:gd name="T49" fmla="*/ 21 h 22"/>
                <a:gd name="T50" fmla="*/ 15 w 23"/>
                <a:gd name="T51" fmla="*/ 22 h 22"/>
                <a:gd name="T52" fmla="*/ 15 w 23"/>
                <a:gd name="T53" fmla="*/ 19 h 22"/>
                <a:gd name="T54" fmla="*/ 16 w 23"/>
                <a:gd name="T55" fmla="*/ 18 h 22"/>
                <a:gd name="T56" fmla="*/ 16 w 23"/>
                <a:gd name="T57" fmla="*/ 16 h 22"/>
                <a:gd name="T58" fmla="*/ 17 w 23"/>
                <a:gd name="T59" fmla="*/ 15 h 22"/>
                <a:gd name="T60" fmla="*/ 20 w 23"/>
                <a:gd name="T61" fmla="*/ 16 h 22"/>
                <a:gd name="T62" fmla="*/ 20 w 23"/>
                <a:gd name="T63" fmla="*/ 17 h 22"/>
                <a:gd name="T64" fmla="*/ 21 w 23"/>
                <a:gd name="T65" fmla="*/ 17 h 22"/>
                <a:gd name="T66" fmla="*/ 21 w 23"/>
                <a:gd name="T67" fmla="*/ 15 h 22"/>
                <a:gd name="T68" fmla="*/ 21 w 23"/>
                <a:gd name="T69" fmla="*/ 12 h 22"/>
                <a:gd name="T70" fmla="*/ 21 w 23"/>
                <a:gd name="T71" fmla="*/ 12 h 22"/>
                <a:gd name="T72" fmla="*/ 22 w 23"/>
                <a:gd name="T73" fmla="*/ 11 h 22"/>
                <a:gd name="T74" fmla="*/ 23 w 23"/>
                <a:gd name="T75" fmla="*/ 11 h 22"/>
                <a:gd name="T76" fmla="*/ 23 w 23"/>
                <a:gd name="T77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" h="22">
                  <a:moveTo>
                    <a:pt x="23" y="9"/>
                  </a:moveTo>
                  <a:cubicBezTo>
                    <a:pt x="23" y="8"/>
                    <a:pt x="23" y="6"/>
                    <a:pt x="23" y="5"/>
                  </a:cubicBezTo>
                  <a:cubicBezTo>
                    <a:pt x="23" y="5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3" y="1"/>
                    <a:pt x="22" y="1"/>
                    <a:pt x="22" y="1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0" y="1"/>
                    <a:pt x="20" y="1"/>
                    <a:pt x="19" y="1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1"/>
                    <a:pt x="16" y="1"/>
                    <a:pt x="15" y="2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3" y="3"/>
                    <a:pt x="13" y="3"/>
                    <a:pt x="12" y="3"/>
                  </a:cubicBezTo>
                  <a:cubicBezTo>
                    <a:pt x="12" y="3"/>
                    <a:pt x="11" y="3"/>
                    <a:pt x="10" y="3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3" y="10"/>
                    <a:pt x="4" y="10"/>
                  </a:cubicBezTo>
                  <a:cubicBezTo>
                    <a:pt x="4" y="10"/>
                    <a:pt x="4" y="11"/>
                    <a:pt x="4" y="11"/>
                  </a:cubicBezTo>
                  <a:cubicBezTo>
                    <a:pt x="4" y="11"/>
                    <a:pt x="5" y="11"/>
                    <a:pt x="5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4" y="12"/>
                    <a:pt x="4" y="13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6"/>
                    <a:pt x="5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8"/>
                  </a:cubicBezTo>
                  <a:cubicBezTo>
                    <a:pt x="6" y="18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20"/>
                    <a:pt x="9" y="20"/>
                    <a:pt x="9" y="21"/>
                  </a:cubicBezTo>
                  <a:cubicBezTo>
                    <a:pt x="9" y="21"/>
                    <a:pt x="10" y="21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2"/>
                    <a:pt x="14" y="22"/>
                    <a:pt x="15" y="22"/>
                  </a:cubicBezTo>
                  <a:cubicBezTo>
                    <a:pt x="15" y="21"/>
                    <a:pt x="15" y="21"/>
                    <a:pt x="15" y="20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9" y="16"/>
                  </a:cubicBezTo>
                  <a:cubicBezTo>
                    <a:pt x="19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8"/>
                    <a:pt x="21" y="17"/>
                  </a:cubicBezTo>
                  <a:cubicBezTo>
                    <a:pt x="21" y="17"/>
                    <a:pt x="21" y="17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21" y="13"/>
                    <a:pt x="21" y="13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1"/>
                    <a:pt x="21" y="11"/>
                  </a:cubicBezTo>
                  <a:cubicBezTo>
                    <a:pt x="21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9"/>
                    <a:pt x="23" y="9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6" name="Freeform 14">
              <a:extLst>
                <a:ext uri="{FF2B5EF4-FFF2-40B4-BE49-F238E27FC236}">
                  <a16:creationId xmlns:a16="http://schemas.microsoft.com/office/drawing/2014/main" id="{F942B520-B1B8-76E5-AE2A-46FE19D80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" y="1990"/>
              <a:ext cx="432" cy="430"/>
            </a:xfrm>
            <a:custGeom>
              <a:avLst/>
              <a:gdLst>
                <a:gd name="T0" fmla="*/ 128 w 182"/>
                <a:gd name="T1" fmla="*/ 81 h 181"/>
                <a:gd name="T2" fmla="*/ 125 w 182"/>
                <a:gd name="T3" fmla="*/ 73 h 181"/>
                <a:gd name="T4" fmla="*/ 126 w 182"/>
                <a:gd name="T5" fmla="*/ 65 h 181"/>
                <a:gd name="T6" fmla="*/ 133 w 182"/>
                <a:gd name="T7" fmla="*/ 65 h 181"/>
                <a:gd name="T8" fmla="*/ 138 w 182"/>
                <a:gd name="T9" fmla="*/ 70 h 181"/>
                <a:gd name="T10" fmla="*/ 150 w 182"/>
                <a:gd name="T11" fmla="*/ 73 h 181"/>
                <a:gd name="T12" fmla="*/ 144 w 182"/>
                <a:gd name="T13" fmla="*/ 81 h 181"/>
                <a:gd name="T14" fmla="*/ 149 w 182"/>
                <a:gd name="T15" fmla="*/ 80 h 181"/>
                <a:gd name="T16" fmla="*/ 153 w 182"/>
                <a:gd name="T17" fmla="*/ 91 h 181"/>
                <a:gd name="T18" fmla="*/ 157 w 182"/>
                <a:gd name="T19" fmla="*/ 83 h 181"/>
                <a:gd name="T20" fmla="*/ 164 w 182"/>
                <a:gd name="T21" fmla="*/ 76 h 181"/>
                <a:gd name="T22" fmla="*/ 168 w 182"/>
                <a:gd name="T23" fmla="*/ 63 h 181"/>
                <a:gd name="T24" fmla="*/ 176 w 182"/>
                <a:gd name="T25" fmla="*/ 56 h 181"/>
                <a:gd name="T26" fmla="*/ 181 w 182"/>
                <a:gd name="T27" fmla="*/ 53 h 181"/>
                <a:gd name="T28" fmla="*/ 177 w 182"/>
                <a:gd name="T29" fmla="*/ 46 h 181"/>
                <a:gd name="T30" fmla="*/ 170 w 182"/>
                <a:gd name="T31" fmla="*/ 44 h 181"/>
                <a:gd name="T32" fmla="*/ 159 w 182"/>
                <a:gd name="T33" fmla="*/ 47 h 181"/>
                <a:gd name="T34" fmla="*/ 149 w 182"/>
                <a:gd name="T35" fmla="*/ 53 h 181"/>
                <a:gd name="T36" fmla="*/ 150 w 182"/>
                <a:gd name="T37" fmla="*/ 59 h 181"/>
                <a:gd name="T38" fmla="*/ 140 w 182"/>
                <a:gd name="T39" fmla="*/ 59 h 181"/>
                <a:gd name="T40" fmla="*/ 130 w 182"/>
                <a:gd name="T41" fmla="*/ 58 h 181"/>
                <a:gd name="T42" fmla="*/ 125 w 182"/>
                <a:gd name="T43" fmla="*/ 52 h 181"/>
                <a:gd name="T44" fmla="*/ 116 w 182"/>
                <a:gd name="T45" fmla="*/ 61 h 181"/>
                <a:gd name="T46" fmla="*/ 98 w 182"/>
                <a:gd name="T47" fmla="*/ 55 h 181"/>
                <a:gd name="T48" fmla="*/ 83 w 182"/>
                <a:gd name="T49" fmla="*/ 51 h 181"/>
                <a:gd name="T50" fmla="*/ 78 w 182"/>
                <a:gd name="T51" fmla="*/ 39 h 181"/>
                <a:gd name="T52" fmla="*/ 69 w 182"/>
                <a:gd name="T53" fmla="*/ 29 h 181"/>
                <a:gd name="T54" fmla="*/ 66 w 182"/>
                <a:gd name="T55" fmla="*/ 20 h 181"/>
                <a:gd name="T56" fmla="*/ 67 w 182"/>
                <a:gd name="T57" fmla="*/ 14 h 181"/>
                <a:gd name="T58" fmla="*/ 59 w 182"/>
                <a:gd name="T59" fmla="*/ 0 h 181"/>
                <a:gd name="T60" fmla="*/ 50 w 182"/>
                <a:gd name="T61" fmla="*/ 5 h 181"/>
                <a:gd name="T62" fmla="*/ 37 w 182"/>
                <a:gd name="T63" fmla="*/ 5 h 181"/>
                <a:gd name="T64" fmla="*/ 37 w 182"/>
                <a:gd name="T65" fmla="*/ 15 h 181"/>
                <a:gd name="T66" fmla="*/ 44 w 182"/>
                <a:gd name="T67" fmla="*/ 23 h 181"/>
                <a:gd name="T68" fmla="*/ 38 w 182"/>
                <a:gd name="T69" fmla="*/ 32 h 181"/>
                <a:gd name="T70" fmla="*/ 26 w 182"/>
                <a:gd name="T71" fmla="*/ 46 h 181"/>
                <a:gd name="T72" fmla="*/ 15 w 182"/>
                <a:gd name="T73" fmla="*/ 52 h 181"/>
                <a:gd name="T74" fmla="*/ 9 w 182"/>
                <a:gd name="T75" fmla="*/ 59 h 181"/>
                <a:gd name="T76" fmla="*/ 15 w 182"/>
                <a:gd name="T77" fmla="*/ 67 h 181"/>
                <a:gd name="T78" fmla="*/ 14 w 182"/>
                <a:gd name="T79" fmla="*/ 76 h 181"/>
                <a:gd name="T80" fmla="*/ 4 w 182"/>
                <a:gd name="T81" fmla="*/ 76 h 181"/>
                <a:gd name="T82" fmla="*/ 2 w 182"/>
                <a:gd name="T83" fmla="*/ 80 h 181"/>
                <a:gd name="T84" fmla="*/ 9 w 182"/>
                <a:gd name="T85" fmla="*/ 86 h 181"/>
                <a:gd name="T86" fmla="*/ 9 w 182"/>
                <a:gd name="T87" fmla="*/ 88 h 181"/>
                <a:gd name="T88" fmla="*/ 9 w 182"/>
                <a:gd name="T89" fmla="*/ 95 h 181"/>
                <a:gd name="T90" fmla="*/ 23 w 182"/>
                <a:gd name="T91" fmla="*/ 97 h 181"/>
                <a:gd name="T92" fmla="*/ 26 w 182"/>
                <a:gd name="T93" fmla="*/ 89 h 181"/>
                <a:gd name="T94" fmla="*/ 29 w 182"/>
                <a:gd name="T95" fmla="*/ 94 h 181"/>
                <a:gd name="T96" fmla="*/ 28 w 182"/>
                <a:gd name="T97" fmla="*/ 107 h 181"/>
                <a:gd name="T98" fmla="*/ 32 w 182"/>
                <a:gd name="T99" fmla="*/ 123 h 181"/>
                <a:gd name="T100" fmla="*/ 38 w 182"/>
                <a:gd name="T101" fmla="*/ 139 h 181"/>
                <a:gd name="T102" fmla="*/ 46 w 182"/>
                <a:gd name="T103" fmla="*/ 158 h 181"/>
                <a:gd name="T104" fmla="*/ 55 w 182"/>
                <a:gd name="T105" fmla="*/ 179 h 181"/>
                <a:gd name="T106" fmla="*/ 66 w 182"/>
                <a:gd name="T107" fmla="*/ 174 h 181"/>
                <a:gd name="T108" fmla="*/ 73 w 182"/>
                <a:gd name="T109" fmla="*/ 164 h 181"/>
                <a:gd name="T110" fmla="*/ 75 w 182"/>
                <a:gd name="T111" fmla="*/ 153 h 181"/>
                <a:gd name="T112" fmla="*/ 75 w 182"/>
                <a:gd name="T113" fmla="*/ 141 h 181"/>
                <a:gd name="T114" fmla="*/ 81 w 182"/>
                <a:gd name="T115" fmla="*/ 130 h 181"/>
                <a:gd name="T116" fmla="*/ 92 w 182"/>
                <a:gd name="T117" fmla="*/ 121 h 181"/>
                <a:gd name="T118" fmla="*/ 106 w 182"/>
                <a:gd name="T119" fmla="*/ 108 h 181"/>
                <a:gd name="T120" fmla="*/ 117 w 182"/>
                <a:gd name="T121" fmla="*/ 101 h 181"/>
                <a:gd name="T122" fmla="*/ 124 w 182"/>
                <a:gd name="T123" fmla="*/ 91 h 181"/>
                <a:gd name="T124" fmla="*/ 128 w 182"/>
                <a:gd name="T125" fmla="*/ 9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181">
                  <a:moveTo>
                    <a:pt x="130" y="92"/>
                  </a:moveTo>
                  <a:cubicBezTo>
                    <a:pt x="130" y="92"/>
                    <a:pt x="130" y="92"/>
                    <a:pt x="130" y="92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8" y="81"/>
                    <a:pt x="128" y="81"/>
                    <a:pt x="128" y="81"/>
                  </a:cubicBezTo>
                  <a:cubicBezTo>
                    <a:pt x="128" y="80"/>
                    <a:pt x="128" y="80"/>
                    <a:pt x="128" y="80"/>
                  </a:cubicBezTo>
                  <a:cubicBezTo>
                    <a:pt x="128" y="79"/>
                    <a:pt x="128" y="79"/>
                    <a:pt x="128" y="79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6"/>
                    <a:pt x="129" y="76"/>
                    <a:pt x="129" y="76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6" y="75"/>
                    <a:pt x="126" y="75"/>
                    <a:pt x="126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2"/>
                    <a:pt x="125" y="72"/>
                    <a:pt x="125" y="72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9" y="71"/>
                    <a:pt x="129" y="71"/>
                    <a:pt x="129" y="71"/>
                  </a:cubicBezTo>
                  <a:cubicBezTo>
                    <a:pt x="130" y="71"/>
                    <a:pt x="130" y="71"/>
                    <a:pt x="130" y="71"/>
                  </a:cubicBezTo>
                  <a:cubicBezTo>
                    <a:pt x="131" y="70"/>
                    <a:pt x="131" y="70"/>
                    <a:pt x="131" y="70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8" y="67"/>
                    <a:pt x="127" y="66"/>
                    <a:pt x="126" y="65"/>
                  </a:cubicBezTo>
                  <a:cubicBezTo>
                    <a:pt x="125" y="64"/>
                    <a:pt x="126" y="64"/>
                    <a:pt x="126" y="64"/>
                  </a:cubicBezTo>
                  <a:cubicBezTo>
                    <a:pt x="126" y="64"/>
                    <a:pt x="127" y="64"/>
                    <a:pt x="127" y="63"/>
                  </a:cubicBezTo>
                  <a:cubicBezTo>
                    <a:pt x="127" y="62"/>
                    <a:pt x="127" y="63"/>
                    <a:pt x="127" y="63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64"/>
                    <a:pt x="129" y="64"/>
                    <a:pt x="130" y="63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2" y="65"/>
                    <a:pt x="132" y="65"/>
                    <a:pt x="133" y="65"/>
                  </a:cubicBezTo>
                  <a:cubicBezTo>
                    <a:pt x="134" y="65"/>
                    <a:pt x="134" y="65"/>
                    <a:pt x="134" y="65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5" y="64"/>
                    <a:pt x="135" y="64"/>
                    <a:pt x="135" y="64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35" y="69"/>
                    <a:pt x="135" y="69"/>
                    <a:pt x="135" y="69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1"/>
                    <a:pt x="151" y="71"/>
                    <a:pt x="151" y="71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6" y="77"/>
                    <a:pt x="146" y="77"/>
                    <a:pt x="146" y="77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4" y="81"/>
                    <a:pt x="144" y="81"/>
                    <a:pt x="144" y="81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8" y="84"/>
                    <a:pt x="148" y="84"/>
                    <a:pt x="148" y="84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49" y="82"/>
                    <a:pt x="149" y="82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3" y="88"/>
                    <a:pt x="153" y="88"/>
                    <a:pt x="153" y="88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6" y="90"/>
                    <a:pt x="156" y="90"/>
                    <a:pt x="156" y="90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57" y="85"/>
                    <a:pt x="157" y="85"/>
                    <a:pt x="157" y="85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2" y="79"/>
                    <a:pt x="162" y="79"/>
                    <a:pt x="162" y="79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4" y="76"/>
                    <a:pt x="164" y="76"/>
                    <a:pt x="164" y="76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71"/>
                    <a:pt x="166" y="71"/>
                    <a:pt x="166" y="71"/>
                  </a:cubicBezTo>
                  <a:cubicBezTo>
                    <a:pt x="165" y="70"/>
                    <a:pt x="165" y="70"/>
                    <a:pt x="165" y="70"/>
                  </a:cubicBezTo>
                  <a:cubicBezTo>
                    <a:pt x="165" y="69"/>
                    <a:pt x="165" y="69"/>
                    <a:pt x="165" y="69"/>
                  </a:cubicBezTo>
                  <a:cubicBezTo>
                    <a:pt x="166" y="68"/>
                    <a:pt x="166" y="68"/>
                    <a:pt x="166" y="68"/>
                  </a:cubicBezTo>
                  <a:cubicBezTo>
                    <a:pt x="168" y="67"/>
                    <a:pt x="168" y="67"/>
                    <a:pt x="168" y="67"/>
                  </a:cubicBezTo>
                  <a:cubicBezTo>
                    <a:pt x="168" y="65"/>
                    <a:pt x="168" y="65"/>
                    <a:pt x="168" y="65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72" y="59"/>
                    <a:pt x="172" y="59"/>
                    <a:pt x="172" y="59"/>
                  </a:cubicBezTo>
                  <a:cubicBezTo>
                    <a:pt x="172" y="59"/>
                    <a:pt x="172" y="59"/>
                    <a:pt x="172" y="59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5" y="57"/>
                    <a:pt x="175" y="57"/>
                    <a:pt x="175" y="57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8" y="56"/>
                    <a:pt x="178" y="56"/>
                    <a:pt x="178" y="56"/>
                  </a:cubicBezTo>
                  <a:cubicBezTo>
                    <a:pt x="179" y="56"/>
                    <a:pt x="179" y="56"/>
                    <a:pt x="179" y="56"/>
                  </a:cubicBezTo>
                  <a:cubicBezTo>
                    <a:pt x="179" y="56"/>
                    <a:pt x="179" y="56"/>
                    <a:pt x="179" y="56"/>
                  </a:cubicBezTo>
                  <a:cubicBezTo>
                    <a:pt x="180" y="56"/>
                    <a:pt x="180" y="57"/>
                    <a:pt x="180" y="57"/>
                  </a:cubicBezTo>
                  <a:cubicBezTo>
                    <a:pt x="181" y="57"/>
                    <a:pt x="181" y="57"/>
                    <a:pt x="181" y="57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0" y="55"/>
                    <a:pt x="180" y="55"/>
                    <a:pt x="180" y="55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80" y="53"/>
                    <a:pt x="181" y="53"/>
                    <a:pt x="181" y="53"/>
                  </a:cubicBezTo>
                  <a:cubicBezTo>
                    <a:pt x="182" y="53"/>
                    <a:pt x="182" y="52"/>
                    <a:pt x="182" y="52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1" y="49"/>
                    <a:pt x="181" y="49"/>
                    <a:pt x="181" y="49"/>
                  </a:cubicBezTo>
                  <a:cubicBezTo>
                    <a:pt x="179" y="49"/>
                    <a:pt x="179" y="49"/>
                    <a:pt x="179" y="49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7" y="48"/>
                    <a:pt x="177" y="48"/>
                    <a:pt x="177" y="48"/>
                  </a:cubicBezTo>
                  <a:cubicBezTo>
                    <a:pt x="177" y="48"/>
                    <a:pt x="177" y="48"/>
                    <a:pt x="177" y="48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7" y="46"/>
                    <a:pt x="177" y="46"/>
                    <a:pt x="177" y="46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7" y="44"/>
                    <a:pt x="177" y="44"/>
                    <a:pt x="177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3"/>
                    <a:pt x="176" y="43"/>
                    <a:pt x="176" y="43"/>
                  </a:cubicBezTo>
                  <a:cubicBezTo>
                    <a:pt x="175" y="42"/>
                    <a:pt x="175" y="42"/>
                    <a:pt x="175" y="42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73" y="42"/>
                    <a:pt x="173" y="42"/>
                    <a:pt x="173" y="42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0" y="44"/>
                    <a:pt x="170" y="44"/>
                    <a:pt x="170" y="44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7" y="43"/>
                    <a:pt x="167" y="43"/>
                    <a:pt x="167" y="43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2"/>
                    <a:pt x="166" y="42"/>
                    <a:pt x="166" y="42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3" y="44"/>
                    <a:pt x="163" y="44"/>
                    <a:pt x="163" y="44"/>
                  </a:cubicBezTo>
                  <a:cubicBezTo>
                    <a:pt x="163" y="44"/>
                    <a:pt x="163" y="44"/>
                    <a:pt x="163" y="44"/>
                  </a:cubicBezTo>
                  <a:cubicBezTo>
                    <a:pt x="162" y="45"/>
                    <a:pt x="162" y="45"/>
                    <a:pt x="162" y="45"/>
                  </a:cubicBezTo>
                  <a:cubicBezTo>
                    <a:pt x="161" y="46"/>
                    <a:pt x="161" y="46"/>
                    <a:pt x="161" y="46"/>
                  </a:cubicBezTo>
                  <a:cubicBezTo>
                    <a:pt x="160" y="47"/>
                    <a:pt x="160" y="47"/>
                    <a:pt x="160" y="4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58" y="47"/>
                    <a:pt x="158" y="47"/>
                    <a:pt x="158" y="47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54" y="51"/>
                    <a:pt x="154" y="51"/>
                    <a:pt x="154" y="51"/>
                  </a:cubicBezTo>
                  <a:cubicBezTo>
                    <a:pt x="153" y="51"/>
                    <a:pt x="153" y="51"/>
                    <a:pt x="153" y="51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51" y="52"/>
                    <a:pt x="151" y="52"/>
                    <a:pt x="151" y="52"/>
                  </a:cubicBezTo>
                  <a:cubicBezTo>
                    <a:pt x="150" y="52"/>
                    <a:pt x="150" y="52"/>
                    <a:pt x="150" y="52"/>
                  </a:cubicBezTo>
                  <a:cubicBezTo>
                    <a:pt x="149" y="53"/>
                    <a:pt x="149" y="53"/>
                    <a:pt x="149" y="53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7" y="55"/>
                    <a:pt x="147" y="55"/>
                    <a:pt x="147" y="55"/>
                  </a:cubicBezTo>
                  <a:cubicBezTo>
                    <a:pt x="149" y="55"/>
                    <a:pt x="149" y="55"/>
                    <a:pt x="149" y="55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9" y="57"/>
                    <a:pt x="149" y="57"/>
                    <a:pt x="149" y="57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47" y="60"/>
                    <a:pt x="147" y="60"/>
                    <a:pt x="147" y="60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44" y="59"/>
                    <a:pt x="144" y="59"/>
                    <a:pt x="144" y="59"/>
                  </a:cubicBezTo>
                  <a:cubicBezTo>
                    <a:pt x="143" y="60"/>
                    <a:pt x="143" y="60"/>
                    <a:pt x="143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1" y="60"/>
                    <a:pt x="140" y="60"/>
                    <a:pt x="140" y="59"/>
                  </a:cubicBezTo>
                  <a:cubicBezTo>
                    <a:pt x="140" y="59"/>
                    <a:pt x="139" y="59"/>
                    <a:pt x="139" y="59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4" y="60"/>
                    <a:pt x="134" y="60"/>
                    <a:pt x="134" y="60"/>
                  </a:cubicBezTo>
                  <a:cubicBezTo>
                    <a:pt x="134" y="60"/>
                    <a:pt x="133" y="59"/>
                    <a:pt x="133" y="59"/>
                  </a:cubicBezTo>
                  <a:cubicBezTo>
                    <a:pt x="133" y="59"/>
                    <a:pt x="132" y="59"/>
                    <a:pt x="132" y="59"/>
                  </a:cubicBezTo>
                  <a:cubicBezTo>
                    <a:pt x="131" y="59"/>
                    <a:pt x="131" y="59"/>
                    <a:pt x="131" y="59"/>
                  </a:cubicBezTo>
                  <a:cubicBezTo>
                    <a:pt x="130" y="58"/>
                    <a:pt x="130" y="58"/>
                    <a:pt x="130" y="58"/>
                  </a:cubicBezTo>
                  <a:cubicBezTo>
                    <a:pt x="130" y="58"/>
                    <a:pt x="130" y="58"/>
                    <a:pt x="130" y="58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30" y="56"/>
                    <a:pt x="130" y="56"/>
                    <a:pt x="130" y="56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29" y="54"/>
                    <a:pt x="129" y="54"/>
                    <a:pt x="129" y="54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7" y="51"/>
                    <a:pt x="127" y="51"/>
                    <a:pt x="127" y="51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3"/>
                    <a:pt x="125" y="53"/>
                    <a:pt x="125" y="53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5" y="60"/>
                    <a:pt x="125" y="60"/>
                    <a:pt x="125" y="60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19" y="62"/>
                    <a:pt x="119" y="62"/>
                    <a:pt x="119" y="62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8" y="28"/>
                    <a:pt x="67" y="28"/>
                    <a:pt x="67" y="28"/>
                  </a:cubicBezTo>
                  <a:cubicBezTo>
                    <a:pt x="67" y="28"/>
                    <a:pt x="66" y="29"/>
                    <a:pt x="66" y="28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19"/>
                    <a:pt x="71" y="18"/>
                    <a:pt x="71" y="18"/>
                  </a:cubicBezTo>
                  <a:cubicBezTo>
                    <a:pt x="70" y="18"/>
                    <a:pt x="70" y="17"/>
                    <a:pt x="70" y="17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16"/>
                    <a:pt x="69" y="15"/>
                    <a:pt x="69" y="15"/>
                  </a:cubicBezTo>
                  <a:cubicBezTo>
                    <a:pt x="68" y="15"/>
                    <a:pt x="67" y="14"/>
                    <a:pt x="67" y="14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9"/>
                    <a:pt x="68" y="8"/>
                    <a:pt x="68" y="8"/>
                  </a:cubicBezTo>
                  <a:cubicBezTo>
                    <a:pt x="68" y="8"/>
                    <a:pt x="67" y="6"/>
                    <a:pt x="66" y="6"/>
                  </a:cubicBezTo>
                  <a:cubicBezTo>
                    <a:pt x="65" y="6"/>
                    <a:pt x="63" y="5"/>
                    <a:pt x="63" y="5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7" y="5"/>
                    <a:pt x="37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7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2"/>
                    <a:pt x="36" y="12"/>
                    <a:pt x="36" y="12"/>
                  </a:cubicBezTo>
                  <a:cubicBezTo>
                    <a:pt x="36" y="13"/>
                    <a:pt x="37" y="13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7" y="15"/>
                    <a:pt x="38" y="17"/>
                    <a:pt x="38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8" y="32"/>
                  </a:cubicBezTo>
                  <a:cubicBezTo>
                    <a:pt x="38" y="32"/>
                    <a:pt x="38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5"/>
                    <a:pt x="36" y="35"/>
                  </a:cubicBezTo>
                  <a:cubicBezTo>
                    <a:pt x="36" y="35"/>
                    <a:pt x="36" y="36"/>
                    <a:pt x="36" y="36"/>
                  </a:cubicBezTo>
                  <a:cubicBezTo>
                    <a:pt x="36" y="36"/>
                    <a:pt x="34" y="38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0" y="44"/>
                    <a:pt x="29" y="44"/>
                  </a:cubicBezTo>
                  <a:cubicBezTo>
                    <a:pt x="29" y="45"/>
                    <a:pt x="27" y="46"/>
                    <a:pt x="26" y="46"/>
                  </a:cubicBezTo>
                  <a:cubicBezTo>
                    <a:pt x="26" y="46"/>
                    <a:pt x="25" y="49"/>
                    <a:pt x="25" y="49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1" y="52"/>
                    <a:pt x="20" y="52"/>
                    <a:pt x="20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4" y="51"/>
                    <a:pt x="14" y="51"/>
                  </a:cubicBezTo>
                  <a:cubicBezTo>
                    <a:pt x="14" y="51"/>
                    <a:pt x="13" y="52"/>
                    <a:pt x="13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2" y="83"/>
                    <a:pt x="3" y="84"/>
                    <a:pt x="3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9" y="112"/>
                    <a:pt x="29" y="112"/>
                    <a:pt x="29" y="112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7" y="138"/>
                    <a:pt x="37" y="138"/>
                    <a:pt x="37" y="138"/>
                  </a:cubicBezTo>
                  <a:cubicBezTo>
                    <a:pt x="38" y="139"/>
                    <a:pt x="38" y="139"/>
                    <a:pt x="38" y="139"/>
                  </a:cubicBezTo>
                  <a:cubicBezTo>
                    <a:pt x="39" y="141"/>
                    <a:pt x="39" y="141"/>
                    <a:pt x="39" y="141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0" y="145"/>
                    <a:pt x="40" y="145"/>
                    <a:pt x="40" y="145"/>
                  </a:cubicBezTo>
                  <a:cubicBezTo>
                    <a:pt x="40" y="147"/>
                    <a:pt x="40" y="147"/>
                    <a:pt x="40" y="147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51"/>
                    <a:pt x="41" y="151"/>
                    <a:pt x="41" y="151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4" y="154"/>
                    <a:pt x="44" y="154"/>
                    <a:pt x="44" y="154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7" y="160"/>
                    <a:pt x="47" y="160"/>
                    <a:pt x="47" y="160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9" y="165"/>
                    <a:pt x="49" y="165"/>
                    <a:pt x="49" y="165"/>
                  </a:cubicBezTo>
                  <a:cubicBezTo>
                    <a:pt x="49" y="166"/>
                    <a:pt x="49" y="166"/>
                    <a:pt x="49" y="166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70"/>
                    <a:pt x="50" y="170"/>
                    <a:pt x="50" y="170"/>
                  </a:cubicBezTo>
                  <a:cubicBezTo>
                    <a:pt x="51" y="172"/>
                    <a:pt x="51" y="172"/>
                    <a:pt x="51" y="172"/>
                  </a:cubicBezTo>
                  <a:cubicBezTo>
                    <a:pt x="52" y="174"/>
                    <a:pt x="52" y="174"/>
                    <a:pt x="52" y="174"/>
                  </a:cubicBezTo>
                  <a:cubicBezTo>
                    <a:pt x="53" y="176"/>
                    <a:pt x="53" y="176"/>
                    <a:pt x="53" y="176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6" y="180"/>
                    <a:pt x="56" y="180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59" y="181"/>
                    <a:pt x="59" y="181"/>
                    <a:pt x="59" y="181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5" y="174"/>
                    <a:pt x="65" y="174"/>
                    <a:pt x="65" y="174"/>
                  </a:cubicBezTo>
                  <a:cubicBezTo>
                    <a:pt x="66" y="174"/>
                    <a:pt x="66" y="174"/>
                    <a:pt x="66" y="174"/>
                  </a:cubicBezTo>
                  <a:cubicBezTo>
                    <a:pt x="67" y="173"/>
                    <a:pt x="67" y="173"/>
                    <a:pt x="67" y="173"/>
                  </a:cubicBezTo>
                  <a:cubicBezTo>
                    <a:pt x="69" y="174"/>
                    <a:pt x="69" y="174"/>
                    <a:pt x="69" y="174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9" y="170"/>
                    <a:pt x="69" y="170"/>
                    <a:pt x="69" y="170"/>
                  </a:cubicBezTo>
                  <a:cubicBezTo>
                    <a:pt x="69" y="169"/>
                    <a:pt x="69" y="169"/>
                    <a:pt x="69" y="169"/>
                  </a:cubicBezTo>
                  <a:cubicBezTo>
                    <a:pt x="70" y="167"/>
                    <a:pt x="70" y="167"/>
                    <a:pt x="70" y="167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3" y="166"/>
                    <a:pt x="73" y="166"/>
                    <a:pt x="73" y="166"/>
                  </a:cubicBezTo>
                  <a:cubicBezTo>
                    <a:pt x="73" y="164"/>
                    <a:pt x="73" y="164"/>
                    <a:pt x="73" y="164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72" y="158"/>
                    <a:pt x="72" y="158"/>
                    <a:pt x="72" y="158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3" y="155"/>
                    <a:pt x="73" y="155"/>
                    <a:pt x="73" y="155"/>
                  </a:cubicBezTo>
                  <a:cubicBezTo>
                    <a:pt x="74" y="154"/>
                    <a:pt x="74" y="154"/>
                    <a:pt x="74" y="154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76" y="151"/>
                    <a:pt x="76" y="151"/>
                    <a:pt x="76" y="151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6" y="150"/>
                    <a:pt x="76" y="148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75" y="145"/>
                    <a:pt x="75" y="145"/>
                    <a:pt x="75" y="145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5" y="143"/>
                    <a:pt x="75" y="143"/>
                    <a:pt x="75" y="143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5" y="139"/>
                    <a:pt x="75" y="139"/>
                    <a:pt x="75" y="139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77" y="132"/>
                    <a:pt x="77" y="132"/>
                    <a:pt x="77" y="132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5" y="128"/>
                    <a:pt x="85" y="128"/>
                    <a:pt x="85" y="128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9" y="124"/>
                    <a:pt x="89" y="124"/>
                    <a:pt x="89" y="123"/>
                  </a:cubicBezTo>
                  <a:cubicBezTo>
                    <a:pt x="89" y="123"/>
                    <a:pt x="90" y="122"/>
                    <a:pt x="90" y="12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92" y="121"/>
                    <a:pt x="92" y="121"/>
                    <a:pt x="93" y="121"/>
                  </a:cubicBezTo>
                  <a:cubicBezTo>
                    <a:pt x="93" y="120"/>
                    <a:pt x="94" y="119"/>
                    <a:pt x="94" y="119"/>
                  </a:cubicBezTo>
                  <a:cubicBezTo>
                    <a:pt x="96" y="118"/>
                    <a:pt x="96" y="118"/>
                    <a:pt x="96" y="118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4" y="110"/>
                    <a:pt x="104" y="110"/>
                    <a:pt x="104" y="110"/>
                  </a:cubicBezTo>
                  <a:cubicBezTo>
                    <a:pt x="105" y="109"/>
                    <a:pt x="105" y="109"/>
                    <a:pt x="105" y="109"/>
                  </a:cubicBezTo>
                  <a:cubicBezTo>
                    <a:pt x="106" y="108"/>
                    <a:pt x="106" y="108"/>
                    <a:pt x="106" y="108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15" y="103"/>
                    <a:pt x="115" y="103"/>
                    <a:pt x="115" y="103"/>
                  </a:cubicBezTo>
                  <a:cubicBezTo>
                    <a:pt x="115" y="103"/>
                    <a:pt x="115" y="102"/>
                    <a:pt x="115" y="102"/>
                  </a:cubicBezTo>
                  <a:cubicBezTo>
                    <a:pt x="116" y="102"/>
                    <a:pt x="116" y="102"/>
                    <a:pt x="116" y="102"/>
                  </a:cubicBezTo>
                  <a:cubicBezTo>
                    <a:pt x="116" y="102"/>
                    <a:pt x="117" y="101"/>
                    <a:pt x="117" y="101"/>
                  </a:cubicBezTo>
                  <a:cubicBezTo>
                    <a:pt x="117" y="101"/>
                    <a:pt x="117" y="100"/>
                    <a:pt x="117" y="100"/>
                  </a:cubicBezTo>
                  <a:cubicBezTo>
                    <a:pt x="117" y="98"/>
                    <a:pt x="117" y="98"/>
                    <a:pt x="117" y="98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8" y="95"/>
                    <a:pt x="118" y="95"/>
                    <a:pt x="118" y="95"/>
                  </a:cubicBezTo>
                  <a:cubicBezTo>
                    <a:pt x="119" y="94"/>
                    <a:pt x="119" y="94"/>
                    <a:pt x="119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3" y="93"/>
                    <a:pt x="123" y="93"/>
                    <a:pt x="123" y="93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25" y="91"/>
                    <a:pt x="125" y="91"/>
                    <a:pt x="125" y="91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6" y="93"/>
                    <a:pt x="126" y="93"/>
                    <a:pt x="126" y="93"/>
                  </a:cubicBezTo>
                  <a:cubicBezTo>
                    <a:pt x="127" y="93"/>
                    <a:pt x="127" y="93"/>
                    <a:pt x="127" y="93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8" y="93"/>
                    <a:pt x="128" y="93"/>
                    <a:pt x="128" y="93"/>
                  </a:cubicBezTo>
                  <a:cubicBezTo>
                    <a:pt x="128" y="93"/>
                    <a:pt x="128" y="93"/>
                    <a:pt x="128" y="93"/>
                  </a:cubicBezTo>
                  <a:cubicBezTo>
                    <a:pt x="129" y="93"/>
                    <a:pt x="129" y="93"/>
                    <a:pt x="129" y="93"/>
                  </a:cubicBezTo>
                  <a:cubicBezTo>
                    <a:pt x="129" y="93"/>
                    <a:pt x="129" y="93"/>
                    <a:pt x="129" y="93"/>
                  </a:cubicBezTo>
                  <a:lnTo>
                    <a:pt x="130" y="92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7" name="Freeform 15">
              <a:extLst>
                <a:ext uri="{FF2B5EF4-FFF2-40B4-BE49-F238E27FC236}">
                  <a16:creationId xmlns:a16="http://schemas.microsoft.com/office/drawing/2014/main" id="{35D31F2B-9CEB-F5B5-813A-DC0C40B87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" y="2520"/>
              <a:ext cx="7" cy="3"/>
            </a:xfrm>
            <a:custGeom>
              <a:avLst/>
              <a:gdLst>
                <a:gd name="T0" fmla="*/ 7 w 7"/>
                <a:gd name="T1" fmla="*/ 3 h 3"/>
                <a:gd name="T2" fmla="*/ 5 w 7"/>
                <a:gd name="T3" fmla="*/ 3 h 3"/>
                <a:gd name="T4" fmla="*/ 2 w 7"/>
                <a:gd name="T5" fmla="*/ 3 h 3"/>
                <a:gd name="T6" fmla="*/ 0 w 7"/>
                <a:gd name="T7" fmla="*/ 3 h 3"/>
                <a:gd name="T8" fmla="*/ 2 w 7"/>
                <a:gd name="T9" fmla="*/ 0 h 3"/>
                <a:gd name="T10" fmla="*/ 5 w 7"/>
                <a:gd name="T11" fmla="*/ 0 h 3"/>
                <a:gd name="T12" fmla="*/ 7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8" name="Freeform 16">
              <a:extLst>
                <a:ext uri="{FF2B5EF4-FFF2-40B4-BE49-F238E27FC236}">
                  <a16:creationId xmlns:a16="http://schemas.microsoft.com/office/drawing/2014/main" id="{BFBA625E-F1CE-AF7D-F61F-BDED8E94E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" y="2520"/>
              <a:ext cx="7" cy="3"/>
            </a:xfrm>
            <a:custGeom>
              <a:avLst/>
              <a:gdLst>
                <a:gd name="T0" fmla="*/ 7 w 7"/>
                <a:gd name="T1" fmla="*/ 3 h 3"/>
                <a:gd name="T2" fmla="*/ 5 w 7"/>
                <a:gd name="T3" fmla="*/ 3 h 3"/>
                <a:gd name="T4" fmla="*/ 2 w 7"/>
                <a:gd name="T5" fmla="*/ 3 h 3"/>
                <a:gd name="T6" fmla="*/ 0 w 7"/>
                <a:gd name="T7" fmla="*/ 3 h 3"/>
                <a:gd name="T8" fmla="*/ 2 w 7"/>
                <a:gd name="T9" fmla="*/ 0 h 3"/>
                <a:gd name="T10" fmla="*/ 5 w 7"/>
                <a:gd name="T11" fmla="*/ 0 h 3"/>
                <a:gd name="T12" fmla="*/ 7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9" name="Freeform 17">
              <a:extLst>
                <a:ext uri="{FF2B5EF4-FFF2-40B4-BE49-F238E27FC236}">
                  <a16:creationId xmlns:a16="http://schemas.microsoft.com/office/drawing/2014/main" id="{CD02E4B9-8AE5-7EF1-F6AD-DD89AAAE1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1602"/>
              <a:ext cx="73" cy="86"/>
            </a:xfrm>
            <a:custGeom>
              <a:avLst/>
              <a:gdLst>
                <a:gd name="T0" fmla="*/ 5 w 31"/>
                <a:gd name="T1" fmla="*/ 35 h 36"/>
                <a:gd name="T2" fmla="*/ 4 w 31"/>
                <a:gd name="T3" fmla="*/ 35 h 36"/>
                <a:gd name="T4" fmla="*/ 5 w 31"/>
                <a:gd name="T5" fmla="*/ 33 h 36"/>
                <a:gd name="T6" fmla="*/ 3 w 31"/>
                <a:gd name="T7" fmla="*/ 34 h 36"/>
                <a:gd name="T8" fmla="*/ 2 w 31"/>
                <a:gd name="T9" fmla="*/ 33 h 36"/>
                <a:gd name="T10" fmla="*/ 2 w 31"/>
                <a:gd name="T11" fmla="*/ 32 h 36"/>
                <a:gd name="T12" fmla="*/ 0 w 31"/>
                <a:gd name="T13" fmla="*/ 31 h 36"/>
                <a:gd name="T14" fmla="*/ 3 w 31"/>
                <a:gd name="T15" fmla="*/ 30 h 36"/>
                <a:gd name="T16" fmla="*/ 1 w 31"/>
                <a:gd name="T17" fmla="*/ 29 h 36"/>
                <a:gd name="T18" fmla="*/ 1 w 31"/>
                <a:gd name="T19" fmla="*/ 28 h 36"/>
                <a:gd name="T20" fmla="*/ 4 w 31"/>
                <a:gd name="T21" fmla="*/ 27 h 36"/>
                <a:gd name="T22" fmla="*/ 5 w 31"/>
                <a:gd name="T23" fmla="*/ 25 h 36"/>
                <a:gd name="T24" fmla="*/ 5 w 31"/>
                <a:gd name="T25" fmla="*/ 24 h 36"/>
                <a:gd name="T26" fmla="*/ 7 w 31"/>
                <a:gd name="T27" fmla="*/ 21 h 36"/>
                <a:gd name="T28" fmla="*/ 9 w 31"/>
                <a:gd name="T29" fmla="*/ 20 h 36"/>
                <a:gd name="T30" fmla="*/ 8 w 31"/>
                <a:gd name="T31" fmla="*/ 19 h 36"/>
                <a:gd name="T32" fmla="*/ 6 w 31"/>
                <a:gd name="T33" fmla="*/ 17 h 36"/>
                <a:gd name="T34" fmla="*/ 4 w 31"/>
                <a:gd name="T35" fmla="*/ 15 h 36"/>
                <a:gd name="T36" fmla="*/ 5 w 31"/>
                <a:gd name="T37" fmla="*/ 14 h 36"/>
                <a:gd name="T38" fmla="*/ 7 w 31"/>
                <a:gd name="T39" fmla="*/ 13 h 36"/>
                <a:gd name="T40" fmla="*/ 5 w 31"/>
                <a:gd name="T41" fmla="*/ 11 h 36"/>
                <a:gd name="T42" fmla="*/ 5 w 31"/>
                <a:gd name="T43" fmla="*/ 8 h 36"/>
                <a:gd name="T44" fmla="*/ 8 w 31"/>
                <a:gd name="T45" fmla="*/ 8 h 36"/>
                <a:gd name="T46" fmla="*/ 10 w 31"/>
                <a:gd name="T47" fmla="*/ 10 h 36"/>
                <a:gd name="T48" fmla="*/ 13 w 31"/>
                <a:gd name="T49" fmla="*/ 9 h 36"/>
                <a:gd name="T50" fmla="*/ 13 w 31"/>
                <a:gd name="T51" fmla="*/ 8 h 36"/>
                <a:gd name="T52" fmla="*/ 15 w 31"/>
                <a:gd name="T53" fmla="*/ 7 h 36"/>
                <a:gd name="T54" fmla="*/ 13 w 31"/>
                <a:gd name="T55" fmla="*/ 6 h 36"/>
                <a:gd name="T56" fmla="*/ 15 w 31"/>
                <a:gd name="T57" fmla="*/ 4 h 36"/>
                <a:gd name="T58" fmla="*/ 15 w 31"/>
                <a:gd name="T59" fmla="*/ 2 h 36"/>
                <a:gd name="T60" fmla="*/ 18 w 31"/>
                <a:gd name="T61" fmla="*/ 1 h 36"/>
                <a:gd name="T62" fmla="*/ 20 w 31"/>
                <a:gd name="T63" fmla="*/ 1 h 36"/>
                <a:gd name="T64" fmla="*/ 23 w 31"/>
                <a:gd name="T65" fmla="*/ 0 h 36"/>
                <a:gd name="T66" fmla="*/ 24 w 31"/>
                <a:gd name="T67" fmla="*/ 2 h 36"/>
                <a:gd name="T68" fmla="*/ 26 w 31"/>
                <a:gd name="T69" fmla="*/ 1 h 36"/>
                <a:gd name="T70" fmla="*/ 28 w 31"/>
                <a:gd name="T71" fmla="*/ 2 h 36"/>
                <a:gd name="T72" fmla="*/ 30 w 31"/>
                <a:gd name="T73" fmla="*/ 5 h 36"/>
                <a:gd name="T74" fmla="*/ 29 w 31"/>
                <a:gd name="T75" fmla="*/ 6 h 36"/>
                <a:gd name="T76" fmla="*/ 30 w 31"/>
                <a:gd name="T77" fmla="*/ 7 h 36"/>
                <a:gd name="T78" fmla="*/ 31 w 31"/>
                <a:gd name="T79" fmla="*/ 10 h 36"/>
                <a:gd name="T80" fmla="*/ 29 w 31"/>
                <a:gd name="T81" fmla="*/ 11 h 36"/>
                <a:gd name="T82" fmla="*/ 27 w 31"/>
                <a:gd name="T83" fmla="*/ 13 h 36"/>
                <a:gd name="T84" fmla="*/ 26 w 31"/>
                <a:gd name="T85" fmla="*/ 14 h 36"/>
                <a:gd name="T86" fmla="*/ 27 w 31"/>
                <a:gd name="T87" fmla="*/ 17 h 36"/>
                <a:gd name="T88" fmla="*/ 27 w 31"/>
                <a:gd name="T89" fmla="*/ 20 h 36"/>
                <a:gd name="T90" fmla="*/ 26 w 31"/>
                <a:gd name="T91" fmla="*/ 26 h 36"/>
                <a:gd name="T92" fmla="*/ 24 w 31"/>
                <a:gd name="T93" fmla="*/ 29 h 36"/>
                <a:gd name="T94" fmla="*/ 23 w 31"/>
                <a:gd name="T95" fmla="*/ 31 h 36"/>
                <a:gd name="T96" fmla="*/ 21 w 31"/>
                <a:gd name="T97" fmla="*/ 31 h 36"/>
                <a:gd name="T98" fmla="*/ 19 w 31"/>
                <a:gd name="T99" fmla="*/ 31 h 36"/>
                <a:gd name="T100" fmla="*/ 16 w 31"/>
                <a:gd name="T101" fmla="*/ 32 h 36"/>
                <a:gd name="T102" fmla="*/ 13 w 31"/>
                <a:gd name="T103" fmla="*/ 33 h 36"/>
                <a:gd name="T104" fmla="*/ 12 w 31"/>
                <a:gd name="T105" fmla="*/ 33 h 36"/>
                <a:gd name="T106" fmla="*/ 11 w 31"/>
                <a:gd name="T107" fmla="*/ 35 h 36"/>
                <a:gd name="T108" fmla="*/ 7 w 31"/>
                <a:gd name="T10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6">
                  <a:moveTo>
                    <a:pt x="7" y="36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3"/>
                    <a:pt x="2" y="33"/>
                  </a:cubicBezTo>
                  <a:cubicBezTo>
                    <a:pt x="2" y="33"/>
                    <a:pt x="3" y="33"/>
                    <a:pt x="3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5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0"/>
                    <a:pt x="1" y="30"/>
                  </a:cubicBezTo>
                  <a:cubicBezTo>
                    <a:pt x="1" y="30"/>
                    <a:pt x="1" y="30"/>
                    <a:pt x="2" y="30"/>
                  </a:cubicBezTo>
                  <a:cubicBezTo>
                    <a:pt x="2" y="30"/>
                    <a:pt x="3" y="30"/>
                    <a:pt x="3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4" y="28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4"/>
                    <a:pt x="6" y="25"/>
                  </a:cubicBezTo>
                  <a:cubicBezTo>
                    <a:pt x="5" y="25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9" y="19"/>
                  </a:cubicBezTo>
                  <a:cubicBezTo>
                    <a:pt x="9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1"/>
                    <a:pt x="30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2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6"/>
                  </a:cubicBezTo>
                  <a:cubicBezTo>
                    <a:pt x="26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8"/>
                  </a:cubicBezTo>
                  <a:cubicBezTo>
                    <a:pt x="27" y="18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1"/>
                  </a:cubicBezTo>
                  <a:cubicBezTo>
                    <a:pt x="24" y="31"/>
                    <a:pt x="23" y="31"/>
                    <a:pt x="23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1"/>
                    <a:pt x="21" y="31"/>
                  </a:cubicBezTo>
                  <a:cubicBezTo>
                    <a:pt x="21" y="31"/>
                    <a:pt x="21" y="30"/>
                    <a:pt x="21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34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9" y="35"/>
                    <a:pt x="8" y="35"/>
                    <a:pt x="8" y="35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7" y="36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0" name="Freeform 18">
              <a:extLst>
                <a:ext uri="{FF2B5EF4-FFF2-40B4-BE49-F238E27FC236}">
                  <a16:creationId xmlns:a16="http://schemas.microsoft.com/office/drawing/2014/main" id="{43AD4C73-A4C6-DF49-175B-00B118588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" y="1529"/>
              <a:ext cx="109" cy="199"/>
            </a:xfrm>
            <a:custGeom>
              <a:avLst/>
              <a:gdLst>
                <a:gd name="T0" fmla="*/ 1 w 46"/>
                <a:gd name="T1" fmla="*/ 81 h 84"/>
                <a:gd name="T2" fmla="*/ 6 w 46"/>
                <a:gd name="T3" fmla="*/ 77 h 84"/>
                <a:gd name="T4" fmla="*/ 10 w 46"/>
                <a:gd name="T5" fmla="*/ 73 h 84"/>
                <a:gd name="T6" fmla="*/ 14 w 46"/>
                <a:gd name="T7" fmla="*/ 72 h 84"/>
                <a:gd name="T8" fmla="*/ 18 w 46"/>
                <a:gd name="T9" fmla="*/ 71 h 84"/>
                <a:gd name="T10" fmla="*/ 21 w 46"/>
                <a:gd name="T11" fmla="*/ 67 h 84"/>
                <a:gd name="T12" fmla="*/ 16 w 46"/>
                <a:gd name="T13" fmla="*/ 70 h 84"/>
                <a:gd name="T14" fmla="*/ 13 w 46"/>
                <a:gd name="T15" fmla="*/ 69 h 84"/>
                <a:gd name="T16" fmla="*/ 9 w 46"/>
                <a:gd name="T17" fmla="*/ 68 h 84"/>
                <a:gd name="T18" fmla="*/ 7 w 46"/>
                <a:gd name="T19" fmla="*/ 67 h 84"/>
                <a:gd name="T20" fmla="*/ 5 w 46"/>
                <a:gd name="T21" fmla="*/ 66 h 84"/>
                <a:gd name="T22" fmla="*/ 9 w 46"/>
                <a:gd name="T23" fmla="*/ 62 h 84"/>
                <a:gd name="T24" fmla="*/ 11 w 46"/>
                <a:gd name="T25" fmla="*/ 57 h 84"/>
                <a:gd name="T26" fmla="*/ 7 w 46"/>
                <a:gd name="T27" fmla="*/ 56 h 84"/>
                <a:gd name="T28" fmla="*/ 11 w 46"/>
                <a:gd name="T29" fmla="*/ 52 h 84"/>
                <a:gd name="T30" fmla="*/ 17 w 46"/>
                <a:gd name="T31" fmla="*/ 51 h 84"/>
                <a:gd name="T32" fmla="*/ 18 w 46"/>
                <a:gd name="T33" fmla="*/ 48 h 84"/>
                <a:gd name="T34" fmla="*/ 19 w 46"/>
                <a:gd name="T35" fmla="*/ 44 h 84"/>
                <a:gd name="T36" fmla="*/ 15 w 46"/>
                <a:gd name="T37" fmla="*/ 41 h 84"/>
                <a:gd name="T38" fmla="*/ 17 w 46"/>
                <a:gd name="T39" fmla="*/ 36 h 84"/>
                <a:gd name="T40" fmla="*/ 12 w 46"/>
                <a:gd name="T41" fmla="*/ 37 h 84"/>
                <a:gd name="T42" fmla="*/ 9 w 46"/>
                <a:gd name="T43" fmla="*/ 37 h 84"/>
                <a:gd name="T44" fmla="*/ 7 w 46"/>
                <a:gd name="T45" fmla="*/ 35 h 84"/>
                <a:gd name="T46" fmla="*/ 9 w 46"/>
                <a:gd name="T47" fmla="*/ 30 h 84"/>
                <a:gd name="T48" fmla="*/ 9 w 46"/>
                <a:gd name="T49" fmla="*/ 25 h 84"/>
                <a:gd name="T50" fmla="*/ 7 w 46"/>
                <a:gd name="T51" fmla="*/ 26 h 84"/>
                <a:gd name="T52" fmla="*/ 5 w 46"/>
                <a:gd name="T53" fmla="*/ 29 h 84"/>
                <a:gd name="T54" fmla="*/ 3 w 46"/>
                <a:gd name="T55" fmla="*/ 30 h 84"/>
                <a:gd name="T56" fmla="*/ 5 w 46"/>
                <a:gd name="T57" fmla="*/ 24 h 84"/>
                <a:gd name="T58" fmla="*/ 5 w 46"/>
                <a:gd name="T59" fmla="*/ 19 h 84"/>
                <a:gd name="T60" fmla="*/ 1 w 46"/>
                <a:gd name="T61" fmla="*/ 22 h 84"/>
                <a:gd name="T62" fmla="*/ 3 w 46"/>
                <a:gd name="T63" fmla="*/ 19 h 84"/>
                <a:gd name="T64" fmla="*/ 5 w 46"/>
                <a:gd name="T65" fmla="*/ 14 h 84"/>
                <a:gd name="T66" fmla="*/ 4 w 46"/>
                <a:gd name="T67" fmla="*/ 9 h 84"/>
                <a:gd name="T68" fmla="*/ 7 w 46"/>
                <a:gd name="T69" fmla="*/ 5 h 84"/>
                <a:gd name="T70" fmla="*/ 9 w 46"/>
                <a:gd name="T71" fmla="*/ 0 h 84"/>
                <a:gd name="T72" fmla="*/ 16 w 46"/>
                <a:gd name="T73" fmla="*/ 0 h 84"/>
                <a:gd name="T74" fmla="*/ 17 w 46"/>
                <a:gd name="T75" fmla="*/ 4 h 84"/>
                <a:gd name="T76" fmla="*/ 14 w 46"/>
                <a:gd name="T77" fmla="*/ 8 h 84"/>
                <a:gd name="T78" fmla="*/ 16 w 46"/>
                <a:gd name="T79" fmla="*/ 9 h 84"/>
                <a:gd name="T80" fmla="*/ 25 w 46"/>
                <a:gd name="T81" fmla="*/ 10 h 84"/>
                <a:gd name="T82" fmla="*/ 22 w 46"/>
                <a:gd name="T83" fmla="*/ 19 h 84"/>
                <a:gd name="T84" fmla="*/ 21 w 46"/>
                <a:gd name="T85" fmla="*/ 23 h 84"/>
                <a:gd name="T86" fmla="*/ 21 w 46"/>
                <a:gd name="T87" fmla="*/ 26 h 84"/>
                <a:gd name="T88" fmla="*/ 26 w 46"/>
                <a:gd name="T89" fmla="*/ 31 h 84"/>
                <a:gd name="T90" fmla="*/ 28 w 46"/>
                <a:gd name="T91" fmla="*/ 39 h 84"/>
                <a:gd name="T92" fmla="*/ 34 w 46"/>
                <a:gd name="T93" fmla="*/ 43 h 84"/>
                <a:gd name="T94" fmla="*/ 36 w 46"/>
                <a:gd name="T95" fmla="*/ 50 h 84"/>
                <a:gd name="T96" fmla="*/ 37 w 46"/>
                <a:gd name="T97" fmla="*/ 56 h 84"/>
                <a:gd name="T98" fmla="*/ 43 w 46"/>
                <a:gd name="T99" fmla="*/ 56 h 84"/>
                <a:gd name="T100" fmla="*/ 45 w 46"/>
                <a:gd name="T101" fmla="*/ 63 h 84"/>
                <a:gd name="T102" fmla="*/ 42 w 46"/>
                <a:gd name="T103" fmla="*/ 67 h 84"/>
                <a:gd name="T104" fmla="*/ 40 w 46"/>
                <a:gd name="T105" fmla="*/ 69 h 84"/>
                <a:gd name="T106" fmla="*/ 44 w 46"/>
                <a:gd name="T107" fmla="*/ 70 h 84"/>
                <a:gd name="T108" fmla="*/ 40 w 46"/>
                <a:gd name="T109" fmla="*/ 75 h 84"/>
                <a:gd name="T110" fmla="*/ 33 w 46"/>
                <a:gd name="T111" fmla="*/ 77 h 84"/>
                <a:gd name="T112" fmla="*/ 25 w 46"/>
                <a:gd name="T113" fmla="*/ 77 h 84"/>
                <a:gd name="T114" fmla="*/ 18 w 46"/>
                <a:gd name="T115" fmla="*/ 77 h 84"/>
                <a:gd name="T116" fmla="*/ 14 w 46"/>
                <a:gd name="T117" fmla="*/ 80 h 84"/>
                <a:gd name="T118" fmla="*/ 10 w 46"/>
                <a:gd name="T119" fmla="*/ 80 h 84"/>
                <a:gd name="T120" fmla="*/ 5 w 46"/>
                <a:gd name="T121" fmla="*/ 81 h 84"/>
                <a:gd name="T122" fmla="*/ 3 w 46"/>
                <a:gd name="T123" fmla="*/ 8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" h="84">
                  <a:moveTo>
                    <a:pt x="3" y="83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0"/>
                    <a:pt x="18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2"/>
                    <a:pt x="12" y="52"/>
                    <a:pt x="13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1"/>
                    <a:pt x="17" y="51"/>
                  </a:cubicBezTo>
                  <a:cubicBezTo>
                    <a:pt x="17" y="51"/>
                    <a:pt x="16" y="51"/>
                    <a:pt x="17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1"/>
                    <a:pt x="15" y="41"/>
                    <a:pt x="15" y="41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4" y="40"/>
                    <a:pt x="15" y="39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8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8"/>
                    <a:pt x="11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8" y="34"/>
                    <a:pt x="8" y="34"/>
                  </a:cubicBezTo>
                  <a:cubicBezTo>
                    <a:pt x="8" y="34"/>
                    <a:pt x="8" y="33"/>
                    <a:pt x="8" y="33"/>
                  </a:cubicBezTo>
                  <a:cubicBezTo>
                    <a:pt x="8" y="33"/>
                    <a:pt x="8" y="32"/>
                    <a:pt x="8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8" y="25"/>
                    <a:pt x="9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32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0"/>
                    <a:pt x="3" y="30"/>
                  </a:cubicBezTo>
                  <a:cubicBezTo>
                    <a:pt x="3" y="30"/>
                    <a:pt x="4" y="29"/>
                    <a:pt x="4" y="29"/>
                  </a:cubicBezTo>
                  <a:cubicBezTo>
                    <a:pt x="4" y="29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6"/>
                    <a:pt x="4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4" y="23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5" y="22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20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6"/>
                    <a:pt x="4" y="16"/>
                  </a:cubicBezTo>
                  <a:cubicBezTo>
                    <a:pt x="4" y="16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4" y="13"/>
                    <a:pt x="4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0" y="9"/>
                    <a:pt x="22" y="9"/>
                    <a:pt x="22" y="9"/>
                  </a:cubicBezTo>
                  <a:cubicBezTo>
                    <a:pt x="22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6"/>
                    <a:pt x="24" y="16"/>
                  </a:cubicBezTo>
                  <a:cubicBezTo>
                    <a:pt x="24" y="16"/>
                    <a:pt x="23" y="17"/>
                    <a:pt x="23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0"/>
                    <a:pt x="21" y="20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19" y="24"/>
                  </a:cubicBezTo>
                  <a:cubicBezTo>
                    <a:pt x="19" y="24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7" y="25"/>
                    <a:pt x="16" y="26"/>
                    <a:pt x="17" y="26"/>
                  </a:cubicBezTo>
                  <a:cubicBezTo>
                    <a:pt x="17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7" y="52"/>
                  </a:cubicBezTo>
                  <a:cubicBezTo>
                    <a:pt x="37" y="52"/>
                    <a:pt x="37" y="53"/>
                    <a:pt x="37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3" y="56"/>
                    <a:pt x="43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4"/>
                    <a:pt x="45" y="64"/>
                    <a:pt x="44" y="64"/>
                  </a:cubicBezTo>
                  <a:cubicBezTo>
                    <a:pt x="44" y="64"/>
                    <a:pt x="44" y="65"/>
                    <a:pt x="44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3" y="73"/>
                  </a:cubicBezTo>
                  <a:cubicBezTo>
                    <a:pt x="43" y="73"/>
                    <a:pt x="43" y="74"/>
                    <a:pt x="43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28" y="76"/>
                    <a:pt x="28" y="76"/>
                  </a:cubicBezTo>
                  <a:cubicBezTo>
                    <a:pt x="28" y="76"/>
                    <a:pt x="27" y="76"/>
                    <a:pt x="27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6" y="76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4" y="77"/>
                    <a:pt x="24" y="78"/>
                    <a:pt x="24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2" y="78"/>
                    <a:pt x="21" y="78"/>
                  </a:cubicBezTo>
                  <a:cubicBezTo>
                    <a:pt x="21" y="78"/>
                    <a:pt x="20" y="78"/>
                    <a:pt x="20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2" y="81"/>
                    <a:pt x="12" y="81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1"/>
                    <a:pt x="11" y="80"/>
                    <a:pt x="11" y="8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6" y="81"/>
                    <a:pt x="5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2" y="83"/>
                    <a:pt x="2" y="83"/>
                    <a:pt x="2" y="83"/>
                  </a:cubicBezTo>
                  <a:lnTo>
                    <a:pt x="3" y="83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1" name="Freeform 19">
              <a:extLst>
                <a:ext uri="{FF2B5EF4-FFF2-40B4-BE49-F238E27FC236}">
                  <a16:creationId xmlns:a16="http://schemas.microsoft.com/office/drawing/2014/main" id="{11F85D75-045A-38D8-B3C4-9AD48E83C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52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0 w 3"/>
                <a:gd name="T5" fmla="*/ 2 h 2"/>
                <a:gd name="T6" fmla="*/ 3 w 3"/>
                <a:gd name="T7" fmla="*/ 2 h 2"/>
                <a:gd name="T8" fmla="*/ 0 w 3"/>
                <a:gd name="T9" fmla="*/ 2 h 2"/>
                <a:gd name="T10" fmla="*/ 0 w 3"/>
                <a:gd name="T11" fmla="*/ 0 h 2"/>
                <a:gd name="T12" fmla="*/ 0 w 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2" name="Freeform 20">
              <a:extLst>
                <a:ext uri="{FF2B5EF4-FFF2-40B4-BE49-F238E27FC236}">
                  <a16:creationId xmlns:a16="http://schemas.microsoft.com/office/drawing/2014/main" id="{DCC7D242-F9F0-F408-A354-57F816C53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517"/>
              <a:ext cx="8" cy="7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2 h 3"/>
                <a:gd name="T4" fmla="*/ 2 w 3"/>
                <a:gd name="T5" fmla="*/ 2 h 3"/>
                <a:gd name="T6" fmla="*/ 2 w 3"/>
                <a:gd name="T7" fmla="*/ 3 h 3"/>
                <a:gd name="T8" fmla="*/ 3 w 3"/>
                <a:gd name="T9" fmla="*/ 2 h 3"/>
                <a:gd name="T10" fmla="*/ 3 w 3"/>
                <a:gd name="T11" fmla="*/ 2 h 3"/>
                <a:gd name="T12" fmla="*/ 2 w 3"/>
                <a:gd name="T13" fmla="*/ 1 h 3"/>
                <a:gd name="T14" fmla="*/ 1 w 3"/>
                <a:gd name="T15" fmla="*/ 1 h 3"/>
                <a:gd name="T16" fmla="*/ 1 w 3"/>
                <a:gd name="T17" fmla="*/ 1 h 3"/>
                <a:gd name="T18" fmla="*/ 1 w 3"/>
                <a:gd name="T19" fmla="*/ 0 h 3"/>
                <a:gd name="T20" fmla="*/ 0 w 3"/>
                <a:gd name="T21" fmla="*/ 0 h 3"/>
                <a:gd name="T22" fmla="*/ 0 w 3"/>
                <a:gd name="T23" fmla="*/ 1 h 3"/>
                <a:gd name="T24" fmla="*/ 0 w 3"/>
                <a:gd name="T25" fmla="*/ 1 h 3"/>
                <a:gd name="T26" fmla="*/ 0 w 3"/>
                <a:gd name="T27" fmla="*/ 1 h 3"/>
                <a:gd name="T28" fmla="*/ 0 w 3"/>
                <a:gd name="T29" fmla="*/ 1 h 3"/>
                <a:gd name="T30" fmla="*/ 0 w 3"/>
                <a:gd name="T31" fmla="*/ 2 h 3"/>
                <a:gd name="T32" fmla="*/ 1 w 3"/>
                <a:gd name="T3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3" name="Freeform 21">
              <a:extLst>
                <a:ext uri="{FF2B5EF4-FFF2-40B4-BE49-F238E27FC236}">
                  <a16:creationId xmlns:a16="http://schemas.microsoft.com/office/drawing/2014/main" id="{CE998875-F1DC-878C-F7C3-7A7C3E349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481"/>
              <a:ext cx="7" cy="14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5 h 6"/>
                <a:gd name="T4" fmla="*/ 1 w 3"/>
                <a:gd name="T5" fmla="*/ 5 h 6"/>
                <a:gd name="T6" fmla="*/ 0 w 3"/>
                <a:gd name="T7" fmla="*/ 5 h 6"/>
                <a:gd name="T8" fmla="*/ 0 w 3"/>
                <a:gd name="T9" fmla="*/ 4 h 6"/>
                <a:gd name="T10" fmla="*/ 0 w 3"/>
                <a:gd name="T11" fmla="*/ 4 h 6"/>
                <a:gd name="T12" fmla="*/ 1 w 3"/>
                <a:gd name="T13" fmla="*/ 4 h 6"/>
                <a:gd name="T14" fmla="*/ 1 w 3"/>
                <a:gd name="T15" fmla="*/ 3 h 6"/>
                <a:gd name="T16" fmla="*/ 1 w 3"/>
                <a:gd name="T17" fmla="*/ 3 h 6"/>
                <a:gd name="T18" fmla="*/ 0 w 3"/>
                <a:gd name="T19" fmla="*/ 2 h 6"/>
                <a:gd name="T20" fmla="*/ 1 w 3"/>
                <a:gd name="T21" fmla="*/ 2 h 6"/>
                <a:gd name="T22" fmla="*/ 1 w 3"/>
                <a:gd name="T23" fmla="*/ 1 h 6"/>
                <a:gd name="T24" fmla="*/ 2 w 3"/>
                <a:gd name="T25" fmla="*/ 1 h 6"/>
                <a:gd name="T26" fmla="*/ 2 w 3"/>
                <a:gd name="T27" fmla="*/ 1 h 6"/>
                <a:gd name="T28" fmla="*/ 2 w 3"/>
                <a:gd name="T29" fmla="*/ 1 h 6"/>
                <a:gd name="T30" fmla="*/ 3 w 3"/>
                <a:gd name="T31" fmla="*/ 0 h 6"/>
                <a:gd name="T32" fmla="*/ 3 w 3"/>
                <a:gd name="T33" fmla="*/ 1 h 6"/>
                <a:gd name="T34" fmla="*/ 3 w 3"/>
                <a:gd name="T35" fmla="*/ 2 h 6"/>
                <a:gd name="T36" fmla="*/ 2 w 3"/>
                <a:gd name="T37" fmla="*/ 2 h 6"/>
                <a:gd name="T38" fmla="*/ 2 w 3"/>
                <a:gd name="T39" fmla="*/ 3 h 6"/>
                <a:gd name="T40" fmla="*/ 3 w 3"/>
                <a:gd name="T41" fmla="*/ 4 h 6"/>
                <a:gd name="T42" fmla="*/ 2 w 3"/>
                <a:gd name="T43" fmla="*/ 4 h 6"/>
                <a:gd name="T44" fmla="*/ 2 w 3"/>
                <a:gd name="T45" fmla="*/ 5 h 6"/>
                <a:gd name="T46" fmla="*/ 2 w 3"/>
                <a:gd name="T47" fmla="*/ 6 h 6"/>
                <a:gd name="T48" fmla="*/ 1 w 3"/>
                <a:gd name="T4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4" name="Freeform 22">
              <a:extLst>
                <a:ext uri="{FF2B5EF4-FFF2-40B4-BE49-F238E27FC236}">
                  <a16:creationId xmlns:a16="http://schemas.microsoft.com/office/drawing/2014/main" id="{D92ED661-9198-8EA4-BE05-F65F4DC4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" y="1531"/>
              <a:ext cx="12" cy="17"/>
            </a:xfrm>
            <a:custGeom>
              <a:avLst/>
              <a:gdLst>
                <a:gd name="T0" fmla="*/ 0 w 5"/>
                <a:gd name="T1" fmla="*/ 6 h 7"/>
                <a:gd name="T2" fmla="*/ 0 w 5"/>
                <a:gd name="T3" fmla="*/ 5 h 7"/>
                <a:gd name="T4" fmla="*/ 1 w 5"/>
                <a:gd name="T5" fmla="*/ 5 h 7"/>
                <a:gd name="T6" fmla="*/ 1 w 5"/>
                <a:gd name="T7" fmla="*/ 5 h 7"/>
                <a:gd name="T8" fmla="*/ 1 w 5"/>
                <a:gd name="T9" fmla="*/ 4 h 7"/>
                <a:gd name="T10" fmla="*/ 0 w 5"/>
                <a:gd name="T11" fmla="*/ 4 h 7"/>
                <a:gd name="T12" fmla="*/ 0 w 5"/>
                <a:gd name="T13" fmla="*/ 3 h 7"/>
                <a:gd name="T14" fmla="*/ 1 w 5"/>
                <a:gd name="T15" fmla="*/ 2 h 7"/>
                <a:gd name="T16" fmla="*/ 2 w 5"/>
                <a:gd name="T17" fmla="*/ 3 h 7"/>
                <a:gd name="T18" fmla="*/ 2 w 5"/>
                <a:gd name="T19" fmla="*/ 2 h 7"/>
                <a:gd name="T20" fmla="*/ 2 w 5"/>
                <a:gd name="T21" fmla="*/ 2 h 7"/>
                <a:gd name="T22" fmla="*/ 2 w 5"/>
                <a:gd name="T23" fmla="*/ 1 h 7"/>
                <a:gd name="T24" fmla="*/ 3 w 5"/>
                <a:gd name="T25" fmla="*/ 1 h 7"/>
                <a:gd name="T26" fmla="*/ 3 w 5"/>
                <a:gd name="T27" fmla="*/ 1 h 7"/>
                <a:gd name="T28" fmla="*/ 4 w 5"/>
                <a:gd name="T29" fmla="*/ 0 h 7"/>
                <a:gd name="T30" fmla="*/ 5 w 5"/>
                <a:gd name="T31" fmla="*/ 0 h 7"/>
                <a:gd name="T32" fmla="*/ 5 w 5"/>
                <a:gd name="T33" fmla="*/ 1 h 7"/>
                <a:gd name="T34" fmla="*/ 5 w 5"/>
                <a:gd name="T35" fmla="*/ 2 h 7"/>
                <a:gd name="T36" fmla="*/ 4 w 5"/>
                <a:gd name="T37" fmla="*/ 2 h 7"/>
                <a:gd name="T38" fmla="*/ 4 w 5"/>
                <a:gd name="T39" fmla="*/ 3 h 7"/>
                <a:gd name="T40" fmla="*/ 4 w 5"/>
                <a:gd name="T41" fmla="*/ 3 h 7"/>
                <a:gd name="T42" fmla="*/ 4 w 5"/>
                <a:gd name="T43" fmla="*/ 4 h 7"/>
                <a:gd name="T44" fmla="*/ 3 w 5"/>
                <a:gd name="T45" fmla="*/ 4 h 7"/>
                <a:gd name="T46" fmla="*/ 3 w 5"/>
                <a:gd name="T47" fmla="*/ 5 h 7"/>
                <a:gd name="T48" fmla="*/ 2 w 5"/>
                <a:gd name="T49" fmla="*/ 5 h 7"/>
                <a:gd name="T50" fmla="*/ 2 w 5"/>
                <a:gd name="T51" fmla="*/ 5 h 7"/>
                <a:gd name="T52" fmla="*/ 1 w 5"/>
                <a:gd name="T53" fmla="*/ 5 h 7"/>
                <a:gd name="T54" fmla="*/ 1 w 5"/>
                <a:gd name="T55" fmla="*/ 6 h 7"/>
                <a:gd name="T56" fmla="*/ 1 w 5"/>
                <a:gd name="T57" fmla="*/ 7 h 7"/>
                <a:gd name="T58" fmla="*/ 0 w 5"/>
                <a:gd name="T5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7">
                  <a:moveTo>
                    <a:pt x="0" y="6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5" name="Freeform 23">
              <a:extLst>
                <a:ext uri="{FF2B5EF4-FFF2-40B4-BE49-F238E27FC236}">
                  <a16:creationId xmlns:a16="http://schemas.microsoft.com/office/drawing/2014/main" id="{DCA92838-3822-7364-A9EB-19EA08A16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1550"/>
              <a:ext cx="10" cy="12"/>
            </a:xfrm>
            <a:custGeom>
              <a:avLst/>
              <a:gdLst>
                <a:gd name="T0" fmla="*/ 1 w 4"/>
                <a:gd name="T1" fmla="*/ 2 h 5"/>
                <a:gd name="T2" fmla="*/ 0 w 4"/>
                <a:gd name="T3" fmla="*/ 1 h 5"/>
                <a:gd name="T4" fmla="*/ 1 w 4"/>
                <a:gd name="T5" fmla="*/ 1 h 5"/>
                <a:gd name="T6" fmla="*/ 1 w 4"/>
                <a:gd name="T7" fmla="*/ 0 h 5"/>
                <a:gd name="T8" fmla="*/ 2 w 4"/>
                <a:gd name="T9" fmla="*/ 1 h 5"/>
                <a:gd name="T10" fmla="*/ 2 w 4"/>
                <a:gd name="T11" fmla="*/ 1 h 5"/>
                <a:gd name="T12" fmla="*/ 3 w 4"/>
                <a:gd name="T13" fmla="*/ 1 h 5"/>
                <a:gd name="T14" fmla="*/ 2 w 4"/>
                <a:gd name="T15" fmla="*/ 0 h 5"/>
                <a:gd name="T16" fmla="*/ 3 w 4"/>
                <a:gd name="T17" fmla="*/ 0 h 5"/>
                <a:gd name="T18" fmla="*/ 3 w 4"/>
                <a:gd name="T19" fmla="*/ 1 h 5"/>
                <a:gd name="T20" fmla="*/ 4 w 4"/>
                <a:gd name="T21" fmla="*/ 2 h 5"/>
                <a:gd name="T22" fmla="*/ 4 w 4"/>
                <a:gd name="T23" fmla="*/ 2 h 5"/>
                <a:gd name="T24" fmla="*/ 4 w 4"/>
                <a:gd name="T25" fmla="*/ 3 h 5"/>
                <a:gd name="T26" fmla="*/ 4 w 4"/>
                <a:gd name="T27" fmla="*/ 3 h 5"/>
                <a:gd name="T28" fmla="*/ 4 w 4"/>
                <a:gd name="T29" fmla="*/ 5 h 5"/>
                <a:gd name="T30" fmla="*/ 4 w 4"/>
                <a:gd name="T31" fmla="*/ 5 h 5"/>
                <a:gd name="T32" fmla="*/ 3 w 4"/>
                <a:gd name="T33" fmla="*/ 5 h 5"/>
                <a:gd name="T34" fmla="*/ 3 w 4"/>
                <a:gd name="T35" fmla="*/ 5 h 5"/>
                <a:gd name="T36" fmla="*/ 3 w 4"/>
                <a:gd name="T37" fmla="*/ 4 h 5"/>
                <a:gd name="T38" fmla="*/ 3 w 4"/>
                <a:gd name="T39" fmla="*/ 4 h 5"/>
                <a:gd name="T40" fmla="*/ 3 w 4"/>
                <a:gd name="T41" fmla="*/ 3 h 5"/>
                <a:gd name="T42" fmla="*/ 2 w 4"/>
                <a:gd name="T43" fmla="*/ 3 h 5"/>
                <a:gd name="T44" fmla="*/ 2 w 4"/>
                <a:gd name="T45" fmla="*/ 2 h 5"/>
                <a:gd name="T46" fmla="*/ 1 w 4"/>
                <a:gd name="T47" fmla="*/ 3 h 5"/>
                <a:gd name="T48" fmla="*/ 1 w 4"/>
                <a:gd name="T4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" h="5">
                  <a:moveTo>
                    <a:pt x="1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6" name="Freeform 24">
              <a:extLst>
                <a:ext uri="{FF2B5EF4-FFF2-40B4-BE49-F238E27FC236}">
                  <a16:creationId xmlns:a16="http://schemas.microsoft.com/office/drawing/2014/main" id="{EA28A505-DFC7-28D9-AEC7-CADBFE03D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1548"/>
              <a:ext cx="7" cy="12"/>
            </a:xfrm>
            <a:custGeom>
              <a:avLst/>
              <a:gdLst>
                <a:gd name="T0" fmla="*/ 1 w 3"/>
                <a:gd name="T1" fmla="*/ 5 h 5"/>
                <a:gd name="T2" fmla="*/ 1 w 3"/>
                <a:gd name="T3" fmla="*/ 5 h 5"/>
                <a:gd name="T4" fmla="*/ 2 w 3"/>
                <a:gd name="T5" fmla="*/ 4 h 5"/>
                <a:gd name="T6" fmla="*/ 2 w 3"/>
                <a:gd name="T7" fmla="*/ 3 h 5"/>
                <a:gd name="T8" fmla="*/ 2 w 3"/>
                <a:gd name="T9" fmla="*/ 3 h 5"/>
                <a:gd name="T10" fmla="*/ 2 w 3"/>
                <a:gd name="T11" fmla="*/ 2 h 5"/>
                <a:gd name="T12" fmla="*/ 2 w 3"/>
                <a:gd name="T13" fmla="*/ 2 h 5"/>
                <a:gd name="T14" fmla="*/ 2 w 3"/>
                <a:gd name="T15" fmla="*/ 1 h 5"/>
                <a:gd name="T16" fmla="*/ 3 w 3"/>
                <a:gd name="T17" fmla="*/ 0 h 5"/>
                <a:gd name="T18" fmla="*/ 2 w 3"/>
                <a:gd name="T19" fmla="*/ 0 h 5"/>
                <a:gd name="T20" fmla="*/ 2 w 3"/>
                <a:gd name="T21" fmla="*/ 0 h 5"/>
                <a:gd name="T22" fmla="*/ 1 w 3"/>
                <a:gd name="T23" fmla="*/ 0 h 5"/>
                <a:gd name="T24" fmla="*/ 1 w 3"/>
                <a:gd name="T25" fmla="*/ 1 h 5"/>
                <a:gd name="T26" fmla="*/ 1 w 3"/>
                <a:gd name="T27" fmla="*/ 1 h 5"/>
                <a:gd name="T28" fmla="*/ 1 w 3"/>
                <a:gd name="T29" fmla="*/ 1 h 5"/>
                <a:gd name="T30" fmla="*/ 1 w 3"/>
                <a:gd name="T31" fmla="*/ 2 h 5"/>
                <a:gd name="T32" fmla="*/ 0 w 3"/>
                <a:gd name="T33" fmla="*/ 2 h 5"/>
                <a:gd name="T34" fmla="*/ 1 w 3"/>
                <a:gd name="T35" fmla="*/ 3 h 5"/>
                <a:gd name="T36" fmla="*/ 1 w 3"/>
                <a:gd name="T37" fmla="*/ 4 h 5"/>
                <a:gd name="T38" fmla="*/ 1 w 3"/>
                <a:gd name="T39" fmla="*/ 4 h 5"/>
                <a:gd name="T40" fmla="*/ 1 w 3"/>
                <a:gd name="T41" fmla="*/ 5 h 5"/>
                <a:gd name="T42" fmla="*/ 1 w 3"/>
                <a:gd name="T43" fmla="*/ 5 h 5"/>
                <a:gd name="T44" fmla="*/ 1 w 3"/>
                <a:gd name="T4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7" name="Freeform 25">
              <a:extLst>
                <a:ext uri="{FF2B5EF4-FFF2-40B4-BE49-F238E27FC236}">
                  <a16:creationId xmlns:a16="http://schemas.microsoft.com/office/drawing/2014/main" id="{94CC5763-FB2E-5F11-97CF-0F9A8D0B0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156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0 h 3"/>
                <a:gd name="T4" fmla="*/ 2 w 2"/>
                <a:gd name="T5" fmla="*/ 0 h 3"/>
                <a:gd name="T6" fmla="*/ 2 w 2"/>
                <a:gd name="T7" fmla="*/ 0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8" name="Freeform 26">
              <a:extLst>
                <a:ext uri="{FF2B5EF4-FFF2-40B4-BE49-F238E27FC236}">
                  <a16:creationId xmlns:a16="http://schemas.microsoft.com/office/drawing/2014/main" id="{135DECD1-630A-FC4B-795B-C98E0BCC9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1583"/>
              <a:ext cx="12" cy="12"/>
            </a:xfrm>
            <a:custGeom>
              <a:avLst/>
              <a:gdLst>
                <a:gd name="T0" fmla="*/ 3 w 12"/>
                <a:gd name="T1" fmla="*/ 10 h 12"/>
                <a:gd name="T2" fmla="*/ 0 w 12"/>
                <a:gd name="T3" fmla="*/ 10 h 12"/>
                <a:gd name="T4" fmla="*/ 3 w 12"/>
                <a:gd name="T5" fmla="*/ 8 h 12"/>
                <a:gd name="T6" fmla="*/ 5 w 12"/>
                <a:gd name="T7" fmla="*/ 8 h 12"/>
                <a:gd name="T8" fmla="*/ 5 w 12"/>
                <a:gd name="T9" fmla="*/ 8 h 12"/>
                <a:gd name="T10" fmla="*/ 10 w 12"/>
                <a:gd name="T11" fmla="*/ 5 h 12"/>
                <a:gd name="T12" fmla="*/ 7 w 12"/>
                <a:gd name="T13" fmla="*/ 3 h 12"/>
                <a:gd name="T14" fmla="*/ 10 w 12"/>
                <a:gd name="T15" fmla="*/ 3 h 12"/>
                <a:gd name="T16" fmla="*/ 10 w 12"/>
                <a:gd name="T17" fmla="*/ 0 h 12"/>
                <a:gd name="T18" fmla="*/ 12 w 12"/>
                <a:gd name="T19" fmla="*/ 3 h 12"/>
                <a:gd name="T20" fmla="*/ 10 w 12"/>
                <a:gd name="T21" fmla="*/ 5 h 12"/>
                <a:gd name="T22" fmla="*/ 10 w 12"/>
                <a:gd name="T23" fmla="*/ 8 h 12"/>
                <a:gd name="T24" fmla="*/ 7 w 12"/>
                <a:gd name="T25" fmla="*/ 10 h 12"/>
                <a:gd name="T26" fmla="*/ 7 w 12"/>
                <a:gd name="T27" fmla="*/ 10 h 12"/>
                <a:gd name="T28" fmla="*/ 7 w 12"/>
                <a:gd name="T29" fmla="*/ 12 h 12"/>
                <a:gd name="T30" fmla="*/ 5 w 12"/>
                <a:gd name="T31" fmla="*/ 12 h 12"/>
                <a:gd name="T32" fmla="*/ 5 w 12"/>
                <a:gd name="T33" fmla="*/ 12 h 12"/>
                <a:gd name="T34" fmla="*/ 3 w 12"/>
                <a:gd name="T35" fmla="*/ 12 h 12"/>
                <a:gd name="T36" fmla="*/ 5 w 12"/>
                <a:gd name="T37" fmla="*/ 10 h 12"/>
                <a:gd name="T38" fmla="*/ 3 w 12"/>
                <a:gd name="T3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2">
                  <a:moveTo>
                    <a:pt x="3" y="10"/>
                  </a:moveTo>
                  <a:lnTo>
                    <a:pt x="0" y="10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10" y="5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9" name="Freeform 27">
              <a:extLst>
                <a:ext uri="{FF2B5EF4-FFF2-40B4-BE49-F238E27FC236}">
                  <a16:creationId xmlns:a16="http://schemas.microsoft.com/office/drawing/2014/main" id="{8D1F1E6B-011E-1125-2373-B4D3E812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1595"/>
              <a:ext cx="2" cy="7"/>
            </a:xfrm>
            <a:custGeom>
              <a:avLst/>
              <a:gdLst>
                <a:gd name="T0" fmla="*/ 0 w 2"/>
                <a:gd name="T1" fmla="*/ 5 h 7"/>
                <a:gd name="T2" fmla="*/ 0 w 2"/>
                <a:gd name="T3" fmla="*/ 5 h 7"/>
                <a:gd name="T4" fmla="*/ 0 w 2"/>
                <a:gd name="T5" fmla="*/ 3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3 h 7"/>
                <a:gd name="T12" fmla="*/ 2 w 2"/>
                <a:gd name="T13" fmla="*/ 3 h 7"/>
                <a:gd name="T14" fmla="*/ 2 w 2"/>
                <a:gd name="T15" fmla="*/ 5 h 7"/>
                <a:gd name="T16" fmla="*/ 2 w 2"/>
                <a:gd name="T17" fmla="*/ 7 h 7"/>
                <a:gd name="T18" fmla="*/ 0 w 2"/>
                <a:gd name="T19" fmla="*/ 7 h 7"/>
                <a:gd name="T20" fmla="*/ 0 w 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0" name="Freeform 28">
              <a:extLst>
                <a:ext uri="{FF2B5EF4-FFF2-40B4-BE49-F238E27FC236}">
                  <a16:creationId xmlns:a16="http://schemas.microsoft.com/office/drawing/2014/main" id="{64915418-3A5D-BF20-8DC2-EF4D7A74B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" y="1605"/>
              <a:ext cx="35" cy="28"/>
            </a:xfrm>
            <a:custGeom>
              <a:avLst/>
              <a:gdLst>
                <a:gd name="T0" fmla="*/ 2 w 15"/>
                <a:gd name="T1" fmla="*/ 4 h 12"/>
                <a:gd name="T2" fmla="*/ 4 w 15"/>
                <a:gd name="T3" fmla="*/ 3 h 12"/>
                <a:gd name="T4" fmla="*/ 5 w 15"/>
                <a:gd name="T5" fmla="*/ 2 h 12"/>
                <a:gd name="T6" fmla="*/ 6 w 15"/>
                <a:gd name="T7" fmla="*/ 1 h 12"/>
                <a:gd name="T8" fmla="*/ 8 w 15"/>
                <a:gd name="T9" fmla="*/ 1 h 12"/>
                <a:gd name="T10" fmla="*/ 8 w 15"/>
                <a:gd name="T11" fmla="*/ 0 h 12"/>
                <a:gd name="T12" fmla="*/ 9 w 15"/>
                <a:gd name="T13" fmla="*/ 0 h 12"/>
                <a:gd name="T14" fmla="*/ 9 w 15"/>
                <a:gd name="T15" fmla="*/ 0 h 12"/>
                <a:gd name="T16" fmla="*/ 10 w 15"/>
                <a:gd name="T17" fmla="*/ 0 h 12"/>
                <a:gd name="T18" fmla="*/ 11 w 15"/>
                <a:gd name="T19" fmla="*/ 0 h 12"/>
                <a:gd name="T20" fmla="*/ 11 w 15"/>
                <a:gd name="T21" fmla="*/ 0 h 12"/>
                <a:gd name="T22" fmla="*/ 12 w 15"/>
                <a:gd name="T23" fmla="*/ 1 h 12"/>
                <a:gd name="T24" fmla="*/ 12 w 15"/>
                <a:gd name="T25" fmla="*/ 1 h 12"/>
                <a:gd name="T26" fmla="*/ 12 w 15"/>
                <a:gd name="T27" fmla="*/ 2 h 12"/>
                <a:gd name="T28" fmla="*/ 12 w 15"/>
                <a:gd name="T29" fmla="*/ 3 h 12"/>
                <a:gd name="T30" fmla="*/ 13 w 15"/>
                <a:gd name="T31" fmla="*/ 3 h 12"/>
                <a:gd name="T32" fmla="*/ 14 w 15"/>
                <a:gd name="T33" fmla="*/ 4 h 12"/>
                <a:gd name="T34" fmla="*/ 14 w 15"/>
                <a:gd name="T35" fmla="*/ 4 h 12"/>
                <a:gd name="T36" fmla="*/ 14 w 15"/>
                <a:gd name="T37" fmla="*/ 5 h 12"/>
                <a:gd name="T38" fmla="*/ 14 w 15"/>
                <a:gd name="T39" fmla="*/ 5 h 12"/>
                <a:gd name="T40" fmla="*/ 13 w 15"/>
                <a:gd name="T41" fmla="*/ 5 h 12"/>
                <a:gd name="T42" fmla="*/ 13 w 15"/>
                <a:gd name="T43" fmla="*/ 5 h 12"/>
                <a:gd name="T44" fmla="*/ 13 w 15"/>
                <a:gd name="T45" fmla="*/ 6 h 12"/>
                <a:gd name="T46" fmla="*/ 14 w 15"/>
                <a:gd name="T47" fmla="*/ 6 h 12"/>
                <a:gd name="T48" fmla="*/ 14 w 15"/>
                <a:gd name="T49" fmla="*/ 6 h 12"/>
                <a:gd name="T50" fmla="*/ 15 w 15"/>
                <a:gd name="T51" fmla="*/ 6 h 12"/>
                <a:gd name="T52" fmla="*/ 15 w 15"/>
                <a:gd name="T53" fmla="*/ 7 h 12"/>
                <a:gd name="T54" fmla="*/ 15 w 15"/>
                <a:gd name="T55" fmla="*/ 8 h 12"/>
                <a:gd name="T56" fmla="*/ 15 w 15"/>
                <a:gd name="T57" fmla="*/ 9 h 12"/>
                <a:gd name="T58" fmla="*/ 15 w 15"/>
                <a:gd name="T59" fmla="*/ 9 h 12"/>
                <a:gd name="T60" fmla="*/ 14 w 15"/>
                <a:gd name="T61" fmla="*/ 10 h 12"/>
                <a:gd name="T62" fmla="*/ 14 w 15"/>
                <a:gd name="T63" fmla="*/ 10 h 12"/>
                <a:gd name="T64" fmla="*/ 13 w 15"/>
                <a:gd name="T65" fmla="*/ 10 h 12"/>
                <a:gd name="T66" fmla="*/ 13 w 15"/>
                <a:gd name="T67" fmla="*/ 10 h 12"/>
                <a:gd name="T68" fmla="*/ 12 w 15"/>
                <a:gd name="T69" fmla="*/ 12 h 12"/>
                <a:gd name="T70" fmla="*/ 12 w 15"/>
                <a:gd name="T71" fmla="*/ 12 h 12"/>
                <a:gd name="T72" fmla="*/ 11 w 15"/>
                <a:gd name="T73" fmla="*/ 12 h 12"/>
                <a:gd name="T74" fmla="*/ 11 w 15"/>
                <a:gd name="T75" fmla="*/ 12 h 12"/>
                <a:gd name="T76" fmla="*/ 10 w 15"/>
                <a:gd name="T77" fmla="*/ 11 h 12"/>
                <a:gd name="T78" fmla="*/ 9 w 15"/>
                <a:gd name="T79" fmla="*/ 11 h 12"/>
                <a:gd name="T80" fmla="*/ 8 w 15"/>
                <a:gd name="T81" fmla="*/ 10 h 12"/>
                <a:gd name="T82" fmla="*/ 7 w 15"/>
                <a:gd name="T83" fmla="*/ 9 h 12"/>
                <a:gd name="T84" fmla="*/ 6 w 15"/>
                <a:gd name="T85" fmla="*/ 8 h 12"/>
                <a:gd name="T86" fmla="*/ 5 w 15"/>
                <a:gd name="T87" fmla="*/ 9 h 12"/>
                <a:gd name="T88" fmla="*/ 5 w 15"/>
                <a:gd name="T89" fmla="*/ 9 h 12"/>
                <a:gd name="T90" fmla="*/ 5 w 15"/>
                <a:gd name="T91" fmla="*/ 10 h 12"/>
                <a:gd name="T92" fmla="*/ 4 w 15"/>
                <a:gd name="T93" fmla="*/ 10 h 12"/>
                <a:gd name="T94" fmla="*/ 1 w 15"/>
                <a:gd name="T95" fmla="*/ 9 h 12"/>
                <a:gd name="T96" fmla="*/ 1 w 15"/>
                <a:gd name="T97" fmla="*/ 8 h 12"/>
                <a:gd name="T98" fmla="*/ 0 w 15"/>
                <a:gd name="T99" fmla="*/ 8 h 12"/>
                <a:gd name="T100" fmla="*/ 0 w 15"/>
                <a:gd name="T101" fmla="*/ 7 h 12"/>
                <a:gd name="T102" fmla="*/ 2 w 15"/>
                <a:gd name="T103" fmla="*/ 6 h 12"/>
                <a:gd name="T104" fmla="*/ 2 w 15"/>
                <a:gd name="T105" fmla="*/ 6 h 12"/>
                <a:gd name="T106" fmla="*/ 2 w 15"/>
                <a:gd name="T10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" h="12">
                  <a:moveTo>
                    <a:pt x="2" y="4"/>
                  </a:moveTo>
                  <a:cubicBezTo>
                    <a:pt x="3" y="4"/>
                    <a:pt x="4" y="5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1"/>
                    <a:pt x="5" y="2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1"/>
                    <a:pt x="10" y="11"/>
                  </a:cubicBezTo>
                  <a:cubicBezTo>
                    <a:pt x="10" y="11"/>
                    <a:pt x="9" y="12"/>
                    <a:pt x="9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7" y="8"/>
                    <a:pt x="7" y="7"/>
                    <a:pt x="6" y="8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4" y="10"/>
                  </a:cubicBezTo>
                  <a:cubicBezTo>
                    <a:pt x="3" y="10"/>
                    <a:pt x="2" y="10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4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1" name="Freeform 29">
              <a:extLst>
                <a:ext uri="{FF2B5EF4-FFF2-40B4-BE49-F238E27FC236}">
                  <a16:creationId xmlns:a16="http://schemas.microsoft.com/office/drawing/2014/main" id="{452346F8-DC83-FE79-0D4B-E0CAB93E3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" y="2140"/>
              <a:ext cx="71" cy="57"/>
            </a:xfrm>
            <a:custGeom>
              <a:avLst/>
              <a:gdLst>
                <a:gd name="T0" fmla="*/ 21 w 30"/>
                <a:gd name="T1" fmla="*/ 24 h 24"/>
                <a:gd name="T2" fmla="*/ 21 w 30"/>
                <a:gd name="T3" fmla="*/ 24 h 24"/>
                <a:gd name="T4" fmla="*/ 5 w 30"/>
                <a:gd name="T5" fmla="*/ 22 h 24"/>
                <a:gd name="T6" fmla="*/ 0 w 30"/>
                <a:gd name="T7" fmla="*/ 16 h 24"/>
                <a:gd name="T8" fmla="*/ 1 w 30"/>
                <a:gd name="T9" fmla="*/ 16 h 24"/>
                <a:gd name="T10" fmla="*/ 3 w 30"/>
                <a:gd name="T11" fmla="*/ 15 h 24"/>
                <a:gd name="T12" fmla="*/ 3 w 30"/>
                <a:gd name="T13" fmla="*/ 15 h 24"/>
                <a:gd name="T14" fmla="*/ 4 w 30"/>
                <a:gd name="T15" fmla="*/ 15 h 24"/>
                <a:gd name="T16" fmla="*/ 5 w 30"/>
                <a:gd name="T17" fmla="*/ 14 h 24"/>
                <a:gd name="T18" fmla="*/ 6 w 30"/>
                <a:gd name="T19" fmla="*/ 14 h 24"/>
                <a:gd name="T20" fmla="*/ 7 w 30"/>
                <a:gd name="T21" fmla="*/ 14 h 24"/>
                <a:gd name="T22" fmla="*/ 8 w 30"/>
                <a:gd name="T23" fmla="*/ 14 h 24"/>
                <a:gd name="T24" fmla="*/ 9 w 30"/>
                <a:gd name="T25" fmla="*/ 15 h 24"/>
                <a:gd name="T26" fmla="*/ 11 w 30"/>
                <a:gd name="T27" fmla="*/ 15 h 24"/>
                <a:gd name="T28" fmla="*/ 12 w 30"/>
                <a:gd name="T29" fmla="*/ 15 h 24"/>
                <a:gd name="T30" fmla="*/ 13 w 30"/>
                <a:gd name="T31" fmla="*/ 14 h 24"/>
                <a:gd name="T32" fmla="*/ 14 w 30"/>
                <a:gd name="T33" fmla="*/ 14 h 24"/>
                <a:gd name="T34" fmla="*/ 15 w 30"/>
                <a:gd name="T35" fmla="*/ 13 h 24"/>
                <a:gd name="T36" fmla="*/ 16 w 30"/>
                <a:gd name="T37" fmla="*/ 12 h 24"/>
                <a:gd name="T38" fmla="*/ 17 w 30"/>
                <a:gd name="T39" fmla="*/ 12 h 24"/>
                <a:gd name="T40" fmla="*/ 17 w 30"/>
                <a:gd name="T41" fmla="*/ 11 h 24"/>
                <a:gd name="T42" fmla="*/ 18 w 30"/>
                <a:gd name="T43" fmla="*/ 11 h 24"/>
                <a:gd name="T44" fmla="*/ 18 w 30"/>
                <a:gd name="T45" fmla="*/ 10 h 24"/>
                <a:gd name="T46" fmla="*/ 19 w 30"/>
                <a:gd name="T47" fmla="*/ 9 h 24"/>
                <a:gd name="T48" fmla="*/ 19 w 30"/>
                <a:gd name="T49" fmla="*/ 9 h 24"/>
                <a:gd name="T50" fmla="*/ 21 w 30"/>
                <a:gd name="T51" fmla="*/ 8 h 24"/>
                <a:gd name="T52" fmla="*/ 21 w 30"/>
                <a:gd name="T53" fmla="*/ 7 h 24"/>
                <a:gd name="T54" fmla="*/ 22 w 30"/>
                <a:gd name="T55" fmla="*/ 6 h 24"/>
                <a:gd name="T56" fmla="*/ 23 w 30"/>
                <a:gd name="T57" fmla="*/ 5 h 24"/>
                <a:gd name="T58" fmla="*/ 24 w 30"/>
                <a:gd name="T59" fmla="*/ 4 h 24"/>
                <a:gd name="T60" fmla="*/ 25 w 30"/>
                <a:gd name="T61" fmla="*/ 4 h 24"/>
                <a:gd name="T62" fmla="*/ 26 w 30"/>
                <a:gd name="T63" fmla="*/ 3 h 24"/>
                <a:gd name="T64" fmla="*/ 26 w 30"/>
                <a:gd name="T65" fmla="*/ 2 h 24"/>
                <a:gd name="T66" fmla="*/ 26 w 30"/>
                <a:gd name="T67" fmla="*/ 2 h 24"/>
                <a:gd name="T68" fmla="*/ 27 w 30"/>
                <a:gd name="T69" fmla="*/ 1 h 24"/>
                <a:gd name="T70" fmla="*/ 27 w 30"/>
                <a:gd name="T71" fmla="*/ 0 h 24"/>
                <a:gd name="T72" fmla="*/ 28 w 30"/>
                <a:gd name="T73" fmla="*/ 0 h 24"/>
                <a:gd name="T74" fmla="*/ 29 w 30"/>
                <a:gd name="T75" fmla="*/ 0 h 24"/>
                <a:gd name="T76" fmla="*/ 29 w 30"/>
                <a:gd name="T77" fmla="*/ 1 h 24"/>
                <a:gd name="T78" fmla="*/ 29 w 30"/>
                <a:gd name="T79" fmla="*/ 1 h 24"/>
                <a:gd name="T80" fmla="*/ 29 w 30"/>
                <a:gd name="T81" fmla="*/ 2 h 24"/>
                <a:gd name="T82" fmla="*/ 28 w 30"/>
                <a:gd name="T83" fmla="*/ 2 h 24"/>
                <a:gd name="T84" fmla="*/ 28 w 30"/>
                <a:gd name="T85" fmla="*/ 3 h 24"/>
                <a:gd name="T86" fmla="*/ 28 w 30"/>
                <a:gd name="T87" fmla="*/ 4 h 24"/>
                <a:gd name="T88" fmla="*/ 28 w 30"/>
                <a:gd name="T89" fmla="*/ 5 h 24"/>
                <a:gd name="T90" fmla="*/ 28 w 30"/>
                <a:gd name="T91" fmla="*/ 6 h 24"/>
                <a:gd name="T92" fmla="*/ 28 w 30"/>
                <a:gd name="T93" fmla="*/ 6 h 24"/>
                <a:gd name="T94" fmla="*/ 28 w 30"/>
                <a:gd name="T95" fmla="*/ 8 h 24"/>
                <a:gd name="T96" fmla="*/ 29 w 30"/>
                <a:gd name="T97" fmla="*/ 9 h 24"/>
                <a:gd name="T98" fmla="*/ 29 w 30"/>
                <a:gd name="T99" fmla="*/ 10 h 24"/>
                <a:gd name="T100" fmla="*/ 30 w 30"/>
                <a:gd name="T101" fmla="*/ 11 h 24"/>
                <a:gd name="T102" fmla="*/ 30 w 30"/>
                <a:gd name="T103" fmla="*/ 12 h 24"/>
                <a:gd name="T104" fmla="*/ 21 w 30"/>
                <a:gd name="T10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" h="24">
                  <a:moveTo>
                    <a:pt x="21" y="24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2" y="7"/>
                    <a:pt x="22" y="6"/>
                  </a:cubicBezTo>
                  <a:cubicBezTo>
                    <a:pt x="23" y="6"/>
                    <a:pt x="23" y="5"/>
                    <a:pt x="23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2"/>
                    <a:pt x="30" y="12"/>
                    <a:pt x="30" y="12"/>
                  </a:cubicBezTo>
                  <a:lnTo>
                    <a:pt x="21" y="24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2" name="Freeform 30">
              <a:extLst>
                <a:ext uri="{FF2B5EF4-FFF2-40B4-BE49-F238E27FC236}">
                  <a16:creationId xmlns:a16="http://schemas.microsoft.com/office/drawing/2014/main" id="{930A96C1-F0BC-2C56-A7BB-4BC9979D4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1657"/>
              <a:ext cx="912" cy="576"/>
            </a:xfrm>
            <a:custGeom>
              <a:avLst/>
              <a:gdLst>
                <a:gd name="T0" fmla="*/ 12 w 384"/>
                <a:gd name="T1" fmla="*/ 130 h 242"/>
                <a:gd name="T2" fmla="*/ 6 w 384"/>
                <a:gd name="T3" fmla="*/ 117 h 242"/>
                <a:gd name="T4" fmla="*/ 6 w 384"/>
                <a:gd name="T5" fmla="*/ 105 h 242"/>
                <a:gd name="T6" fmla="*/ 26 w 384"/>
                <a:gd name="T7" fmla="*/ 99 h 242"/>
                <a:gd name="T8" fmla="*/ 44 w 384"/>
                <a:gd name="T9" fmla="*/ 79 h 242"/>
                <a:gd name="T10" fmla="*/ 56 w 384"/>
                <a:gd name="T11" fmla="*/ 67 h 242"/>
                <a:gd name="T12" fmla="*/ 73 w 384"/>
                <a:gd name="T13" fmla="*/ 53 h 242"/>
                <a:gd name="T14" fmla="*/ 90 w 384"/>
                <a:gd name="T15" fmla="*/ 40 h 242"/>
                <a:gd name="T16" fmla="*/ 117 w 384"/>
                <a:gd name="T17" fmla="*/ 68 h 242"/>
                <a:gd name="T18" fmla="*/ 165 w 384"/>
                <a:gd name="T19" fmla="*/ 86 h 242"/>
                <a:gd name="T20" fmla="*/ 215 w 384"/>
                <a:gd name="T21" fmla="*/ 88 h 242"/>
                <a:gd name="T22" fmla="*/ 243 w 384"/>
                <a:gd name="T23" fmla="*/ 68 h 242"/>
                <a:gd name="T24" fmla="*/ 287 w 384"/>
                <a:gd name="T25" fmla="*/ 56 h 242"/>
                <a:gd name="T26" fmla="*/ 264 w 384"/>
                <a:gd name="T27" fmla="*/ 46 h 242"/>
                <a:gd name="T28" fmla="*/ 287 w 384"/>
                <a:gd name="T29" fmla="*/ 22 h 242"/>
                <a:gd name="T30" fmla="*/ 314 w 384"/>
                <a:gd name="T31" fmla="*/ 0 h 242"/>
                <a:gd name="T32" fmla="*/ 338 w 384"/>
                <a:gd name="T33" fmla="*/ 28 h 242"/>
                <a:gd name="T34" fmla="*/ 360 w 384"/>
                <a:gd name="T35" fmla="*/ 48 h 242"/>
                <a:gd name="T36" fmla="*/ 378 w 384"/>
                <a:gd name="T37" fmla="*/ 56 h 242"/>
                <a:gd name="T38" fmla="*/ 361 w 384"/>
                <a:gd name="T39" fmla="*/ 75 h 242"/>
                <a:gd name="T40" fmla="*/ 347 w 384"/>
                <a:gd name="T41" fmla="*/ 91 h 242"/>
                <a:gd name="T42" fmla="*/ 327 w 384"/>
                <a:gd name="T43" fmla="*/ 101 h 242"/>
                <a:gd name="T44" fmla="*/ 305 w 384"/>
                <a:gd name="T45" fmla="*/ 112 h 242"/>
                <a:gd name="T46" fmla="*/ 299 w 384"/>
                <a:gd name="T47" fmla="*/ 110 h 242"/>
                <a:gd name="T48" fmla="*/ 300 w 384"/>
                <a:gd name="T49" fmla="*/ 100 h 242"/>
                <a:gd name="T50" fmla="*/ 286 w 384"/>
                <a:gd name="T51" fmla="*/ 111 h 242"/>
                <a:gd name="T52" fmla="*/ 276 w 384"/>
                <a:gd name="T53" fmla="*/ 118 h 242"/>
                <a:gd name="T54" fmla="*/ 288 w 384"/>
                <a:gd name="T55" fmla="*/ 127 h 242"/>
                <a:gd name="T56" fmla="*/ 305 w 384"/>
                <a:gd name="T57" fmla="*/ 125 h 242"/>
                <a:gd name="T58" fmla="*/ 295 w 384"/>
                <a:gd name="T59" fmla="*/ 134 h 242"/>
                <a:gd name="T60" fmla="*/ 286 w 384"/>
                <a:gd name="T61" fmla="*/ 144 h 242"/>
                <a:gd name="T62" fmla="*/ 302 w 384"/>
                <a:gd name="T63" fmla="*/ 164 h 242"/>
                <a:gd name="T64" fmla="*/ 290 w 384"/>
                <a:gd name="T65" fmla="*/ 164 h 242"/>
                <a:gd name="T66" fmla="*/ 296 w 384"/>
                <a:gd name="T67" fmla="*/ 175 h 242"/>
                <a:gd name="T68" fmla="*/ 302 w 384"/>
                <a:gd name="T69" fmla="*/ 180 h 242"/>
                <a:gd name="T70" fmla="*/ 298 w 384"/>
                <a:gd name="T71" fmla="*/ 186 h 242"/>
                <a:gd name="T72" fmla="*/ 294 w 384"/>
                <a:gd name="T73" fmla="*/ 196 h 242"/>
                <a:gd name="T74" fmla="*/ 288 w 384"/>
                <a:gd name="T75" fmla="*/ 206 h 242"/>
                <a:gd name="T76" fmla="*/ 281 w 384"/>
                <a:gd name="T77" fmla="*/ 215 h 242"/>
                <a:gd name="T78" fmla="*/ 272 w 384"/>
                <a:gd name="T79" fmla="*/ 221 h 242"/>
                <a:gd name="T80" fmla="*/ 260 w 384"/>
                <a:gd name="T81" fmla="*/ 227 h 242"/>
                <a:gd name="T82" fmla="*/ 249 w 384"/>
                <a:gd name="T83" fmla="*/ 225 h 242"/>
                <a:gd name="T84" fmla="*/ 241 w 384"/>
                <a:gd name="T85" fmla="*/ 233 h 242"/>
                <a:gd name="T86" fmla="*/ 231 w 384"/>
                <a:gd name="T87" fmla="*/ 241 h 242"/>
                <a:gd name="T88" fmla="*/ 222 w 384"/>
                <a:gd name="T89" fmla="*/ 234 h 242"/>
                <a:gd name="T90" fmla="*/ 209 w 384"/>
                <a:gd name="T91" fmla="*/ 232 h 242"/>
                <a:gd name="T92" fmla="*/ 196 w 384"/>
                <a:gd name="T93" fmla="*/ 224 h 242"/>
                <a:gd name="T94" fmla="*/ 183 w 384"/>
                <a:gd name="T95" fmla="*/ 228 h 242"/>
                <a:gd name="T96" fmla="*/ 174 w 384"/>
                <a:gd name="T97" fmla="*/ 236 h 242"/>
                <a:gd name="T98" fmla="*/ 161 w 384"/>
                <a:gd name="T99" fmla="*/ 231 h 242"/>
                <a:gd name="T100" fmla="*/ 152 w 384"/>
                <a:gd name="T101" fmla="*/ 218 h 242"/>
                <a:gd name="T102" fmla="*/ 156 w 384"/>
                <a:gd name="T103" fmla="*/ 206 h 242"/>
                <a:gd name="T104" fmla="*/ 147 w 384"/>
                <a:gd name="T105" fmla="*/ 189 h 242"/>
                <a:gd name="T106" fmla="*/ 135 w 384"/>
                <a:gd name="T107" fmla="*/ 184 h 242"/>
                <a:gd name="T108" fmla="*/ 119 w 384"/>
                <a:gd name="T109" fmla="*/ 192 h 242"/>
                <a:gd name="T110" fmla="*/ 100 w 384"/>
                <a:gd name="T111" fmla="*/ 191 h 242"/>
                <a:gd name="T112" fmla="*/ 84 w 384"/>
                <a:gd name="T113" fmla="*/ 192 h 242"/>
                <a:gd name="T114" fmla="*/ 69 w 384"/>
                <a:gd name="T115" fmla="*/ 187 h 242"/>
                <a:gd name="T116" fmla="*/ 50 w 384"/>
                <a:gd name="T117" fmla="*/ 175 h 242"/>
                <a:gd name="T118" fmla="*/ 32 w 384"/>
                <a:gd name="T119" fmla="*/ 168 h 242"/>
                <a:gd name="T120" fmla="*/ 35 w 384"/>
                <a:gd name="T121" fmla="*/ 15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4" h="242">
                  <a:moveTo>
                    <a:pt x="25" y="140"/>
                  </a:moveTo>
                  <a:cubicBezTo>
                    <a:pt x="24" y="139"/>
                    <a:pt x="24" y="139"/>
                    <a:pt x="24" y="139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21" y="138"/>
                    <a:pt x="21" y="138"/>
                    <a:pt x="21" y="138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5" y="136"/>
                    <a:pt x="15" y="136"/>
                    <a:pt x="15" y="136"/>
                  </a:cubicBezTo>
                  <a:cubicBezTo>
                    <a:pt x="14" y="135"/>
                    <a:pt x="14" y="135"/>
                    <a:pt x="14" y="135"/>
                  </a:cubicBezTo>
                  <a:cubicBezTo>
                    <a:pt x="15" y="134"/>
                    <a:pt x="15" y="134"/>
                    <a:pt x="15" y="134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2" y="130"/>
                    <a:pt x="12" y="130"/>
                    <a:pt x="12" y="13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9" y="128"/>
                    <a:pt x="9" y="128"/>
                    <a:pt x="9" y="128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26"/>
                    <a:pt x="6" y="126"/>
                    <a:pt x="6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9" y="126"/>
                    <a:pt x="9" y="126"/>
                  </a:cubicBezTo>
                  <a:cubicBezTo>
                    <a:pt x="9" y="125"/>
                    <a:pt x="8" y="125"/>
                    <a:pt x="8" y="125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4" y="117"/>
                    <a:pt x="4" y="117"/>
                    <a:pt x="4" y="117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2" y="117"/>
                    <a:pt x="2" y="117"/>
                    <a:pt x="2" y="117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4" y="104"/>
                    <a:pt x="15" y="104"/>
                    <a:pt x="16" y="104"/>
                  </a:cubicBezTo>
                  <a:cubicBezTo>
                    <a:pt x="16" y="104"/>
                    <a:pt x="17" y="104"/>
                    <a:pt x="17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9" y="45"/>
                    <a:pt x="99" y="45"/>
                    <a:pt x="99" y="45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8"/>
                    <a:pt x="108" y="58"/>
                    <a:pt x="108" y="58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7" y="64"/>
                    <a:pt x="107" y="64"/>
                    <a:pt x="107" y="64"/>
                  </a:cubicBezTo>
                  <a:cubicBezTo>
                    <a:pt x="109" y="67"/>
                    <a:pt x="109" y="67"/>
                    <a:pt x="109" y="67"/>
                  </a:cubicBezTo>
                  <a:cubicBezTo>
                    <a:pt x="113" y="68"/>
                    <a:pt x="113" y="68"/>
                    <a:pt x="113" y="68"/>
                  </a:cubicBezTo>
                  <a:cubicBezTo>
                    <a:pt x="117" y="68"/>
                    <a:pt x="117" y="68"/>
                    <a:pt x="117" y="68"/>
                  </a:cubicBezTo>
                  <a:cubicBezTo>
                    <a:pt x="122" y="68"/>
                    <a:pt x="122" y="68"/>
                    <a:pt x="122" y="68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3" y="74"/>
                    <a:pt x="133" y="74"/>
                    <a:pt x="133" y="74"/>
                  </a:cubicBezTo>
                  <a:cubicBezTo>
                    <a:pt x="136" y="75"/>
                    <a:pt x="136" y="75"/>
                    <a:pt x="136" y="75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40" y="82"/>
                    <a:pt x="140" y="82"/>
                    <a:pt x="140" y="82"/>
                  </a:cubicBezTo>
                  <a:cubicBezTo>
                    <a:pt x="143" y="85"/>
                    <a:pt x="143" y="85"/>
                    <a:pt x="143" y="85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47" y="86"/>
                    <a:pt x="147" y="86"/>
                    <a:pt x="147" y="86"/>
                  </a:cubicBezTo>
                  <a:cubicBezTo>
                    <a:pt x="149" y="86"/>
                    <a:pt x="149" y="86"/>
                    <a:pt x="149" y="86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9" y="87"/>
                    <a:pt x="159" y="87"/>
                    <a:pt x="159" y="87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8" y="86"/>
                    <a:pt x="168" y="86"/>
                    <a:pt x="168" y="8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1"/>
                    <a:pt x="181" y="91"/>
                    <a:pt x="181" y="91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93" y="92"/>
                    <a:pt x="193" y="92"/>
                    <a:pt x="193" y="92"/>
                  </a:cubicBezTo>
                  <a:cubicBezTo>
                    <a:pt x="194" y="93"/>
                    <a:pt x="194" y="93"/>
                    <a:pt x="194" y="93"/>
                  </a:cubicBezTo>
                  <a:cubicBezTo>
                    <a:pt x="196" y="94"/>
                    <a:pt x="196" y="94"/>
                    <a:pt x="196" y="94"/>
                  </a:cubicBezTo>
                  <a:cubicBezTo>
                    <a:pt x="198" y="93"/>
                    <a:pt x="198" y="93"/>
                    <a:pt x="198" y="93"/>
                  </a:cubicBezTo>
                  <a:cubicBezTo>
                    <a:pt x="201" y="92"/>
                    <a:pt x="201" y="92"/>
                    <a:pt x="201" y="92"/>
                  </a:cubicBezTo>
                  <a:cubicBezTo>
                    <a:pt x="204" y="90"/>
                    <a:pt x="204" y="90"/>
                    <a:pt x="204" y="90"/>
                  </a:cubicBezTo>
                  <a:cubicBezTo>
                    <a:pt x="208" y="89"/>
                    <a:pt x="208" y="89"/>
                    <a:pt x="208" y="89"/>
                  </a:cubicBezTo>
                  <a:cubicBezTo>
                    <a:pt x="212" y="89"/>
                    <a:pt x="212" y="89"/>
                    <a:pt x="212" y="89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219" y="88"/>
                    <a:pt x="219" y="88"/>
                    <a:pt x="219" y="88"/>
                  </a:cubicBezTo>
                  <a:cubicBezTo>
                    <a:pt x="221" y="88"/>
                    <a:pt x="221" y="88"/>
                    <a:pt x="221" y="88"/>
                  </a:cubicBezTo>
                  <a:cubicBezTo>
                    <a:pt x="224" y="88"/>
                    <a:pt x="224" y="88"/>
                    <a:pt x="224" y="88"/>
                  </a:cubicBezTo>
                  <a:cubicBezTo>
                    <a:pt x="226" y="87"/>
                    <a:pt x="226" y="87"/>
                    <a:pt x="226" y="87"/>
                  </a:cubicBezTo>
                  <a:cubicBezTo>
                    <a:pt x="228" y="86"/>
                    <a:pt x="228" y="86"/>
                    <a:pt x="228" y="86"/>
                  </a:cubicBezTo>
                  <a:cubicBezTo>
                    <a:pt x="231" y="86"/>
                    <a:pt x="231" y="86"/>
                    <a:pt x="231" y="86"/>
                  </a:cubicBezTo>
                  <a:cubicBezTo>
                    <a:pt x="233" y="83"/>
                    <a:pt x="233" y="83"/>
                    <a:pt x="233" y="83"/>
                  </a:cubicBezTo>
                  <a:cubicBezTo>
                    <a:pt x="235" y="82"/>
                    <a:pt x="235" y="82"/>
                    <a:pt x="235" y="82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40" y="79"/>
                    <a:pt x="240" y="79"/>
                    <a:pt x="240" y="79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8" y="74"/>
                    <a:pt x="238" y="74"/>
                    <a:pt x="238" y="74"/>
                  </a:cubicBezTo>
                  <a:cubicBezTo>
                    <a:pt x="237" y="73"/>
                    <a:pt x="237" y="73"/>
                    <a:pt x="237" y="73"/>
                  </a:cubicBezTo>
                  <a:cubicBezTo>
                    <a:pt x="238" y="70"/>
                    <a:pt x="238" y="70"/>
                    <a:pt x="238" y="70"/>
                  </a:cubicBezTo>
                  <a:cubicBezTo>
                    <a:pt x="239" y="69"/>
                    <a:pt x="239" y="69"/>
                    <a:pt x="239" y="69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5" y="69"/>
                    <a:pt x="245" y="69"/>
                    <a:pt x="245" y="69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251" y="70"/>
                    <a:pt x="251" y="70"/>
                    <a:pt x="251" y="70"/>
                  </a:cubicBezTo>
                  <a:cubicBezTo>
                    <a:pt x="253" y="69"/>
                    <a:pt x="253" y="69"/>
                    <a:pt x="253" y="69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8" y="65"/>
                    <a:pt x="258" y="65"/>
                    <a:pt x="258" y="65"/>
                  </a:cubicBezTo>
                  <a:cubicBezTo>
                    <a:pt x="258" y="65"/>
                    <a:pt x="263" y="65"/>
                    <a:pt x="263" y="65"/>
                  </a:cubicBezTo>
                  <a:cubicBezTo>
                    <a:pt x="264" y="65"/>
                    <a:pt x="267" y="62"/>
                    <a:pt x="267" y="62"/>
                  </a:cubicBezTo>
                  <a:cubicBezTo>
                    <a:pt x="267" y="61"/>
                    <a:pt x="267" y="61"/>
                    <a:pt x="267" y="61"/>
                  </a:cubicBezTo>
                  <a:cubicBezTo>
                    <a:pt x="270" y="58"/>
                    <a:pt x="270" y="58"/>
                    <a:pt x="270" y="58"/>
                  </a:cubicBezTo>
                  <a:cubicBezTo>
                    <a:pt x="273" y="58"/>
                    <a:pt x="273" y="58"/>
                    <a:pt x="273" y="58"/>
                  </a:cubicBezTo>
                  <a:cubicBezTo>
                    <a:pt x="275" y="56"/>
                    <a:pt x="275" y="56"/>
                    <a:pt x="275" y="56"/>
                  </a:cubicBezTo>
                  <a:cubicBezTo>
                    <a:pt x="277" y="57"/>
                    <a:pt x="277" y="57"/>
                    <a:pt x="277" y="57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80" y="55"/>
                    <a:pt x="280" y="55"/>
                    <a:pt x="280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87" y="56"/>
                    <a:pt x="287" y="56"/>
                    <a:pt x="287" y="56"/>
                  </a:cubicBezTo>
                  <a:cubicBezTo>
                    <a:pt x="289" y="56"/>
                    <a:pt x="289" y="56"/>
                    <a:pt x="289" y="56"/>
                  </a:cubicBezTo>
                  <a:cubicBezTo>
                    <a:pt x="290" y="55"/>
                    <a:pt x="290" y="55"/>
                    <a:pt x="290" y="55"/>
                  </a:cubicBezTo>
                  <a:cubicBezTo>
                    <a:pt x="289" y="52"/>
                    <a:pt x="289" y="52"/>
                    <a:pt x="289" y="52"/>
                  </a:cubicBezTo>
                  <a:cubicBezTo>
                    <a:pt x="287" y="51"/>
                    <a:pt x="287" y="51"/>
                    <a:pt x="287" y="51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83" y="47"/>
                    <a:pt x="283" y="47"/>
                    <a:pt x="283" y="47"/>
                  </a:cubicBezTo>
                  <a:cubicBezTo>
                    <a:pt x="282" y="46"/>
                    <a:pt x="282" y="46"/>
                    <a:pt x="282" y="46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79" y="45"/>
                    <a:pt x="279" y="45"/>
                    <a:pt x="279" y="45"/>
                  </a:cubicBezTo>
                  <a:cubicBezTo>
                    <a:pt x="277" y="45"/>
                    <a:pt x="277" y="45"/>
                    <a:pt x="277" y="45"/>
                  </a:cubicBezTo>
                  <a:cubicBezTo>
                    <a:pt x="276" y="46"/>
                    <a:pt x="276" y="46"/>
                    <a:pt x="276" y="46"/>
                  </a:cubicBezTo>
                  <a:cubicBezTo>
                    <a:pt x="274" y="48"/>
                    <a:pt x="274" y="48"/>
                    <a:pt x="274" y="48"/>
                  </a:cubicBezTo>
                  <a:cubicBezTo>
                    <a:pt x="273" y="46"/>
                    <a:pt x="273" y="46"/>
                    <a:pt x="273" y="46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69" y="46"/>
                    <a:pt x="269" y="46"/>
                    <a:pt x="269" y="46"/>
                  </a:cubicBezTo>
                  <a:cubicBezTo>
                    <a:pt x="265" y="47"/>
                    <a:pt x="265" y="47"/>
                    <a:pt x="265" y="47"/>
                  </a:cubicBezTo>
                  <a:cubicBezTo>
                    <a:pt x="264" y="46"/>
                    <a:pt x="264" y="46"/>
                    <a:pt x="264" y="46"/>
                  </a:cubicBezTo>
                  <a:cubicBezTo>
                    <a:pt x="263" y="45"/>
                    <a:pt x="263" y="45"/>
                    <a:pt x="263" y="45"/>
                  </a:cubicBezTo>
                  <a:cubicBezTo>
                    <a:pt x="263" y="44"/>
                    <a:pt x="263" y="44"/>
                    <a:pt x="263" y="44"/>
                  </a:cubicBezTo>
                  <a:cubicBezTo>
                    <a:pt x="264" y="43"/>
                    <a:pt x="264" y="43"/>
                    <a:pt x="264" y="43"/>
                  </a:cubicBezTo>
                  <a:cubicBezTo>
                    <a:pt x="264" y="42"/>
                    <a:pt x="264" y="42"/>
                    <a:pt x="264" y="42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68" y="33"/>
                    <a:pt x="268" y="33"/>
                    <a:pt x="268" y="33"/>
                  </a:cubicBezTo>
                  <a:cubicBezTo>
                    <a:pt x="269" y="32"/>
                    <a:pt x="269" y="32"/>
                    <a:pt x="269" y="32"/>
                  </a:cubicBezTo>
                  <a:cubicBezTo>
                    <a:pt x="270" y="30"/>
                    <a:pt x="270" y="30"/>
                    <a:pt x="270" y="30"/>
                  </a:cubicBezTo>
                  <a:cubicBezTo>
                    <a:pt x="272" y="33"/>
                    <a:pt x="272" y="33"/>
                    <a:pt x="272" y="33"/>
                  </a:cubicBezTo>
                  <a:cubicBezTo>
                    <a:pt x="276" y="33"/>
                    <a:pt x="276" y="33"/>
                    <a:pt x="276" y="33"/>
                  </a:cubicBezTo>
                  <a:cubicBezTo>
                    <a:pt x="280" y="31"/>
                    <a:pt x="280" y="31"/>
                    <a:pt x="280" y="31"/>
                  </a:cubicBezTo>
                  <a:cubicBezTo>
                    <a:pt x="281" y="30"/>
                    <a:pt x="281" y="30"/>
                    <a:pt x="281" y="30"/>
                  </a:cubicBezTo>
                  <a:cubicBezTo>
                    <a:pt x="283" y="30"/>
                    <a:pt x="283" y="30"/>
                    <a:pt x="283" y="30"/>
                  </a:cubicBezTo>
                  <a:cubicBezTo>
                    <a:pt x="285" y="28"/>
                    <a:pt x="285" y="28"/>
                    <a:pt x="285" y="28"/>
                  </a:cubicBezTo>
                  <a:cubicBezTo>
                    <a:pt x="287" y="27"/>
                    <a:pt x="287" y="27"/>
                    <a:pt x="287" y="27"/>
                  </a:cubicBezTo>
                  <a:cubicBezTo>
                    <a:pt x="285" y="25"/>
                    <a:pt x="285" y="25"/>
                    <a:pt x="285" y="25"/>
                  </a:cubicBezTo>
                  <a:cubicBezTo>
                    <a:pt x="286" y="24"/>
                    <a:pt x="286" y="24"/>
                    <a:pt x="286" y="24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3" y="14"/>
                    <a:pt x="293" y="14"/>
                    <a:pt x="293" y="14"/>
                  </a:cubicBezTo>
                  <a:cubicBezTo>
                    <a:pt x="295" y="12"/>
                    <a:pt x="295" y="12"/>
                    <a:pt x="295" y="12"/>
                  </a:cubicBezTo>
                  <a:cubicBezTo>
                    <a:pt x="295" y="11"/>
                    <a:pt x="295" y="11"/>
                    <a:pt x="295" y="11"/>
                  </a:cubicBezTo>
                  <a:cubicBezTo>
                    <a:pt x="295" y="9"/>
                    <a:pt x="295" y="9"/>
                    <a:pt x="295" y="9"/>
                  </a:cubicBezTo>
                  <a:cubicBezTo>
                    <a:pt x="294" y="8"/>
                    <a:pt x="294" y="8"/>
                    <a:pt x="294" y="8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1" y="6"/>
                    <a:pt x="291" y="6"/>
                    <a:pt x="291" y="6"/>
                  </a:cubicBezTo>
                  <a:cubicBezTo>
                    <a:pt x="293" y="4"/>
                    <a:pt x="293" y="4"/>
                    <a:pt x="293" y="4"/>
                  </a:cubicBezTo>
                  <a:cubicBezTo>
                    <a:pt x="295" y="3"/>
                    <a:pt x="295" y="3"/>
                    <a:pt x="295" y="3"/>
                  </a:cubicBezTo>
                  <a:cubicBezTo>
                    <a:pt x="299" y="1"/>
                    <a:pt x="299" y="1"/>
                    <a:pt x="299" y="1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4" y="0"/>
                    <a:pt x="314" y="0"/>
                    <a:pt x="314" y="0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7" y="2"/>
                    <a:pt x="318" y="2"/>
                    <a:pt x="320" y="3"/>
                  </a:cubicBezTo>
                  <a:cubicBezTo>
                    <a:pt x="321" y="4"/>
                    <a:pt x="321" y="3"/>
                    <a:pt x="321" y="3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5" y="4"/>
                    <a:pt x="325" y="4"/>
                    <a:pt x="325" y="4"/>
                  </a:cubicBezTo>
                  <a:cubicBezTo>
                    <a:pt x="327" y="5"/>
                    <a:pt x="327" y="5"/>
                    <a:pt x="327" y="5"/>
                  </a:cubicBezTo>
                  <a:cubicBezTo>
                    <a:pt x="328" y="7"/>
                    <a:pt x="328" y="7"/>
                    <a:pt x="328" y="7"/>
                  </a:cubicBezTo>
                  <a:cubicBezTo>
                    <a:pt x="330" y="9"/>
                    <a:pt x="330" y="9"/>
                    <a:pt x="330" y="9"/>
                  </a:cubicBezTo>
                  <a:cubicBezTo>
                    <a:pt x="332" y="12"/>
                    <a:pt x="332" y="12"/>
                    <a:pt x="332" y="12"/>
                  </a:cubicBezTo>
                  <a:cubicBezTo>
                    <a:pt x="331" y="14"/>
                    <a:pt x="331" y="14"/>
                    <a:pt x="331" y="14"/>
                  </a:cubicBezTo>
                  <a:cubicBezTo>
                    <a:pt x="333" y="16"/>
                    <a:pt x="333" y="16"/>
                    <a:pt x="333" y="16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20"/>
                    <a:pt x="334" y="20"/>
                    <a:pt x="334" y="20"/>
                  </a:cubicBezTo>
                  <a:cubicBezTo>
                    <a:pt x="335" y="22"/>
                    <a:pt x="335" y="22"/>
                    <a:pt x="335" y="22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7" y="25"/>
                    <a:pt x="337" y="25"/>
                    <a:pt x="337" y="25"/>
                  </a:cubicBezTo>
                  <a:cubicBezTo>
                    <a:pt x="337" y="28"/>
                    <a:pt x="337" y="28"/>
                    <a:pt x="337" y="28"/>
                  </a:cubicBezTo>
                  <a:cubicBezTo>
                    <a:pt x="338" y="28"/>
                    <a:pt x="338" y="28"/>
                    <a:pt x="338" y="28"/>
                  </a:cubicBezTo>
                  <a:cubicBezTo>
                    <a:pt x="338" y="30"/>
                    <a:pt x="338" y="30"/>
                    <a:pt x="338" y="30"/>
                  </a:cubicBezTo>
                  <a:cubicBezTo>
                    <a:pt x="338" y="31"/>
                    <a:pt x="338" y="31"/>
                    <a:pt x="338" y="31"/>
                  </a:cubicBezTo>
                  <a:cubicBezTo>
                    <a:pt x="342" y="33"/>
                    <a:pt x="342" y="33"/>
                    <a:pt x="342" y="33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7" y="35"/>
                    <a:pt x="347" y="35"/>
                    <a:pt x="347" y="35"/>
                  </a:cubicBezTo>
                  <a:cubicBezTo>
                    <a:pt x="348" y="34"/>
                    <a:pt x="348" y="34"/>
                    <a:pt x="348" y="34"/>
                  </a:cubicBezTo>
                  <a:cubicBezTo>
                    <a:pt x="350" y="34"/>
                    <a:pt x="350" y="34"/>
                    <a:pt x="350" y="34"/>
                  </a:cubicBezTo>
                  <a:cubicBezTo>
                    <a:pt x="351" y="35"/>
                    <a:pt x="351" y="35"/>
                    <a:pt x="351" y="35"/>
                  </a:cubicBezTo>
                  <a:cubicBezTo>
                    <a:pt x="353" y="37"/>
                    <a:pt x="353" y="37"/>
                    <a:pt x="353" y="37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57" y="39"/>
                    <a:pt x="357" y="39"/>
                    <a:pt x="357" y="39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8" y="42"/>
                    <a:pt x="358" y="42"/>
                    <a:pt x="358" y="42"/>
                  </a:cubicBezTo>
                  <a:cubicBezTo>
                    <a:pt x="359" y="43"/>
                    <a:pt x="359" y="43"/>
                    <a:pt x="359" y="43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9" y="46"/>
                    <a:pt x="359" y="46"/>
                    <a:pt x="359" y="46"/>
                  </a:cubicBezTo>
                  <a:cubicBezTo>
                    <a:pt x="360" y="48"/>
                    <a:pt x="360" y="48"/>
                    <a:pt x="360" y="48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364" y="48"/>
                    <a:pt x="364" y="48"/>
                    <a:pt x="364" y="48"/>
                  </a:cubicBezTo>
                  <a:cubicBezTo>
                    <a:pt x="366" y="48"/>
                    <a:pt x="366" y="48"/>
                    <a:pt x="366" y="48"/>
                  </a:cubicBezTo>
                  <a:cubicBezTo>
                    <a:pt x="368" y="48"/>
                    <a:pt x="368" y="48"/>
                    <a:pt x="368" y="48"/>
                  </a:cubicBezTo>
                  <a:cubicBezTo>
                    <a:pt x="370" y="46"/>
                    <a:pt x="370" y="46"/>
                    <a:pt x="370" y="46"/>
                  </a:cubicBezTo>
                  <a:cubicBezTo>
                    <a:pt x="371" y="45"/>
                    <a:pt x="371" y="45"/>
                    <a:pt x="371" y="45"/>
                  </a:cubicBezTo>
                  <a:cubicBezTo>
                    <a:pt x="375" y="45"/>
                    <a:pt x="375" y="45"/>
                    <a:pt x="375" y="45"/>
                  </a:cubicBezTo>
                  <a:cubicBezTo>
                    <a:pt x="376" y="44"/>
                    <a:pt x="376" y="44"/>
                    <a:pt x="376" y="44"/>
                  </a:cubicBezTo>
                  <a:cubicBezTo>
                    <a:pt x="380" y="42"/>
                    <a:pt x="380" y="42"/>
                    <a:pt x="380" y="42"/>
                  </a:cubicBezTo>
                  <a:cubicBezTo>
                    <a:pt x="381" y="42"/>
                    <a:pt x="381" y="42"/>
                    <a:pt x="381" y="42"/>
                  </a:cubicBezTo>
                  <a:cubicBezTo>
                    <a:pt x="383" y="44"/>
                    <a:pt x="383" y="44"/>
                    <a:pt x="383" y="44"/>
                  </a:cubicBezTo>
                  <a:cubicBezTo>
                    <a:pt x="382" y="46"/>
                    <a:pt x="382" y="46"/>
                    <a:pt x="382" y="46"/>
                  </a:cubicBezTo>
                  <a:cubicBezTo>
                    <a:pt x="384" y="48"/>
                    <a:pt x="384" y="48"/>
                    <a:pt x="384" y="48"/>
                  </a:cubicBezTo>
                  <a:cubicBezTo>
                    <a:pt x="381" y="51"/>
                    <a:pt x="381" y="51"/>
                    <a:pt x="381" y="51"/>
                  </a:cubicBezTo>
                  <a:cubicBezTo>
                    <a:pt x="380" y="51"/>
                    <a:pt x="380" y="51"/>
                    <a:pt x="380" y="51"/>
                  </a:cubicBezTo>
                  <a:cubicBezTo>
                    <a:pt x="380" y="53"/>
                    <a:pt x="380" y="53"/>
                    <a:pt x="380" y="53"/>
                  </a:cubicBezTo>
                  <a:cubicBezTo>
                    <a:pt x="378" y="55"/>
                    <a:pt x="378" y="55"/>
                    <a:pt x="378" y="55"/>
                  </a:cubicBezTo>
                  <a:cubicBezTo>
                    <a:pt x="378" y="56"/>
                    <a:pt x="378" y="56"/>
                    <a:pt x="378" y="56"/>
                  </a:cubicBezTo>
                  <a:cubicBezTo>
                    <a:pt x="378" y="58"/>
                    <a:pt x="378" y="58"/>
                    <a:pt x="378" y="58"/>
                  </a:cubicBezTo>
                  <a:cubicBezTo>
                    <a:pt x="376" y="62"/>
                    <a:pt x="376" y="62"/>
                    <a:pt x="376" y="62"/>
                  </a:cubicBezTo>
                  <a:cubicBezTo>
                    <a:pt x="375" y="63"/>
                    <a:pt x="375" y="63"/>
                    <a:pt x="375" y="63"/>
                  </a:cubicBezTo>
                  <a:cubicBezTo>
                    <a:pt x="374" y="63"/>
                    <a:pt x="374" y="63"/>
                    <a:pt x="374" y="63"/>
                  </a:cubicBezTo>
                  <a:cubicBezTo>
                    <a:pt x="374" y="64"/>
                    <a:pt x="374" y="64"/>
                    <a:pt x="374" y="64"/>
                  </a:cubicBezTo>
                  <a:cubicBezTo>
                    <a:pt x="373" y="65"/>
                    <a:pt x="373" y="65"/>
                    <a:pt x="373" y="65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1" y="68"/>
                    <a:pt x="371" y="68"/>
                    <a:pt x="371" y="68"/>
                  </a:cubicBezTo>
                  <a:cubicBezTo>
                    <a:pt x="369" y="68"/>
                    <a:pt x="369" y="68"/>
                    <a:pt x="369" y="68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65" y="67"/>
                    <a:pt x="365" y="67"/>
                    <a:pt x="365" y="67"/>
                  </a:cubicBezTo>
                  <a:cubicBezTo>
                    <a:pt x="364" y="68"/>
                    <a:pt x="364" y="68"/>
                    <a:pt x="364" y="68"/>
                  </a:cubicBezTo>
                  <a:cubicBezTo>
                    <a:pt x="363" y="69"/>
                    <a:pt x="363" y="69"/>
                    <a:pt x="363" y="69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0" y="71"/>
                    <a:pt x="360" y="71"/>
                    <a:pt x="360" y="71"/>
                  </a:cubicBezTo>
                  <a:cubicBezTo>
                    <a:pt x="361" y="75"/>
                    <a:pt x="361" y="75"/>
                    <a:pt x="361" y="75"/>
                  </a:cubicBezTo>
                  <a:cubicBezTo>
                    <a:pt x="361" y="77"/>
                    <a:pt x="361" y="77"/>
                    <a:pt x="361" y="77"/>
                  </a:cubicBezTo>
                  <a:cubicBezTo>
                    <a:pt x="361" y="78"/>
                    <a:pt x="361" y="78"/>
                    <a:pt x="361" y="78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61" y="81"/>
                    <a:pt x="361" y="81"/>
                    <a:pt x="361" y="81"/>
                  </a:cubicBezTo>
                  <a:cubicBezTo>
                    <a:pt x="361" y="82"/>
                    <a:pt x="361" y="82"/>
                    <a:pt x="361" y="82"/>
                  </a:cubicBezTo>
                  <a:cubicBezTo>
                    <a:pt x="360" y="85"/>
                    <a:pt x="360" y="85"/>
                    <a:pt x="360" y="85"/>
                  </a:cubicBezTo>
                  <a:cubicBezTo>
                    <a:pt x="358" y="85"/>
                    <a:pt x="358" y="85"/>
                    <a:pt x="358" y="85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6" y="86"/>
                    <a:pt x="356" y="86"/>
                    <a:pt x="356" y="86"/>
                  </a:cubicBezTo>
                  <a:cubicBezTo>
                    <a:pt x="355" y="85"/>
                    <a:pt x="355" y="85"/>
                    <a:pt x="355" y="85"/>
                  </a:cubicBezTo>
                  <a:cubicBezTo>
                    <a:pt x="354" y="84"/>
                    <a:pt x="354" y="84"/>
                    <a:pt x="354" y="84"/>
                  </a:cubicBezTo>
                  <a:cubicBezTo>
                    <a:pt x="353" y="85"/>
                    <a:pt x="353" y="85"/>
                    <a:pt x="353" y="85"/>
                  </a:cubicBezTo>
                  <a:cubicBezTo>
                    <a:pt x="352" y="86"/>
                    <a:pt x="352" y="86"/>
                    <a:pt x="352" y="86"/>
                  </a:cubicBezTo>
                  <a:cubicBezTo>
                    <a:pt x="352" y="88"/>
                    <a:pt x="352" y="88"/>
                    <a:pt x="352" y="88"/>
                  </a:cubicBezTo>
                  <a:cubicBezTo>
                    <a:pt x="351" y="89"/>
                    <a:pt x="351" y="89"/>
                    <a:pt x="351" y="89"/>
                  </a:cubicBezTo>
                  <a:cubicBezTo>
                    <a:pt x="349" y="89"/>
                    <a:pt x="349" y="89"/>
                    <a:pt x="349" y="89"/>
                  </a:cubicBezTo>
                  <a:cubicBezTo>
                    <a:pt x="348" y="89"/>
                    <a:pt x="348" y="89"/>
                    <a:pt x="348" y="89"/>
                  </a:cubicBezTo>
                  <a:cubicBezTo>
                    <a:pt x="347" y="91"/>
                    <a:pt x="347" y="91"/>
                    <a:pt x="347" y="91"/>
                  </a:cubicBezTo>
                  <a:cubicBezTo>
                    <a:pt x="346" y="92"/>
                    <a:pt x="346" y="92"/>
                    <a:pt x="346" y="92"/>
                  </a:cubicBezTo>
                  <a:cubicBezTo>
                    <a:pt x="343" y="91"/>
                    <a:pt x="343" y="91"/>
                    <a:pt x="343" y="91"/>
                  </a:cubicBezTo>
                  <a:cubicBezTo>
                    <a:pt x="342" y="91"/>
                    <a:pt x="342" y="91"/>
                    <a:pt x="342" y="91"/>
                  </a:cubicBezTo>
                  <a:cubicBezTo>
                    <a:pt x="341" y="92"/>
                    <a:pt x="341" y="92"/>
                    <a:pt x="341" y="92"/>
                  </a:cubicBezTo>
                  <a:cubicBezTo>
                    <a:pt x="341" y="94"/>
                    <a:pt x="341" y="94"/>
                    <a:pt x="341" y="94"/>
                  </a:cubicBezTo>
                  <a:cubicBezTo>
                    <a:pt x="342" y="95"/>
                    <a:pt x="342" y="95"/>
                    <a:pt x="342" y="95"/>
                  </a:cubicBezTo>
                  <a:cubicBezTo>
                    <a:pt x="342" y="96"/>
                    <a:pt x="342" y="96"/>
                    <a:pt x="342" y="96"/>
                  </a:cubicBezTo>
                  <a:cubicBezTo>
                    <a:pt x="339" y="96"/>
                    <a:pt x="339" y="96"/>
                    <a:pt x="339" y="96"/>
                  </a:cubicBezTo>
                  <a:cubicBezTo>
                    <a:pt x="337" y="96"/>
                    <a:pt x="337" y="96"/>
                    <a:pt x="337" y="96"/>
                  </a:cubicBezTo>
                  <a:cubicBezTo>
                    <a:pt x="336" y="94"/>
                    <a:pt x="336" y="94"/>
                    <a:pt x="336" y="94"/>
                  </a:cubicBezTo>
                  <a:cubicBezTo>
                    <a:pt x="335" y="94"/>
                    <a:pt x="335" y="94"/>
                    <a:pt x="335" y="94"/>
                  </a:cubicBezTo>
                  <a:cubicBezTo>
                    <a:pt x="334" y="93"/>
                    <a:pt x="334" y="93"/>
                    <a:pt x="334" y="93"/>
                  </a:cubicBezTo>
                  <a:cubicBezTo>
                    <a:pt x="332" y="94"/>
                    <a:pt x="332" y="94"/>
                    <a:pt x="332" y="94"/>
                  </a:cubicBezTo>
                  <a:cubicBezTo>
                    <a:pt x="332" y="95"/>
                    <a:pt x="332" y="95"/>
                    <a:pt x="332" y="95"/>
                  </a:cubicBezTo>
                  <a:cubicBezTo>
                    <a:pt x="331" y="96"/>
                    <a:pt x="331" y="96"/>
                    <a:pt x="331" y="96"/>
                  </a:cubicBezTo>
                  <a:cubicBezTo>
                    <a:pt x="330" y="98"/>
                    <a:pt x="330" y="98"/>
                    <a:pt x="330" y="98"/>
                  </a:cubicBezTo>
                  <a:cubicBezTo>
                    <a:pt x="328" y="99"/>
                    <a:pt x="328" y="99"/>
                    <a:pt x="328" y="99"/>
                  </a:cubicBezTo>
                  <a:cubicBezTo>
                    <a:pt x="327" y="101"/>
                    <a:pt x="327" y="101"/>
                    <a:pt x="327" y="101"/>
                  </a:cubicBezTo>
                  <a:cubicBezTo>
                    <a:pt x="325" y="101"/>
                    <a:pt x="325" y="101"/>
                    <a:pt x="325" y="101"/>
                  </a:cubicBezTo>
                  <a:cubicBezTo>
                    <a:pt x="323" y="102"/>
                    <a:pt x="323" y="102"/>
                    <a:pt x="323" y="102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0" y="104"/>
                    <a:pt x="320" y="104"/>
                    <a:pt x="320" y="104"/>
                  </a:cubicBezTo>
                  <a:cubicBezTo>
                    <a:pt x="319" y="104"/>
                    <a:pt x="319" y="104"/>
                    <a:pt x="319" y="104"/>
                  </a:cubicBezTo>
                  <a:cubicBezTo>
                    <a:pt x="318" y="105"/>
                    <a:pt x="318" y="105"/>
                    <a:pt x="318" y="105"/>
                  </a:cubicBezTo>
                  <a:cubicBezTo>
                    <a:pt x="318" y="106"/>
                    <a:pt x="318" y="106"/>
                    <a:pt x="318" y="106"/>
                  </a:cubicBezTo>
                  <a:cubicBezTo>
                    <a:pt x="317" y="107"/>
                    <a:pt x="317" y="107"/>
                    <a:pt x="317" y="107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8"/>
                    <a:pt x="313" y="108"/>
                    <a:pt x="313" y="108"/>
                  </a:cubicBezTo>
                  <a:cubicBezTo>
                    <a:pt x="311" y="108"/>
                    <a:pt x="311" y="108"/>
                    <a:pt x="311" y="108"/>
                  </a:cubicBezTo>
                  <a:cubicBezTo>
                    <a:pt x="310" y="109"/>
                    <a:pt x="310" y="109"/>
                    <a:pt x="310" y="109"/>
                  </a:cubicBezTo>
                  <a:cubicBezTo>
                    <a:pt x="309" y="109"/>
                    <a:pt x="309" y="109"/>
                    <a:pt x="309" y="109"/>
                  </a:cubicBezTo>
                  <a:cubicBezTo>
                    <a:pt x="308" y="109"/>
                    <a:pt x="308" y="109"/>
                    <a:pt x="308" y="109"/>
                  </a:cubicBezTo>
                  <a:cubicBezTo>
                    <a:pt x="307" y="110"/>
                    <a:pt x="307" y="110"/>
                    <a:pt x="307" y="110"/>
                  </a:cubicBezTo>
                  <a:cubicBezTo>
                    <a:pt x="307" y="111"/>
                    <a:pt x="307" y="111"/>
                    <a:pt x="307" y="111"/>
                  </a:cubicBezTo>
                  <a:cubicBezTo>
                    <a:pt x="306" y="111"/>
                    <a:pt x="306" y="111"/>
                    <a:pt x="306" y="111"/>
                  </a:cubicBezTo>
                  <a:cubicBezTo>
                    <a:pt x="305" y="112"/>
                    <a:pt x="305" y="112"/>
                    <a:pt x="305" y="112"/>
                  </a:cubicBezTo>
                  <a:cubicBezTo>
                    <a:pt x="304" y="113"/>
                    <a:pt x="304" y="113"/>
                    <a:pt x="304" y="113"/>
                  </a:cubicBezTo>
                  <a:cubicBezTo>
                    <a:pt x="303" y="114"/>
                    <a:pt x="303" y="114"/>
                    <a:pt x="303" y="114"/>
                  </a:cubicBezTo>
                  <a:cubicBezTo>
                    <a:pt x="302" y="114"/>
                    <a:pt x="302" y="114"/>
                    <a:pt x="302" y="114"/>
                  </a:cubicBezTo>
                  <a:cubicBezTo>
                    <a:pt x="301" y="114"/>
                    <a:pt x="301" y="114"/>
                    <a:pt x="301" y="114"/>
                  </a:cubicBezTo>
                  <a:cubicBezTo>
                    <a:pt x="300" y="114"/>
                    <a:pt x="300" y="114"/>
                    <a:pt x="300" y="114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298" y="116"/>
                    <a:pt x="298" y="116"/>
                    <a:pt x="298" y="116"/>
                  </a:cubicBezTo>
                  <a:cubicBezTo>
                    <a:pt x="298" y="115"/>
                    <a:pt x="298" y="115"/>
                    <a:pt x="298" y="115"/>
                  </a:cubicBezTo>
                  <a:cubicBezTo>
                    <a:pt x="298" y="114"/>
                    <a:pt x="298" y="114"/>
                    <a:pt x="298" y="114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301" y="113"/>
                    <a:pt x="301" y="113"/>
                    <a:pt x="301" y="113"/>
                  </a:cubicBezTo>
                  <a:cubicBezTo>
                    <a:pt x="301" y="112"/>
                    <a:pt x="301" y="112"/>
                    <a:pt x="301" y="112"/>
                  </a:cubicBezTo>
                  <a:cubicBezTo>
                    <a:pt x="302" y="111"/>
                    <a:pt x="302" y="111"/>
                    <a:pt x="302" y="111"/>
                  </a:cubicBezTo>
                  <a:cubicBezTo>
                    <a:pt x="302" y="111"/>
                    <a:pt x="302" y="111"/>
                    <a:pt x="302" y="111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0" y="111"/>
                    <a:pt x="300" y="111"/>
                    <a:pt x="300" y="111"/>
                  </a:cubicBezTo>
                  <a:cubicBezTo>
                    <a:pt x="299" y="110"/>
                    <a:pt x="299" y="110"/>
                    <a:pt x="299" y="110"/>
                  </a:cubicBezTo>
                  <a:cubicBezTo>
                    <a:pt x="299" y="110"/>
                    <a:pt x="299" y="110"/>
                    <a:pt x="299" y="110"/>
                  </a:cubicBezTo>
                  <a:cubicBezTo>
                    <a:pt x="300" y="108"/>
                    <a:pt x="300" y="108"/>
                    <a:pt x="300" y="108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02" y="107"/>
                    <a:pt x="302" y="107"/>
                    <a:pt x="302" y="107"/>
                  </a:cubicBezTo>
                  <a:cubicBezTo>
                    <a:pt x="303" y="106"/>
                    <a:pt x="303" y="106"/>
                    <a:pt x="303" y="106"/>
                  </a:cubicBezTo>
                  <a:cubicBezTo>
                    <a:pt x="304" y="105"/>
                    <a:pt x="304" y="105"/>
                    <a:pt x="304" y="105"/>
                  </a:cubicBezTo>
                  <a:cubicBezTo>
                    <a:pt x="304" y="105"/>
                    <a:pt x="304" y="105"/>
                    <a:pt x="304" y="105"/>
                  </a:cubicBezTo>
                  <a:cubicBezTo>
                    <a:pt x="305" y="104"/>
                    <a:pt x="305" y="104"/>
                    <a:pt x="305" y="104"/>
                  </a:cubicBezTo>
                  <a:cubicBezTo>
                    <a:pt x="305" y="103"/>
                    <a:pt x="305" y="103"/>
                    <a:pt x="305" y="103"/>
                  </a:cubicBezTo>
                  <a:cubicBezTo>
                    <a:pt x="305" y="102"/>
                    <a:pt x="305" y="102"/>
                    <a:pt x="305" y="102"/>
                  </a:cubicBezTo>
                  <a:cubicBezTo>
                    <a:pt x="304" y="101"/>
                    <a:pt x="304" y="101"/>
                    <a:pt x="304" y="101"/>
                  </a:cubicBezTo>
                  <a:cubicBezTo>
                    <a:pt x="304" y="101"/>
                    <a:pt x="304" y="101"/>
                    <a:pt x="304" y="101"/>
                  </a:cubicBezTo>
                  <a:cubicBezTo>
                    <a:pt x="303" y="101"/>
                    <a:pt x="303" y="101"/>
                    <a:pt x="303" y="101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2" y="99"/>
                    <a:pt x="302" y="99"/>
                    <a:pt x="302" y="99"/>
                  </a:cubicBezTo>
                  <a:cubicBezTo>
                    <a:pt x="302" y="100"/>
                    <a:pt x="302" y="100"/>
                    <a:pt x="302" y="100"/>
                  </a:cubicBezTo>
                  <a:cubicBezTo>
                    <a:pt x="301" y="100"/>
                    <a:pt x="301" y="100"/>
                    <a:pt x="301" y="100"/>
                  </a:cubicBezTo>
                  <a:cubicBezTo>
                    <a:pt x="300" y="101"/>
                    <a:pt x="300" y="101"/>
                    <a:pt x="300" y="101"/>
                  </a:cubicBezTo>
                  <a:cubicBezTo>
                    <a:pt x="300" y="100"/>
                    <a:pt x="300" y="100"/>
                    <a:pt x="300" y="100"/>
                  </a:cubicBezTo>
                  <a:cubicBezTo>
                    <a:pt x="299" y="100"/>
                    <a:pt x="299" y="100"/>
                    <a:pt x="299" y="100"/>
                  </a:cubicBezTo>
                  <a:cubicBezTo>
                    <a:pt x="299" y="99"/>
                    <a:pt x="299" y="99"/>
                    <a:pt x="299" y="99"/>
                  </a:cubicBezTo>
                  <a:cubicBezTo>
                    <a:pt x="298" y="99"/>
                    <a:pt x="298" y="99"/>
                    <a:pt x="298" y="99"/>
                  </a:cubicBezTo>
                  <a:cubicBezTo>
                    <a:pt x="298" y="101"/>
                    <a:pt x="298" y="101"/>
                    <a:pt x="298" y="101"/>
                  </a:cubicBezTo>
                  <a:cubicBezTo>
                    <a:pt x="297" y="102"/>
                    <a:pt x="297" y="102"/>
                    <a:pt x="297" y="102"/>
                  </a:cubicBezTo>
                  <a:cubicBezTo>
                    <a:pt x="296" y="102"/>
                    <a:pt x="296" y="102"/>
                    <a:pt x="296" y="102"/>
                  </a:cubicBezTo>
                  <a:cubicBezTo>
                    <a:pt x="295" y="103"/>
                    <a:pt x="295" y="103"/>
                    <a:pt x="295" y="103"/>
                  </a:cubicBezTo>
                  <a:cubicBezTo>
                    <a:pt x="294" y="104"/>
                    <a:pt x="294" y="104"/>
                    <a:pt x="294" y="104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2" y="105"/>
                    <a:pt x="292" y="105"/>
                    <a:pt x="292" y="105"/>
                  </a:cubicBezTo>
                  <a:cubicBezTo>
                    <a:pt x="291" y="106"/>
                    <a:pt x="291" y="106"/>
                    <a:pt x="291" y="106"/>
                  </a:cubicBezTo>
                  <a:cubicBezTo>
                    <a:pt x="290" y="107"/>
                    <a:pt x="290" y="107"/>
                    <a:pt x="290" y="107"/>
                  </a:cubicBezTo>
                  <a:cubicBezTo>
                    <a:pt x="289" y="107"/>
                    <a:pt x="289" y="107"/>
                    <a:pt x="289" y="107"/>
                  </a:cubicBezTo>
                  <a:cubicBezTo>
                    <a:pt x="289" y="108"/>
                    <a:pt x="289" y="108"/>
                    <a:pt x="289" y="108"/>
                  </a:cubicBezTo>
                  <a:cubicBezTo>
                    <a:pt x="287" y="108"/>
                    <a:pt x="287" y="108"/>
                    <a:pt x="287" y="108"/>
                  </a:cubicBezTo>
                  <a:cubicBezTo>
                    <a:pt x="286" y="109"/>
                    <a:pt x="286" y="109"/>
                    <a:pt x="286" y="109"/>
                  </a:cubicBezTo>
                  <a:cubicBezTo>
                    <a:pt x="286" y="110"/>
                    <a:pt x="286" y="110"/>
                    <a:pt x="286" y="110"/>
                  </a:cubicBezTo>
                  <a:cubicBezTo>
                    <a:pt x="286" y="111"/>
                    <a:pt x="286" y="111"/>
                    <a:pt x="286" y="111"/>
                  </a:cubicBezTo>
                  <a:cubicBezTo>
                    <a:pt x="285" y="112"/>
                    <a:pt x="285" y="112"/>
                    <a:pt x="285" y="112"/>
                  </a:cubicBezTo>
                  <a:cubicBezTo>
                    <a:pt x="285" y="112"/>
                    <a:pt x="285" y="112"/>
                    <a:pt x="285" y="112"/>
                  </a:cubicBezTo>
                  <a:cubicBezTo>
                    <a:pt x="283" y="113"/>
                    <a:pt x="283" y="113"/>
                    <a:pt x="283" y="113"/>
                  </a:cubicBezTo>
                  <a:cubicBezTo>
                    <a:pt x="282" y="113"/>
                    <a:pt x="282" y="113"/>
                    <a:pt x="282" y="113"/>
                  </a:cubicBezTo>
                  <a:cubicBezTo>
                    <a:pt x="281" y="113"/>
                    <a:pt x="281" y="113"/>
                    <a:pt x="281" y="113"/>
                  </a:cubicBezTo>
                  <a:cubicBezTo>
                    <a:pt x="280" y="114"/>
                    <a:pt x="280" y="114"/>
                    <a:pt x="280" y="114"/>
                  </a:cubicBezTo>
                  <a:cubicBezTo>
                    <a:pt x="280" y="113"/>
                    <a:pt x="280" y="113"/>
                    <a:pt x="280" y="113"/>
                  </a:cubicBezTo>
                  <a:cubicBezTo>
                    <a:pt x="279" y="113"/>
                    <a:pt x="279" y="113"/>
                    <a:pt x="279" y="113"/>
                  </a:cubicBezTo>
                  <a:cubicBezTo>
                    <a:pt x="278" y="112"/>
                    <a:pt x="278" y="112"/>
                    <a:pt x="278" y="112"/>
                  </a:cubicBezTo>
                  <a:cubicBezTo>
                    <a:pt x="277" y="113"/>
                    <a:pt x="277" y="113"/>
                    <a:pt x="277" y="113"/>
                  </a:cubicBezTo>
                  <a:cubicBezTo>
                    <a:pt x="277" y="113"/>
                    <a:pt x="277" y="113"/>
                    <a:pt x="277" y="113"/>
                  </a:cubicBezTo>
                  <a:cubicBezTo>
                    <a:pt x="276" y="114"/>
                    <a:pt x="276" y="114"/>
                    <a:pt x="276" y="114"/>
                  </a:cubicBezTo>
                  <a:cubicBezTo>
                    <a:pt x="276" y="115"/>
                    <a:pt x="276" y="115"/>
                    <a:pt x="276" y="115"/>
                  </a:cubicBezTo>
                  <a:cubicBezTo>
                    <a:pt x="276" y="115"/>
                    <a:pt x="276" y="115"/>
                    <a:pt x="276" y="115"/>
                  </a:cubicBezTo>
                  <a:cubicBezTo>
                    <a:pt x="276" y="116"/>
                    <a:pt x="276" y="116"/>
                    <a:pt x="276" y="116"/>
                  </a:cubicBezTo>
                  <a:cubicBezTo>
                    <a:pt x="276" y="117"/>
                    <a:pt x="276" y="117"/>
                    <a:pt x="276" y="117"/>
                  </a:cubicBezTo>
                  <a:cubicBezTo>
                    <a:pt x="276" y="118"/>
                    <a:pt x="276" y="118"/>
                    <a:pt x="276" y="118"/>
                  </a:cubicBezTo>
                  <a:cubicBezTo>
                    <a:pt x="276" y="118"/>
                    <a:pt x="276" y="118"/>
                    <a:pt x="276" y="118"/>
                  </a:cubicBezTo>
                  <a:cubicBezTo>
                    <a:pt x="277" y="119"/>
                    <a:pt x="277" y="119"/>
                    <a:pt x="277" y="119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9" y="120"/>
                    <a:pt x="279" y="120"/>
                    <a:pt x="279" y="120"/>
                  </a:cubicBezTo>
                  <a:cubicBezTo>
                    <a:pt x="280" y="120"/>
                    <a:pt x="280" y="120"/>
                    <a:pt x="280" y="120"/>
                  </a:cubicBezTo>
                  <a:cubicBezTo>
                    <a:pt x="281" y="121"/>
                    <a:pt x="281" y="121"/>
                    <a:pt x="281" y="121"/>
                  </a:cubicBezTo>
                  <a:cubicBezTo>
                    <a:pt x="282" y="121"/>
                    <a:pt x="282" y="121"/>
                    <a:pt x="282" y="121"/>
                  </a:cubicBezTo>
                  <a:cubicBezTo>
                    <a:pt x="282" y="121"/>
                    <a:pt x="282" y="121"/>
                    <a:pt x="282" y="121"/>
                  </a:cubicBezTo>
                  <a:cubicBezTo>
                    <a:pt x="282" y="120"/>
                    <a:pt x="282" y="120"/>
                    <a:pt x="282" y="120"/>
                  </a:cubicBezTo>
                  <a:cubicBezTo>
                    <a:pt x="283" y="120"/>
                    <a:pt x="283" y="120"/>
                    <a:pt x="283" y="120"/>
                  </a:cubicBezTo>
                  <a:cubicBezTo>
                    <a:pt x="285" y="121"/>
                    <a:pt x="285" y="121"/>
                    <a:pt x="285" y="121"/>
                  </a:cubicBezTo>
                  <a:cubicBezTo>
                    <a:pt x="285" y="122"/>
                    <a:pt x="285" y="122"/>
                    <a:pt x="285" y="122"/>
                  </a:cubicBezTo>
                  <a:cubicBezTo>
                    <a:pt x="285" y="123"/>
                    <a:pt x="285" y="123"/>
                    <a:pt x="285" y="123"/>
                  </a:cubicBezTo>
                  <a:cubicBezTo>
                    <a:pt x="285" y="124"/>
                    <a:pt x="285" y="124"/>
                    <a:pt x="285" y="124"/>
                  </a:cubicBezTo>
                  <a:cubicBezTo>
                    <a:pt x="284" y="124"/>
                    <a:pt x="284" y="124"/>
                    <a:pt x="284" y="124"/>
                  </a:cubicBezTo>
                  <a:cubicBezTo>
                    <a:pt x="284" y="126"/>
                    <a:pt x="284" y="126"/>
                    <a:pt x="284" y="126"/>
                  </a:cubicBezTo>
                  <a:cubicBezTo>
                    <a:pt x="285" y="127"/>
                    <a:pt x="285" y="127"/>
                    <a:pt x="285" y="127"/>
                  </a:cubicBezTo>
                  <a:cubicBezTo>
                    <a:pt x="286" y="127"/>
                    <a:pt x="286" y="127"/>
                    <a:pt x="286" y="127"/>
                  </a:cubicBezTo>
                  <a:cubicBezTo>
                    <a:pt x="288" y="127"/>
                    <a:pt x="288" y="127"/>
                    <a:pt x="288" y="127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92" y="125"/>
                    <a:pt x="292" y="125"/>
                    <a:pt x="292" y="125"/>
                  </a:cubicBezTo>
                  <a:cubicBezTo>
                    <a:pt x="292" y="124"/>
                    <a:pt x="292" y="124"/>
                    <a:pt x="292" y="124"/>
                  </a:cubicBezTo>
                  <a:cubicBezTo>
                    <a:pt x="293" y="123"/>
                    <a:pt x="293" y="123"/>
                    <a:pt x="293" y="123"/>
                  </a:cubicBezTo>
                  <a:cubicBezTo>
                    <a:pt x="295" y="123"/>
                    <a:pt x="295" y="123"/>
                    <a:pt x="295" y="123"/>
                  </a:cubicBezTo>
                  <a:cubicBezTo>
                    <a:pt x="296" y="123"/>
                    <a:pt x="296" y="123"/>
                    <a:pt x="296" y="123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8" y="124"/>
                    <a:pt x="298" y="124"/>
                    <a:pt x="298" y="124"/>
                  </a:cubicBezTo>
                  <a:cubicBezTo>
                    <a:pt x="299" y="125"/>
                    <a:pt x="299" y="125"/>
                    <a:pt x="299" y="125"/>
                  </a:cubicBezTo>
                  <a:cubicBezTo>
                    <a:pt x="299" y="124"/>
                    <a:pt x="299" y="124"/>
                    <a:pt x="299" y="124"/>
                  </a:cubicBezTo>
                  <a:cubicBezTo>
                    <a:pt x="300" y="125"/>
                    <a:pt x="300" y="125"/>
                    <a:pt x="300" y="125"/>
                  </a:cubicBezTo>
                  <a:cubicBezTo>
                    <a:pt x="301" y="125"/>
                    <a:pt x="301" y="125"/>
                    <a:pt x="301" y="125"/>
                  </a:cubicBezTo>
                  <a:cubicBezTo>
                    <a:pt x="302" y="125"/>
                    <a:pt x="302" y="125"/>
                    <a:pt x="302" y="125"/>
                  </a:cubicBezTo>
                  <a:cubicBezTo>
                    <a:pt x="303" y="125"/>
                    <a:pt x="303" y="125"/>
                    <a:pt x="303" y="125"/>
                  </a:cubicBezTo>
                  <a:cubicBezTo>
                    <a:pt x="303" y="125"/>
                    <a:pt x="303" y="125"/>
                    <a:pt x="303" y="125"/>
                  </a:cubicBezTo>
                  <a:cubicBezTo>
                    <a:pt x="304" y="125"/>
                    <a:pt x="305" y="125"/>
                    <a:pt x="305" y="125"/>
                  </a:cubicBezTo>
                  <a:cubicBezTo>
                    <a:pt x="305" y="125"/>
                    <a:pt x="305" y="125"/>
                    <a:pt x="305" y="125"/>
                  </a:cubicBezTo>
                  <a:cubicBezTo>
                    <a:pt x="306" y="126"/>
                    <a:pt x="306" y="126"/>
                    <a:pt x="306" y="126"/>
                  </a:cubicBezTo>
                  <a:cubicBezTo>
                    <a:pt x="307" y="126"/>
                    <a:pt x="307" y="126"/>
                    <a:pt x="307" y="126"/>
                  </a:cubicBezTo>
                  <a:cubicBezTo>
                    <a:pt x="307" y="128"/>
                    <a:pt x="307" y="128"/>
                    <a:pt x="307" y="128"/>
                  </a:cubicBezTo>
                  <a:cubicBezTo>
                    <a:pt x="306" y="129"/>
                    <a:pt x="306" y="129"/>
                    <a:pt x="306" y="129"/>
                  </a:cubicBezTo>
                  <a:cubicBezTo>
                    <a:pt x="305" y="130"/>
                    <a:pt x="305" y="130"/>
                    <a:pt x="305" y="130"/>
                  </a:cubicBezTo>
                  <a:cubicBezTo>
                    <a:pt x="305" y="130"/>
                    <a:pt x="305" y="130"/>
                    <a:pt x="305" y="130"/>
                  </a:cubicBezTo>
                  <a:cubicBezTo>
                    <a:pt x="304" y="129"/>
                    <a:pt x="304" y="129"/>
                    <a:pt x="304" y="129"/>
                  </a:cubicBezTo>
                  <a:cubicBezTo>
                    <a:pt x="303" y="129"/>
                    <a:pt x="303" y="129"/>
                    <a:pt x="303" y="129"/>
                  </a:cubicBezTo>
                  <a:cubicBezTo>
                    <a:pt x="302" y="129"/>
                    <a:pt x="302" y="129"/>
                    <a:pt x="302" y="129"/>
                  </a:cubicBezTo>
                  <a:cubicBezTo>
                    <a:pt x="301" y="130"/>
                    <a:pt x="301" y="130"/>
                    <a:pt x="301" y="130"/>
                  </a:cubicBezTo>
                  <a:cubicBezTo>
                    <a:pt x="300" y="130"/>
                    <a:pt x="300" y="130"/>
                    <a:pt x="300" y="130"/>
                  </a:cubicBezTo>
                  <a:cubicBezTo>
                    <a:pt x="299" y="131"/>
                    <a:pt x="299" y="131"/>
                    <a:pt x="299" y="131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6" y="132"/>
                    <a:pt x="296" y="132"/>
                    <a:pt x="296" y="132"/>
                  </a:cubicBezTo>
                  <a:cubicBezTo>
                    <a:pt x="296" y="132"/>
                    <a:pt x="296" y="132"/>
                    <a:pt x="296" y="132"/>
                  </a:cubicBezTo>
                  <a:cubicBezTo>
                    <a:pt x="296" y="132"/>
                    <a:pt x="296" y="132"/>
                    <a:pt x="296" y="132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4" y="135"/>
                    <a:pt x="294" y="135"/>
                    <a:pt x="294" y="135"/>
                  </a:cubicBezTo>
                  <a:cubicBezTo>
                    <a:pt x="293" y="135"/>
                    <a:pt x="293" y="135"/>
                    <a:pt x="293" y="135"/>
                  </a:cubicBezTo>
                  <a:cubicBezTo>
                    <a:pt x="293" y="134"/>
                    <a:pt x="293" y="134"/>
                    <a:pt x="293" y="134"/>
                  </a:cubicBezTo>
                  <a:cubicBezTo>
                    <a:pt x="293" y="134"/>
                    <a:pt x="293" y="134"/>
                    <a:pt x="293" y="134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5"/>
                    <a:pt x="292" y="135"/>
                    <a:pt x="292" y="135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1" y="137"/>
                    <a:pt x="291" y="137"/>
                    <a:pt x="291" y="137"/>
                  </a:cubicBezTo>
                  <a:cubicBezTo>
                    <a:pt x="290" y="138"/>
                    <a:pt x="290" y="138"/>
                    <a:pt x="290" y="138"/>
                  </a:cubicBezTo>
                  <a:cubicBezTo>
                    <a:pt x="290" y="139"/>
                    <a:pt x="290" y="139"/>
                    <a:pt x="290" y="139"/>
                  </a:cubicBezTo>
                  <a:cubicBezTo>
                    <a:pt x="288" y="139"/>
                    <a:pt x="288" y="139"/>
                    <a:pt x="288" y="139"/>
                  </a:cubicBezTo>
                  <a:cubicBezTo>
                    <a:pt x="287" y="140"/>
                    <a:pt x="287" y="140"/>
                    <a:pt x="287" y="140"/>
                  </a:cubicBezTo>
                  <a:cubicBezTo>
                    <a:pt x="287" y="141"/>
                    <a:pt x="287" y="141"/>
                    <a:pt x="287" y="141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3"/>
                    <a:pt x="285" y="143"/>
                    <a:pt x="285" y="143"/>
                  </a:cubicBezTo>
                  <a:cubicBezTo>
                    <a:pt x="285" y="144"/>
                    <a:pt x="285" y="144"/>
                    <a:pt x="285" y="144"/>
                  </a:cubicBezTo>
                  <a:cubicBezTo>
                    <a:pt x="286" y="144"/>
                    <a:pt x="286" y="144"/>
                    <a:pt x="286" y="144"/>
                  </a:cubicBezTo>
                  <a:cubicBezTo>
                    <a:pt x="287" y="145"/>
                    <a:pt x="287" y="145"/>
                    <a:pt x="287" y="145"/>
                  </a:cubicBezTo>
                  <a:cubicBezTo>
                    <a:pt x="288" y="145"/>
                    <a:pt x="288" y="145"/>
                    <a:pt x="288" y="145"/>
                  </a:cubicBezTo>
                  <a:cubicBezTo>
                    <a:pt x="289" y="146"/>
                    <a:pt x="289" y="146"/>
                    <a:pt x="289" y="146"/>
                  </a:cubicBezTo>
                  <a:cubicBezTo>
                    <a:pt x="290" y="147"/>
                    <a:pt x="290" y="147"/>
                    <a:pt x="290" y="147"/>
                  </a:cubicBezTo>
                  <a:cubicBezTo>
                    <a:pt x="292" y="148"/>
                    <a:pt x="292" y="148"/>
                    <a:pt x="292" y="148"/>
                  </a:cubicBezTo>
                  <a:cubicBezTo>
                    <a:pt x="292" y="148"/>
                    <a:pt x="292" y="148"/>
                    <a:pt x="292" y="148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4" y="153"/>
                    <a:pt x="294" y="153"/>
                    <a:pt x="294" y="153"/>
                  </a:cubicBezTo>
                  <a:cubicBezTo>
                    <a:pt x="295" y="155"/>
                    <a:pt x="295" y="155"/>
                    <a:pt x="295" y="155"/>
                  </a:cubicBezTo>
                  <a:cubicBezTo>
                    <a:pt x="296" y="156"/>
                    <a:pt x="296" y="156"/>
                    <a:pt x="296" y="156"/>
                  </a:cubicBezTo>
                  <a:cubicBezTo>
                    <a:pt x="296" y="158"/>
                    <a:pt x="296" y="158"/>
                    <a:pt x="296" y="158"/>
                  </a:cubicBezTo>
                  <a:cubicBezTo>
                    <a:pt x="296" y="160"/>
                    <a:pt x="296" y="160"/>
                    <a:pt x="296" y="160"/>
                  </a:cubicBezTo>
                  <a:cubicBezTo>
                    <a:pt x="297" y="160"/>
                    <a:pt x="297" y="160"/>
                    <a:pt x="297" y="160"/>
                  </a:cubicBezTo>
                  <a:cubicBezTo>
                    <a:pt x="299" y="161"/>
                    <a:pt x="299" y="161"/>
                    <a:pt x="299" y="161"/>
                  </a:cubicBezTo>
                  <a:cubicBezTo>
                    <a:pt x="300" y="162"/>
                    <a:pt x="300" y="162"/>
                    <a:pt x="300" y="162"/>
                  </a:cubicBezTo>
                  <a:cubicBezTo>
                    <a:pt x="301" y="164"/>
                    <a:pt x="301" y="164"/>
                    <a:pt x="301" y="164"/>
                  </a:cubicBezTo>
                  <a:cubicBezTo>
                    <a:pt x="302" y="164"/>
                    <a:pt x="302" y="164"/>
                    <a:pt x="302" y="164"/>
                  </a:cubicBezTo>
                  <a:cubicBezTo>
                    <a:pt x="303" y="166"/>
                    <a:pt x="303" y="166"/>
                    <a:pt x="303" y="166"/>
                  </a:cubicBezTo>
                  <a:cubicBezTo>
                    <a:pt x="302" y="166"/>
                    <a:pt x="302" y="166"/>
                    <a:pt x="302" y="166"/>
                  </a:cubicBezTo>
                  <a:cubicBezTo>
                    <a:pt x="302" y="166"/>
                    <a:pt x="301" y="166"/>
                    <a:pt x="301" y="166"/>
                  </a:cubicBezTo>
                  <a:cubicBezTo>
                    <a:pt x="301" y="166"/>
                    <a:pt x="300" y="165"/>
                    <a:pt x="300" y="165"/>
                  </a:cubicBezTo>
                  <a:cubicBezTo>
                    <a:pt x="300" y="165"/>
                    <a:pt x="299" y="165"/>
                    <a:pt x="298" y="165"/>
                  </a:cubicBezTo>
                  <a:cubicBezTo>
                    <a:pt x="298" y="165"/>
                    <a:pt x="297" y="165"/>
                    <a:pt x="297" y="165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5" y="164"/>
                    <a:pt x="295" y="164"/>
                    <a:pt x="295" y="164"/>
                  </a:cubicBezTo>
                  <a:cubicBezTo>
                    <a:pt x="294" y="163"/>
                    <a:pt x="294" y="163"/>
                    <a:pt x="294" y="163"/>
                  </a:cubicBezTo>
                  <a:cubicBezTo>
                    <a:pt x="293" y="164"/>
                    <a:pt x="293" y="164"/>
                    <a:pt x="293" y="164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291" y="164"/>
                    <a:pt x="292" y="164"/>
                    <a:pt x="291" y="163"/>
                  </a:cubicBezTo>
                  <a:cubicBezTo>
                    <a:pt x="290" y="163"/>
                    <a:pt x="290" y="163"/>
                    <a:pt x="290" y="163"/>
                  </a:cubicBezTo>
                  <a:cubicBezTo>
                    <a:pt x="289" y="162"/>
                    <a:pt x="289" y="162"/>
                    <a:pt x="289" y="162"/>
                  </a:cubicBezTo>
                  <a:cubicBezTo>
                    <a:pt x="289" y="162"/>
                    <a:pt x="289" y="162"/>
                    <a:pt x="289" y="162"/>
                  </a:cubicBezTo>
                  <a:cubicBezTo>
                    <a:pt x="289" y="163"/>
                    <a:pt x="289" y="163"/>
                    <a:pt x="289" y="163"/>
                  </a:cubicBezTo>
                  <a:cubicBezTo>
                    <a:pt x="290" y="163"/>
                    <a:pt x="290" y="163"/>
                    <a:pt x="290" y="163"/>
                  </a:cubicBezTo>
                  <a:cubicBezTo>
                    <a:pt x="290" y="164"/>
                    <a:pt x="290" y="164"/>
                    <a:pt x="290" y="164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292" y="165"/>
                    <a:pt x="292" y="165"/>
                    <a:pt x="292" y="165"/>
                  </a:cubicBezTo>
                  <a:cubicBezTo>
                    <a:pt x="293" y="164"/>
                    <a:pt x="293" y="164"/>
                    <a:pt x="293" y="164"/>
                  </a:cubicBezTo>
                  <a:cubicBezTo>
                    <a:pt x="294" y="164"/>
                    <a:pt x="294" y="164"/>
                    <a:pt x="294" y="164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6" y="165"/>
                    <a:pt x="296" y="165"/>
                    <a:pt x="296" y="165"/>
                  </a:cubicBezTo>
                  <a:cubicBezTo>
                    <a:pt x="297" y="166"/>
                    <a:pt x="297" y="166"/>
                    <a:pt x="297" y="166"/>
                  </a:cubicBezTo>
                  <a:cubicBezTo>
                    <a:pt x="298" y="166"/>
                    <a:pt x="298" y="166"/>
                    <a:pt x="298" y="166"/>
                  </a:cubicBezTo>
                  <a:cubicBezTo>
                    <a:pt x="299" y="168"/>
                    <a:pt x="299" y="168"/>
                    <a:pt x="299" y="168"/>
                  </a:cubicBezTo>
                  <a:cubicBezTo>
                    <a:pt x="301" y="169"/>
                    <a:pt x="301" y="169"/>
                    <a:pt x="301" y="169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02" y="172"/>
                    <a:pt x="302" y="172"/>
                    <a:pt x="302" y="172"/>
                  </a:cubicBezTo>
                  <a:cubicBezTo>
                    <a:pt x="302" y="172"/>
                    <a:pt x="302" y="172"/>
                    <a:pt x="302" y="172"/>
                  </a:cubicBezTo>
                  <a:cubicBezTo>
                    <a:pt x="301" y="172"/>
                    <a:pt x="300" y="172"/>
                    <a:pt x="300" y="172"/>
                  </a:cubicBezTo>
                  <a:cubicBezTo>
                    <a:pt x="299" y="173"/>
                    <a:pt x="299" y="173"/>
                    <a:pt x="299" y="173"/>
                  </a:cubicBezTo>
                  <a:cubicBezTo>
                    <a:pt x="297" y="173"/>
                    <a:pt x="297" y="173"/>
                    <a:pt x="297" y="173"/>
                  </a:cubicBezTo>
                  <a:cubicBezTo>
                    <a:pt x="296" y="174"/>
                    <a:pt x="296" y="174"/>
                    <a:pt x="296" y="174"/>
                  </a:cubicBezTo>
                  <a:cubicBezTo>
                    <a:pt x="296" y="175"/>
                    <a:pt x="296" y="175"/>
                    <a:pt x="296" y="175"/>
                  </a:cubicBezTo>
                  <a:cubicBezTo>
                    <a:pt x="296" y="175"/>
                    <a:pt x="296" y="176"/>
                    <a:pt x="295" y="176"/>
                  </a:cubicBezTo>
                  <a:cubicBezTo>
                    <a:pt x="294" y="176"/>
                    <a:pt x="293" y="176"/>
                    <a:pt x="293" y="176"/>
                  </a:cubicBezTo>
                  <a:cubicBezTo>
                    <a:pt x="293" y="176"/>
                    <a:pt x="293" y="176"/>
                    <a:pt x="293" y="176"/>
                  </a:cubicBezTo>
                  <a:cubicBezTo>
                    <a:pt x="292" y="176"/>
                    <a:pt x="292" y="176"/>
                    <a:pt x="292" y="176"/>
                  </a:cubicBezTo>
                  <a:cubicBezTo>
                    <a:pt x="294" y="176"/>
                    <a:pt x="294" y="176"/>
                    <a:pt x="294" y="176"/>
                  </a:cubicBezTo>
                  <a:cubicBezTo>
                    <a:pt x="295" y="177"/>
                    <a:pt x="295" y="177"/>
                    <a:pt x="295" y="177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6" y="177"/>
                    <a:pt x="296" y="177"/>
                    <a:pt x="296" y="177"/>
                  </a:cubicBezTo>
                  <a:cubicBezTo>
                    <a:pt x="298" y="176"/>
                    <a:pt x="298" y="176"/>
                    <a:pt x="298" y="176"/>
                  </a:cubicBezTo>
                  <a:cubicBezTo>
                    <a:pt x="298" y="176"/>
                    <a:pt x="298" y="176"/>
                    <a:pt x="298" y="176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1" y="177"/>
                    <a:pt x="301" y="177"/>
                    <a:pt x="301" y="177"/>
                  </a:cubicBezTo>
                  <a:cubicBezTo>
                    <a:pt x="301" y="178"/>
                    <a:pt x="301" y="178"/>
                    <a:pt x="301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3" y="178"/>
                    <a:pt x="303" y="178"/>
                    <a:pt x="303" y="178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2" y="180"/>
                    <a:pt x="302" y="180"/>
                    <a:pt x="302" y="180"/>
                  </a:cubicBezTo>
                  <a:cubicBezTo>
                    <a:pt x="300" y="181"/>
                    <a:pt x="300" y="181"/>
                    <a:pt x="300" y="181"/>
                  </a:cubicBezTo>
                  <a:cubicBezTo>
                    <a:pt x="300" y="181"/>
                    <a:pt x="300" y="181"/>
                    <a:pt x="300" y="181"/>
                  </a:cubicBezTo>
                  <a:cubicBezTo>
                    <a:pt x="300" y="181"/>
                    <a:pt x="300" y="181"/>
                    <a:pt x="300" y="181"/>
                  </a:cubicBezTo>
                  <a:cubicBezTo>
                    <a:pt x="302" y="181"/>
                    <a:pt x="302" y="181"/>
                    <a:pt x="302" y="181"/>
                  </a:cubicBezTo>
                  <a:cubicBezTo>
                    <a:pt x="302" y="181"/>
                    <a:pt x="302" y="181"/>
                    <a:pt x="302" y="181"/>
                  </a:cubicBezTo>
                  <a:cubicBezTo>
                    <a:pt x="303" y="182"/>
                    <a:pt x="303" y="182"/>
                    <a:pt x="303" y="182"/>
                  </a:cubicBezTo>
                  <a:cubicBezTo>
                    <a:pt x="302" y="182"/>
                    <a:pt x="302" y="182"/>
                    <a:pt x="302" y="182"/>
                  </a:cubicBezTo>
                  <a:cubicBezTo>
                    <a:pt x="302" y="183"/>
                    <a:pt x="302" y="183"/>
                    <a:pt x="302" y="183"/>
                  </a:cubicBezTo>
                  <a:cubicBezTo>
                    <a:pt x="301" y="183"/>
                    <a:pt x="301" y="183"/>
                    <a:pt x="301" y="183"/>
                  </a:cubicBezTo>
                  <a:cubicBezTo>
                    <a:pt x="300" y="183"/>
                    <a:pt x="300" y="183"/>
                    <a:pt x="300" y="183"/>
                  </a:cubicBezTo>
                  <a:cubicBezTo>
                    <a:pt x="300" y="183"/>
                    <a:pt x="300" y="183"/>
                    <a:pt x="300" y="183"/>
                  </a:cubicBezTo>
                  <a:cubicBezTo>
                    <a:pt x="300" y="183"/>
                    <a:pt x="300" y="183"/>
                    <a:pt x="300" y="183"/>
                  </a:cubicBezTo>
                  <a:cubicBezTo>
                    <a:pt x="300" y="184"/>
                    <a:pt x="300" y="184"/>
                    <a:pt x="300" y="184"/>
                  </a:cubicBezTo>
                  <a:cubicBezTo>
                    <a:pt x="301" y="184"/>
                    <a:pt x="301" y="184"/>
                    <a:pt x="301" y="184"/>
                  </a:cubicBezTo>
                  <a:cubicBezTo>
                    <a:pt x="301" y="184"/>
                    <a:pt x="301" y="185"/>
                    <a:pt x="301" y="185"/>
                  </a:cubicBezTo>
                  <a:cubicBezTo>
                    <a:pt x="301" y="185"/>
                    <a:pt x="300" y="186"/>
                    <a:pt x="300" y="186"/>
                  </a:cubicBezTo>
                  <a:cubicBezTo>
                    <a:pt x="300" y="186"/>
                    <a:pt x="300" y="186"/>
                    <a:pt x="300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299" y="189"/>
                    <a:pt x="299" y="189"/>
                    <a:pt x="299" y="189"/>
                  </a:cubicBezTo>
                  <a:cubicBezTo>
                    <a:pt x="299" y="189"/>
                    <a:pt x="299" y="189"/>
                    <a:pt x="299" y="189"/>
                  </a:cubicBezTo>
                  <a:cubicBezTo>
                    <a:pt x="298" y="190"/>
                    <a:pt x="298" y="190"/>
                    <a:pt x="298" y="190"/>
                  </a:cubicBezTo>
                  <a:cubicBezTo>
                    <a:pt x="298" y="189"/>
                    <a:pt x="298" y="189"/>
                    <a:pt x="298" y="189"/>
                  </a:cubicBezTo>
                  <a:cubicBezTo>
                    <a:pt x="297" y="189"/>
                    <a:pt x="297" y="189"/>
                    <a:pt x="297" y="189"/>
                  </a:cubicBezTo>
                  <a:cubicBezTo>
                    <a:pt x="298" y="191"/>
                    <a:pt x="298" y="191"/>
                    <a:pt x="298" y="191"/>
                  </a:cubicBezTo>
                  <a:cubicBezTo>
                    <a:pt x="298" y="191"/>
                    <a:pt x="297" y="190"/>
                    <a:pt x="297" y="191"/>
                  </a:cubicBezTo>
                  <a:cubicBezTo>
                    <a:pt x="296" y="191"/>
                    <a:pt x="296" y="192"/>
                    <a:pt x="296" y="192"/>
                  </a:cubicBezTo>
                  <a:cubicBezTo>
                    <a:pt x="295" y="191"/>
                    <a:pt x="295" y="191"/>
                    <a:pt x="295" y="191"/>
                  </a:cubicBezTo>
                  <a:cubicBezTo>
                    <a:pt x="294" y="191"/>
                    <a:pt x="294" y="191"/>
                    <a:pt x="294" y="191"/>
                  </a:cubicBezTo>
                  <a:cubicBezTo>
                    <a:pt x="295" y="192"/>
                    <a:pt x="295" y="192"/>
                    <a:pt x="295" y="192"/>
                  </a:cubicBezTo>
                  <a:cubicBezTo>
                    <a:pt x="295" y="193"/>
                    <a:pt x="295" y="193"/>
                    <a:pt x="295" y="193"/>
                  </a:cubicBezTo>
                  <a:cubicBezTo>
                    <a:pt x="294" y="194"/>
                    <a:pt x="294" y="194"/>
                    <a:pt x="294" y="194"/>
                  </a:cubicBezTo>
                  <a:cubicBezTo>
                    <a:pt x="294" y="196"/>
                    <a:pt x="294" y="196"/>
                    <a:pt x="294" y="196"/>
                  </a:cubicBezTo>
                  <a:cubicBezTo>
                    <a:pt x="293" y="197"/>
                    <a:pt x="293" y="197"/>
                    <a:pt x="293" y="197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9"/>
                    <a:pt x="292" y="199"/>
                    <a:pt x="292" y="199"/>
                  </a:cubicBezTo>
                  <a:cubicBezTo>
                    <a:pt x="291" y="200"/>
                    <a:pt x="291" y="200"/>
                    <a:pt x="291" y="200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88" y="201"/>
                    <a:pt x="288" y="201"/>
                    <a:pt x="288" y="201"/>
                  </a:cubicBezTo>
                  <a:cubicBezTo>
                    <a:pt x="289" y="201"/>
                    <a:pt x="289" y="201"/>
                    <a:pt x="289" y="201"/>
                  </a:cubicBezTo>
                  <a:cubicBezTo>
                    <a:pt x="289" y="201"/>
                    <a:pt x="290" y="201"/>
                    <a:pt x="290" y="202"/>
                  </a:cubicBezTo>
                  <a:cubicBezTo>
                    <a:pt x="289" y="202"/>
                    <a:pt x="289" y="203"/>
                    <a:pt x="289" y="203"/>
                  </a:cubicBezTo>
                  <a:cubicBezTo>
                    <a:pt x="288" y="204"/>
                    <a:pt x="288" y="204"/>
                    <a:pt x="288" y="204"/>
                  </a:cubicBezTo>
                  <a:cubicBezTo>
                    <a:pt x="287" y="205"/>
                    <a:pt x="287" y="205"/>
                    <a:pt x="287" y="205"/>
                  </a:cubicBezTo>
                  <a:cubicBezTo>
                    <a:pt x="286" y="205"/>
                    <a:pt x="286" y="205"/>
                    <a:pt x="286" y="205"/>
                  </a:cubicBezTo>
                  <a:cubicBezTo>
                    <a:pt x="285" y="204"/>
                    <a:pt x="285" y="204"/>
                    <a:pt x="285" y="204"/>
                  </a:cubicBezTo>
                  <a:cubicBezTo>
                    <a:pt x="286" y="205"/>
                    <a:pt x="286" y="205"/>
                    <a:pt x="286" y="205"/>
                  </a:cubicBezTo>
                  <a:cubicBezTo>
                    <a:pt x="287" y="206"/>
                    <a:pt x="287" y="206"/>
                    <a:pt x="287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7" y="207"/>
                    <a:pt x="287" y="207"/>
                    <a:pt x="287" y="207"/>
                  </a:cubicBezTo>
                  <a:cubicBezTo>
                    <a:pt x="288" y="208"/>
                    <a:pt x="288" y="208"/>
                    <a:pt x="288" y="208"/>
                  </a:cubicBezTo>
                  <a:cubicBezTo>
                    <a:pt x="288" y="208"/>
                    <a:pt x="288" y="208"/>
                    <a:pt x="288" y="208"/>
                  </a:cubicBezTo>
                  <a:cubicBezTo>
                    <a:pt x="288" y="208"/>
                    <a:pt x="288" y="208"/>
                    <a:pt x="288" y="208"/>
                  </a:cubicBezTo>
                  <a:cubicBezTo>
                    <a:pt x="288" y="209"/>
                    <a:pt x="288" y="209"/>
                    <a:pt x="288" y="209"/>
                  </a:cubicBezTo>
                  <a:cubicBezTo>
                    <a:pt x="287" y="209"/>
                    <a:pt x="287" y="209"/>
                    <a:pt x="287" y="209"/>
                  </a:cubicBezTo>
                  <a:cubicBezTo>
                    <a:pt x="287" y="209"/>
                    <a:pt x="287" y="209"/>
                    <a:pt x="287" y="209"/>
                  </a:cubicBezTo>
                  <a:cubicBezTo>
                    <a:pt x="286" y="208"/>
                    <a:pt x="286" y="208"/>
                    <a:pt x="286" y="208"/>
                  </a:cubicBezTo>
                  <a:cubicBezTo>
                    <a:pt x="286" y="209"/>
                    <a:pt x="286" y="209"/>
                    <a:pt x="286" y="209"/>
                  </a:cubicBezTo>
                  <a:cubicBezTo>
                    <a:pt x="286" y="210"/>
                    <a:pt x="286" y="210"/>
                    <a:pt x="286" y="210"/>
                  </a:cubicBezTo>
                  <a:cubicBezTo>
                    <a:pt x="286" y="210"/>
                    <a:pt x="286" y="210"/>
                    <a:pt x="285" y="210"/>
                  </a:cubicBezTo>
                  <a:cubicBezTo>
                    <a:pt x="285" y="210"/>
                    <a:pt x="284" y="210"/>
                    <a:pt x="284" y="210"/>
                  </a:cubicBezTo>
                  <a:cubicBezTo>
                    <a:pt x="284" y="211"/>
                    <a:pt x="284" y="211"/>
                    <a:pt x="284" y="211"/>
                  </a:cubicBezTo>
                  <a:cubicBezTo>
                    <a:pt x="284" y="212"/>
                    <a:pt x="284" y="212"/>
                    <a:pt x="284" y="212"/>
                  </a:cubicBezTo>
                  <a:cubicBezTo>
                    <a:pt x="283" y="213"/>
                    <a:pt x="283" y="213"/>
                    <a:pt x="283" y="213"/>
                  </a:cubicBezTo>
                  <a:cubicBezTo>
                    <a:pt x="282" y="213"/>
                    <a:pt x="282" y="213"/>
                    <a:pt x="282" y="213"/>
                  </a:cubicBezTo>
                  <a:cubicBezTo>
                    <a:pt x="282" y="214"/>
                    <a:pt x="282" y="214"/>
                    <a:pt x="282" y="214"/>
                  </a:cubicBezTo>
                  <a:cubicBezTo>
                    <a:pt x="281" y="215"/>
                    <a:pt x="281" y="215"/>
                    <a:pt x="281" y="215"/>
                  </a:cubicBezTo>
                  <a:cubicBezTo>
                    <a:pt x="280" y="215"/>
                    <a:pt x="280" y="215"/>
                    <a:pt x="280" y="215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78" y="215"/>
                    <a:pt x="278" y="215"/>
                    <a:pt x="278" y="215"/>
                  </a:cubicBezTo>
                  <a:cubicBezTo>
                    <a:pt x="278" y="215"/>
                    <a:pt x="278" y="215"/>
                    <a:pt x="278" y="215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78" y="217"/>
                    <a:pt x="278" y="217"/>
                    <a:pt x="278" y="217"/>
                  </a:cubicBezTo>
                  <a:cubicBezTo>
                    <a:pt x="278" y="218"/>
                    <a:pt x="278" y="218"/>
                    <a:pt x="278" y="218"/>
                  </a:cubicBezTo>
                  <a:cubicBezTo>
                    <a:pt x="277" y="218"/>
                    <a:pt x="277" y="218"/>
                    <a:pt x="277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9"/>
                    <a:pt x="276" y="219"/>
                    <a:pt x="276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73" y="220"/>
                    <a:pt x="273" y="220"/>
                    <a:pt x="273" y="220"/>
                  </a:cubicBezTo>
                  <a:cubicBezTo>
                    <a:pt x="273" y="221"/>
                    <a:pt x="273" y="221"/>
                    <a:pt x="273" y="221"/>
                  </a:cubicBezTo>
                  <a:cubicBezTo>
                    <a:pt x="273" y="221"/>
                    <a:pt x="273" y="221"/>
                    <a:pt x="272" y="221"/>
                  </a:cubicBezTo>
                  <a:cubicBezTo>
                    <a:pt x="272" y="221"/>
                    <a:pt x="272" y="221"/>
                    <a:pt x="272" y="221"/>
                  </a:cubicBezTo>
                  <a:cubicBezTo>
                    <a:pt x="271" y="221"/>
                    <a:pt x="271" y="221"/>
                    <a:pt x="271" y="221"/>
                  </a:cubicBezTo>
                  <a:cubicBezTo>
                    <a:pt x="271" y="221"/>
                    <a:pt x="271" y="221"/>
                    <a:pt x="271" y="221"/>
                  </a:cubicBezTo>
                  <a:cubicBezTo>
                    <a:pt x="271" y="221"/>
                    <a:pt x="271" y="222"/>
                    <a:pt x="270" y="222"/>
                  </a:cubicBezTo>
                  <a:cubicBezTo>
                    <a:pt x="269" y="222"/>
                    <a:pt x="269" y="223"/>
                    <a:pt x="269" y="223"/>
                  </a:cubicBezTo>
                  <a:cubicBezTo>
                    <a:pt x="269" y="224"/>
                    <a:pt x="269" y="224"/>
                    <a:pt x="269" y="224"/>
                  </a:cubicBezTo>
                  <a:cubicBezTo>
                    <a:pt x="269" y="224"/>
                    <a:pt x="269" y="224"/>
                    <a:pt x="269" y="224"/>
                  </a:cubicBezTo>
                  <a:cubicBezTo>
                    <a:pt x="269" y="225"/>
                    <a:pt x="269" y="225"/>
                    <a:pt x="269" y="225"/>
                  </a:cubicBezTo>
                  <a:cubicBezTo>
                    <a:pt x="268" y="225"/>
                    <a:pt x="268" y="225"/>
                    <a:pt x="268" y="225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5" y="226"/>
                    <a:pt x="265" y="226"/>
                    <a:pt x="265" y="226"/>
                  </a:cubicBezTo>
                  <a:cubicBezTo>
                    <a:pt x="264" y="226"/>
                    <a:pt x="264" y="226"/>
                    <a:pt x="264" y="226"/>
                  </a:cubicBezTo>
                  <a:cubicBezTo>
                    <a:pt x="263" y="226"/>
                    <a:pt x="263" y="226"/>
                    <a:pt x="263" y="226"/>
                  </a:cubicBezTo>
                  <a:cubicBezTo>
                    <a:pt x="263" y="227"/>
                    <a:pt x="263" y="227"/>
                    <a:pt x="263" y="227"/>
                  </a:cubicBezTo>
                  <a:cubicBezTo>
                    <a:pt x="262" y="227"/>
                    <a:pt x="262" y="227"/>
                    <a:pt x="262" y="227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0" y="226"/>
                    <a:pt x="260" y="226"/>
                    <a:pt x="260" y="226"/>
                  </a:cubicBezTo>
                  <a:cubicBezTo>
                    <a:pt x="260" y="227"/>
                    <a:pt x="260" y="227"/>
                    <a:pt x="260" y="227"/>
                  </a:cubicBezTo>
                  <a:cubicBezTo>
                    <a:pt x="258" y="227"/>
                    <a:pt x="258" y="227"/>
                    <a:pt x="258" y="227"/>
                  </a:cubicBezTo>
                  <a:cubicBezTo>
                    <a:pt x="257" y="227"/>
                    <a:pt x="257" y="227"/>
                    <a:pt x="257" y="227"/>
                  </a:cubicBezTo>
                  <a:cubicBezTo>
                    <a:pt x="256" y="227"/>
                    <a:pt x="256" y="227"/>
                    <a:pt x="256" y="227"/>
                  </a:cubicBezTo>
                  <a:cubicBezTo>
                    <a:pt x="256" y="228"/>
                    <a:pt x="256" y="228"/>
                    <a:pt x="256" y="228"/>
                  </a:cubicBezTo>
                  <a:cubicBezTo>
                    <a:pt x="255" y="228"/>
                    <a:pt x="255" y="228"/>
                    <a:pt x="255" y="228"/>
                  </a:cubicBezTo>
                  <a:cubicBezTo>
                    <a:pt x="255" y="229"/>
                    <a:pt x="255" y="229"/>
                    <a:pt x="255" y="229"/>
                  </a:cubicBezTo>
                  <a:cubicBezTo>
                    <a:pt x="254" y="229"/>
                    <a:pt x="254" y="229"/>
                    <a:pt x="254" y="229"/>
                  </a:cubicBezTo>
                  <a:cubicBezTo>
                    <a:pt x="253" y="229"/>
                    <a:pt x="253" y="229"/>
                    <a:pt x="253" y="229"/>
                  </a:cubicBezTo>
                  <a:cubicBezTo>
                    <a:pt x="253" y="229"/>
                    <a:pt x="252" y="230"/>
                    <a:pt x="252" y="230"/>
                  </a:cubicBezTo>
                  <a:cubicBezTo>
                    <a:pt x="252" y="229"/>
                    <a:pt x="253" y="229"/>
                    <a:pt x="253" y="229"/>
                  </a:cubicBezTo>
                  <a:cubicBezTo>
                    <a:pt x="252" y="228"/>
                    <a:pt x="252" y="228"/>
                    <a:pt x="252" y="228"/>
                  </a:cubicBezTo>
                  <a:cubicBezTo>
                    <a:pt x="252" y="228"/>
                    <a:pt x="252" y="227"/>
                    <a:pt x="252" y="227"/>
                  </a:cubicBezTo>
                  <a:cubicBezTo>
                    <a:pt x="251" y="227"/>
                    <a:pt x="251" y="226"/>
                    <a:pt x="251" y="226"/>
                  </a:cubicBezTo>
                  <a:cubicBezTo>
                    <a:pt x="251" y="225"/>
                    <a:pt x="251" y="225"/>
                    <a:pt x="251" y="225"/>
                  </a:cubicBezTo>
                  <a:cubicBezTo>
                    <a:pt x="251" y="225"/>
                    <a:pt x="251" y="224"/>
                    <a:pt x="251" y="224"/>
                  </a:cubicBezTo>
                  <a:cubicBezTo>
                    <a:pt x="251" y="224"/>
                    <a:pt x="251" y="224"/>
                    <a:pt x="251" y="224"/>
                  </a:cubicBezTo>
                  <a:cubicBezTo>
                    <a:pt x="251" y="224"/>
                    <a:pt x="251" y="224"/>
                    <a:pt x="250" y="224"/>
                  </a:cubicBezTo>
                  <a:cubicBezTo>
                    <a:pt x="250" y="224"/>
                    <a:pt x="249" y="225"/>
                    <a:pt x="249" y="225"/>
                  </a:cubicBezTo>
                  <a:cubicBezTo>
                    <a:pt x="249" y="226"/>
                    <a:pt x="249" y="226"/>
                    <a:pt x="249" y="226"/>
                  </a:cubicBezTo>
                  <a:cubicBezTo>
                    <a:pt x="249" y="226"/>
                    <a:pt x="249" y="226"/>
                    <a:pt x="249" y="226"/>
                  </a:cubicBezTo>
                  <a:cubicBezTo>
                    <a:pt x="250" y="227"/>
                    <a:pt x="250" y="227"/>
                    <a:pt x="250" y="227"/>
                  </a:cubicBezTo>
                  <a:cubicBezTo>
                    <a:pt x="250" y="228"/>
                    <a:pt x="250" y="228"/>
                    <a:pt x="250" y="228"/>
                  </a:cubicBezTo>
                  <a:cubicBezTo>
                    <a:pt x="250" y="229"/>
                    <a:pt x="250" y="229"/>
                    <a:pt x="250" y="229"/>
                  </a:cubicBezTo>
                  <a:cubicBezTo>
                    <a:pt x="250" y="230"/>
                    <a:pt x="250" y="230"/>
                    <a:pt x="250" y="230"/>
                  </a:cubicBezTo>
                  <a:cubicBezTo>
                    <a:pt x="248" y="230"/>
                    <a:pt x="248" y="230"/>
                    <a:pt x="248" y="230"/>
                  </a:cubicBezTo>
                  <a:cubicBezTo>
                    <a:pt x="247" y="231"/>
                    <a:pt x="247" y="231"/>
                    <a:pt x="247" y="231"/>
                  </a:cubicBezTo>
                  <a:cubicBezTo>
                    <a:pt x="246" y="231"/>
                    <a:pt x="246" y="231"/>
                    <a:pt x="246" y="231"/>
                  </a:cubicBezTo>
                  <a:cubicBezTo>
                    <a:pt x="247" y="232"/>
                    <a:pt x="247" y="232"/>
                    <a:pt x="247" y="232"/>
                  </a:cubicBezTo>
                  <a:cubicBezTo>
                    <a:pt x="245" y="232"/>
                    <a:pt x="245" y="232"/>
                    <a:pt x="245" y="232"/>
                  </a:cubicBezTo>
                  <a:cubicBezTo>
                    <a:pt x="245" y="233"/>
                    <a:pt x="245" y="233"/>
                    <a:pt x="245" y="233"/>
                  </a:cubicBezTo>
                  <a:cubicBezTo>
                    <a:pt x="244" y="233"/>
                    <a:pt x="244" y="233"/>
                    <a:pt x="244" y="233"/>
                  </a:cubicBezTo>
                  <a:cubicBezTo>
                    <a:pt x="243" y="232"/>
                    <a:pt x="243" y="232"/>
                    <a:pt x="243" y="232"/>
                  </a:cubicBezTo>
                  <a:cubicBezTo>
                    <a:pt x="243" y="232"/>
                    <a:pt x="243" y="232"/>
                    <a:pt x="243" y="232"/>
                  </a:cubicBezTo>
                  <a:cubicBezTo>
                    <a:pt x="242" y="233"/>
                    <a:pt x="242" y="233"/>
                    <a:pt x="242" y="233"/>
                  </a:cubicBezTo>
                  <a:cubicBezTo>
                    <a:pt x="242" y="233"/>
                    <a:pt x="242" y="233"/>
                    <a:pt x="242" y="233"/>
                  </a:cubicBezTo>
                  <a:cubicBezTo>
                    <a:pt x="241" y="233"/>
                    <a:pt x="241" y="233"/>
                    <a:pt x="241" y="233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39" y="234"/>
                    <a:pt x="239" y="234"/>
                    <a:pt x="239" y="234"/>
                  </a:cubicBezTo>
                  <a:cubicBezTo>
                    <a:pt x="237" y="234"/>
                    <a:pt x="237" y="234"/>
                    <a:pt x="237" y="234"/>
                  </a:cubicBezTo>
                  <a:cubicBezTo>
                    <a:pt x="236" y="234"/>
                    <a:pt x="236" y="234"/>
                    <a:pt x="236" y="234"/>
                  </a:cubicBezTo>
                  <a:cubicBezTo>
                    <a:pt x="235" y="235"/>
                    <a:pt x="235" y="235"/>
                    <a:pt x="235" y="235"/>
                  </a:cubicBezTo>
                  <a:cubicBezTo>
                    <a:pt x="233" y="235"/>
                    <a:pt x="233" y="235"/>
                    <a:pt x="233" y="235"/>
                  </a:cubicBezTo>
                  <a:cubicBezTo>
                    <a:pt x="232" y="235"/>
                    <a:pt x="232" y="235"/>
                    <a:pt x="232" y="235"/>
                  </a:cubicBezTo>
                  <a:cubicBezTo>
                    <a:pt x="232" y="235"/>
                    <a:pt x="232" y="236"/>
                    <a:pt x="232" y="236"/>
                  </a:cubicBezTo>
                  <a:cubicBezTo>
                    <a:pt x="231" y="236"/>
                    <a:pt x="231" y="236"/>
                    <a:pt x="231" y="236"/>
                  </a:cubicBezTo>
                  <a:cubicBezTo>
                    <a:pt x="231" y="236"/>
                    <a:pt x="231" y="236"/>
                    <a:pt x="231" y="236"/>
                  </a:cubicBezTo>
                  <a:cubicBezTo>
                    <a:pt x="230" y="236"/>
                    <a:pt x="230" y="236"/>
                    <a:pt x="230" y="236"/>
                  </a:cubicBezTo>
                  <a:cubicBezTo>
                    <a:pt x="230" y="237"/>
                    <a:pt x="230" y="237"/>
                    <a:pt x="230" y="237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9" y="239"/>
                    <a:pt x="229" y="239"/>
                    <a:pt x="229" y="239"/>
                  </a:cubicBezTo>
                  <a:cubicBezTo>
                    <a:pt x="230" y="239"/>
                    <a:pt x="230" y="239"/>
                    <a:pt x="230" y="239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8" y="242"/>
                    <a:pt x="228" y="242"/>
                    <a:pt x="228" y="242"/>
                  </a:cubicBezTo>
                  <a:cubicBezTo>
                    <a:pt x="228" y="241"/>
                    <a:pt x="228" y="241"/>
                    <a:pt x="228" y="241"/>
                  </a:cubicBezTo>
                  <a:cubicBezTo>
                    <a:pt x="227" y="240"/>
                    <a:pt x="227" y="240"/>
                    <a:pt x="227" y="240"/>
                  </a:cubicBezTo>
                  <a:cubicBezTo>
                    <a:pt x="227" y="239"/>
                    <a:pt x="227" y="239"/>
                    <a:pt x="227" y="239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27" y="236"/>
                    <a:pt x="227" y="236"/>
                    <a:pt x="227" y="236"/>
                  </a:cubicBezTo>
                  <a:cubicBezTo>
                    <a:pt x="228" y="235"/>
                    <a:pt x="228" y="235"/>
                    <a:pt x="228" y="235"/>
                  </a:cubicBezTo>
                  <a:cubicBezTo>
                    <a:pt x="227" y="234"/>
                    <a:pt x="227" y="234"/>
                    <a:pt x="227" y="234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4" y="235"/>
                    <a:pt x="224" y="235"/>
                    <a:pt x="224" y="235"/>
                  </a:cubicBezTo>
                  <a:cubicBezTo>
                    <a:pt x="222" y="235"/>
                    <a:pt x="222" y="235"/>
                    <a:pt x="222" y="235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22" y="233"/>
                    <a:pt x="222" y="233"/>
                    <a:pt x="222" y="233"/>
                  </a:cubicBezTo>
                  <a:cubicBezTo>
                    <a:pt x="221" y="233"/>
                    <a:pt x="221" y="233"/>
                    <a:pt x="221" y="233"/>
                  </a:cubicBezTo>
                  <a:cubicBezTo>
                    <a:pt x="221" y="233"/>
                    <a:pt x="221" y="233"/>
                    <a:pt x="221" y="233"/>
                  </a:cubicBezTo>
                  <a:cubicBezTo>
                    <a:pt x="220" y="234"/>
                    <a:pt x="220" y="234"/>
                    <a:pt x="220" y="234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19" y="232"/>
                    <a:pt x="219" y="232"/>
                    <a:pt x="219" y="232"/>
                  </a:cubicBezTo>
                  <a:cubicBezTo>
                    <a:pt x="218" y="232"/>
                    <a:pt x="218" y="232"/>
                    <a:pt x="218" y="232"/>
                  </a:cubicBezTo>
                  <a:cubicBezTo>
                    <a:pt x="218" y="233"/>
                    <a:pt x="218" y="233"/>
                    <a:pt x="218" y="233"/>
                  </a:cubicBezTo>
                  <a:cubicBezTo>
                    <a:pt x="218" y="234"/>
                    <a:pt x="218" y="234"/>
                    <a:pt x="218" y="234"/>
                  </a:cubicBezTo>
                  <a:cubicBezTo>
                    <a:pt x="217" y="234"/>
                    <a:pt x="217" y="234"/>
                    <a:pt x="217" y="234"/>
                  </a:cubicBezTo>
                  <a:cubicBezTo>
                    <a:pt x="216" y="234"/>
                    <a:pt x="216" y="234"/>
                    <a:pt x="216" y="234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14" y="233"/>
                    <a:pt x="214" y="233"/>
                    <a:pt x="214" y="233"/>
                  </a:cubicBezTo>
                  <a:cubicBezTo>
                    <a:pt x="212" y="234"/>
                    <a:pt x="212" y="234"/>
                    <a:pt x="212" y="234"/>
                  </a:cubicBezTo>
                  <a:cubicBezTo>
                    <a:pt x="211" y="233"/>
                    <a:pt x="211" y="233"/>
                    <a:pt x="211" y="233"/>
                  </a:cubicBezTo>
                  <a:cubicBezTo>
                    <a:pt x="210" y="233"/>
                    <a:pt x="210" y="233"/>
                    <a:pt x="210" y="233"/>
                  </a:cubicBezTo>
                  <a:cubicBezTo>
                    <a:pt x="209" y="232"/>
                    <a:pt x="209" y="232"/>
                    <a:pt x="209" y="232"/>
                  </a:cubicBezTo>
                  <a:cubicBezTo>
                    <a:pt x="208" y="232"/>
                    <a:pt x="208" y="232"/>
                    <a:pt x="208" y="232"/>
                  </a:cubicBezTo>
                  <a:cubicBezTo>
                    <a:pt x="207" y="231"/>
                    <a:pt x="207" y="231"/>
                    <a:pt x="207" y="231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07" y="229"/>
                    <a:pt x="207" y="229"/>
                    <a:pt x="207" y="229"/>
                  </a:cubicBezTo>
                  <a:cubicBezTo>
                    <a:pt x="207" y="228"/>
                    <a:pt x="207" y="228"/>
                    <a:pt x="207" y="228"/>
                  </a:cubicBezTo>
                  <a:cubicBezTo>
                    <a:pt x="207" y="227"/>
                    <a:pt x="207" y="227"/>
                    <a:pt x="207" y="227"/>
                  </a:cubicBezTo>
                  <a:cubicBezTo>
                    <a:pt x="208" y="226"/>
                    <a:pt x="208" y="226"/>
                    <a:pt x="208" y="226"/>
                  </a:cubicBezTo>
                  <a:cubicBezTo>
                    <a:pt x="207" y="226"/>
                    <a:pt x="207" y="226"/>
                    <a:pt x="207" y="226"/>
                  </a:cubicBezTo>
                  <a:cubicBezTo>
                    <a:pt x="206" y="225"/>
                    <a:pt x="206" y="225"/>
                    <a:pt x="206" y="225"/>
                  </a:cubicBezTo>
                  <a:cubicBezTo>
                    <a:pt x="206" y="225"/>
                    <a:pt x="205" y="225"/>
                    <a:pt x="205" y="225"/>
                  </a:cubicBezTo>
                  <a:cubicBezTo>
                    <a:pt x="204" y="225"/>
                    <a:pt x="203" y="225"/>
                    <a:pt x="203" y="225"/>
                  </a:cubicBezTo>
                  <a:cubicBezTo>
                    <a:pt x="201" y="225"/>
                    <a:pt x="201" y="225"/>
                    <a:pt x="201" y="225"/>
                  </a:cubicBezTo>
                  <a:cubicBezTo>
                    <a:pt x="200" y="224"/>
                    <a:pt x="200" y="224"/>
                    <a:pt x="200" y="224"/>
                  </a:cubicBezTo>
                  <a:cubicBezTo>
                    <a:pt x="199" y="223"/>
                    <a:pt x="199" y="223"/>
                    <a:pt x="199" y="223"/>
                  </a:cubicBezTo>
                  <a:cubicBezTo>
                    <a:pt x="199" y="223"/>
                    <a:pt x="199" y="223"/>
                    <a:pt x="199" y="223"/>
                  </a:cubicBezTo>
                  <a:cubicBezTo>
                    <a:pt x="198" y="223"/>
                    <a:pt x="198" y="223"/>
                    <a:pt x="198" y="223"/>
                  </a:cubicBezTo>
                  <a:cubicBezTo>
                    <a:pt x="197" y="223"/>
                    <a:pt x="197" y="223"/>
                    <a:pt x="197" y="223"/>
                  </a:cubicBezTo>
                  <a:cubicBezTo>
                    <a:pt x="196" y="224"/>
                    <a:pt x="196" y="224"/>
                    <a:pt x="196" y="224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95" y="226"/>
                    <a:pt x="195" y="226"/>
                    <a:pt x="195" y="226"/>
                  </a:cubicBezTo>
                  <a:cubicBezTo>
                    <a:pt x="194" y="226"/>
                    <a:pt x="194" y="226"/>
                    <a:pt x="194" y="226"/>
                  </a:cubicBezTo>
                  <a:cubicBezTo>
                    <a:pt x="193" y="226"/>
                    <a:pt x="193" y="226"/>
                    <a:pt x="193" y="226"/>
                  </a:cubicBezTo>
                  <a:cubicBezTo>
                    <a:pt x="192" y="227"/>
                    <a:pt x="192" y="227"/>
                    <a:pt x="192" y="227"/>
                  </a:cubicBezTo>
                  <a:cubicBezTo>
                    <a:pt x="192" y="226"/>
                    <a:pt x="192" y="226"/>
                    <a:pt x="192" y="226"/>
                  </a:cubicBezTo>
                  <a:cubicBezTo>
                    <a:pt x="191" y="227"/>
                    <a:pt x="191" y="227"/>
                    <a:pt x="191" y="227"/>
                  </a:cubicBezTo>
                  <a:cubicBezTo>
                    <a:pt x="190" y="227"/>
                    <a:pt x="190" y="227"/>
                    <a:pt x="190" y="227"/>
                  </a:cubicBezTo>
                  <a:cubicBezTo>
                    <a:pt x="190" y="228"/>
                    <a:pt x="190" y="228"/>
                    <a:pt x="190" y="228"/>
                  </a:cubicBezTo>
                  <a:cubicBezTo>
                    <a:pt x="189" y="227"/>
                    <a:pt x="189" y="227"/>
                    <a:pt x="189" y="227"/>
                  </a:cubicBezTo>
                  <a:cubicBezTo>
                    <a:pt x="188" y="227"/>
                    <a:pt x="188" y="227"/>
                    <a:pt x="188" y="227"/>
                  </a:cubicBezTo>
                  <a:cubicBezTo>
                    <a:pt x="188" y="227"/>
                    <a:pt x="188" y="227"/>
                    <a:pt x="188" y="22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86" y="226"/>
                    <a:pt x="186" y="226"/>
                    <a:pt x="186" y="226"/>
                  </a:cubicBezTo>
                  <a:cubicBezTo>
                    <a:pt x="185" y="227"/>
                    <a:pt x="185" y="227"/>
                    <a:pt x="185" y="227"/>
                  </a:cubicBezTo>
                  <a:cubicBezTo>
                    <a:pt x="185" y="228"/>
                    <a:pt x="185" y="228"/>
                    <a:pt x="185" y="228"/>
                  </a:cubicBezTo>
                  <a:cubicBezTo>
                    <a:pt x="184" y="228"/>
                    <a:pt x="184" y="228"/>
                    <a:pt x="184" y="228"/>
                  </a:cubicBezTo>
                  <a:cubicBezTo>
                    <a:pt x="183" y="228"/>
                    <a:pt x="183" y="228"/>
                    <a:pt x="183" y="228"/>
                  </a:cubicBezTo>
                  <a:cubicBezTo>
                    <a:pt x="182" y="227"/>
                    <a:pt x="182" y="227"/>
                    <a:pt x="182" y="227"/>
                  </a:cubicBezTo>
                  <a:cubicBezTo>
                    <a:pt x="182" y="227"/>
                    <a:pt x="182" y="227"/>
                    <a:pt x="182" y="227"/>
                  </a:cubicBezTo>
                  <a:cubicBezTo>
                    <a:pt x="181" y="227"/>
                    <a:pt x="181" y="227"/>
                    <a:pt x="181" y="227"/>
                  </a:cubicBezTo>
                  <a:cubicBezTo>
                    <a:pt x="180" y="227"/>
                    <a:pt x="180" y="227"/>
                    <a:pt x="180" y="227"/>
                  </a:cubicBezTo>
                  <a:cubicBezTo>
                    <a:pt x="180" y="228"/>
                    <a:pt x="180" y="228"/>
                    <a:pt x="180" y="228"/>
                  </a:cubicBezTo>
                  <a:cubicBezTo>
                    <a:pt x="179" y="229"/>
                    <a:pt x="179" y="229"/>
                    <a:pt x="179" y="229"/>
                  </a:cubicBezTo>
                  <a:cubicBezTo>
                    <a:pt x="177" y="229"/>
                    <a:pt x="177" y="229"/>
                    <a:pt x="177" y="229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175" y="230"/>
                    <a:pt x="175" y="230"/>
                    <a:pt x="175" y="230"/>
                  </a:cubicBezTo>
                  <a:cubicBezTo>
                    <a:pt x="175" y="231"/>
                    <a:pt x="175" y="231"/>
                    <a:pt x="175" y="231"/>
                  </a:cubicBezTo>
                  <a:cubicBezTo>
                    <a:pt x="176" y="232"/>
                    <a:pt x="176" y="232"/>
                    <a:pt x="176" y="232"/>
                  </a:cubicBezTo>
                  <a:cubicBezTo>
                    <a:pt x="176" y="233"/>
                    <a:pt x="176" y="233"/>
                    <a:pt x="176" y="233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235"/>
                    <a:pt x="176" y="235"/>
                    <a:pt x="176" y="235"/>
                  </a:cubicBezTo>
                  <a:cubicBezTo>
                    <a:pt x="176" y="236"/>
                    <a:pt x="176" y="236"/>
                    <a:pt x="176" y="236"/>
                  </a:cubicBezTo>
                  <a:cubicBezTo>
                    <a:pt x="176" y="236"/>
                    <a:pt x="176" y="237"/>
                    <a:pt x="176" y="237"/>
                  </a:cubicBezTo>
                  <a:cubicBezTo>
                    <a:pt x="176" y="237"/>
                    <a:pt x="175" y="237"/>
                    <a:pt x="175" y="237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3" y="236"/>
                    <a:pt x="173" y="236"/>
                    <a:pt x="173" y="236"/>
                  </a:cubicBezTo>
                  <a:cubicBezTo>
                    <a:pt x="173" y="235"/>
                    <a:pt x="173" y="235"/>
                    <a:pt x="173" y="235"/>
                  </a:cubicBezTo>
                  <a:cubicBezTo>
                    <a:pt x="172" y="234"/>
                    <a:pt x="172" y="234"/>
                    <a:pt x="172" y="234"/>
                  </a:cubicBezTo>
                  <a:cubicBezTo>
                    <a:pt x="172" y="233"/>
                    <a:pt x="172" y="233"/>
                    <a:pt x="172" y="233"/>
                  </a:cubicBezTo>
                  <a:cubicBezTo>
                    <a:pt x="172" y="233"/>
                    <a:pt x="172" y="233"/>
                    <a:pt x="172" y="233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0" y="234"/>
                    <a:pt x="170" y="234"/>
                    <a:pt x="170" y="234"/>
                  </a:cubicBezTo>
                  <a:cubicBezTo>
                    <a:pt x="169" y="235"/>
                    <a:pt x="169" y="235"/>
                    <a:pt x="169" y="235"/>
                  </a:cubicBezTo>
                  <a:cubicBezTo>
                    <a:pt x="168" y="235"/>
                    <a:pt x="168" y="235"/>
                    <a:pt x="168" y="235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6" y="233"/>
                    <a:pt x="166" y="233"/>
                    <a:pt x="166" y="233"/>
                  </a:cubicBezTo>
                  <a:cubicBezTo>
                    <a:pt x="165" y="233"/>
                    <a:pt x="165" y="233"/>
                    <a:pt x="165" y="233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65" y="231"/>
                    <a:pt x="165" y="231"/>
                    <a:pt x="165" y="231"/>
                  </a:cubicBezTo>
                  <a:cubicBezTo>
                    <a:pt x="163" y="231"/>
                    <a:pt x="163" y="231"/>
                    <a:pt x="163" y="231"/>
                  </a:cubicBezTo>
                  <a:cubicBezTo>
                    <a:pt x="162" y="231"/>
                    <a:pt x="162" y="231"/>
                    <a:pt x="162" y="231"/>
                  </a:cubicBezTo>
                  <a:cubicBezTo>
                    <a:pt x="161" y="231"/>
                    <a:pt x="161" y="231"/>
                    <a:pt x="161" y="231"/>
                  </a:cubicBezTo>
                  <a:cubicBezTo>
                    <a:pt x="161" y="231"/>
                    <a:pt x="161" y="231"/>
                    <a:pt x="161" y="231"/>
                  </a:cubicBezTo>
                  <a:cubicBezTo>
                    <a:pt x="161" y="230"/>
                    <a:pt x="161" y="230"/>
                    <a:pt x="161" y="230"/>
                  </a:cubicBezTo>
                  <a:cubicBezTo>
                    <a:pt x="161" y="228"/>
                    <a:pt x="161" y="228"/>
                    <a:pt x="161" y="228"/>
                  </a:cubicBezTo>
                  <a:cubicBezTo>
                    <a:pt x="162" y="227"/>
                    <a:pt x="162" y="227"/>
                    <a:pt x="162" y="227"/>
                  </a:cubicBezTo>
                  <a:cubicBezTo>
                    <a:pt x="162" y="226"/>
                    <a:pt x="162" y="226"/>
                    <a:pt x="162" y="226"/>
                  </a:cubicBezTo>
                  <a:cubicBezTo>
                    <a:pt x="162" y="225"/>
                    <a:pt x="162" y="225"/>
                    <a:pt x="162" y="225"/>
                  </a:cubicBezTo>
                  <a:cubicBezTo>
                    <a:pt x="161" y="224"/>
                    <a:pt x="161" y="224"/>
                    <a:pt x="161" y="224"/>
                  </a:cubicBezTo>
                  <a:cubicBezTo>
                    <a:pt x="161" y="224"/>
                    <a:pt x="160" y="224"/>
                    <a:pt x="160" y="224"/>
                  </a:cubicBezTo>
                  <a:cubicBezTo>
                    <a:pt x="159" y="224"/>
                    <a:pt x="159" y="224"/>
                    <a:pt x="159" y="224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2"/>
                    <a:pt x="158" y="222"/>
                  </a:cubicBezTo>
                  <a:cubicBezTo>
                    <a:pt x="157" y="221"/>
                    <a:pt x="158" y="220"/>
                    <a:pt x="158" y="220"/>
                  </a:cubicBezTo>
                  <a:cubicBezTo>
                    <a:pt x="157" y="219"/>
                    <a:pt x="157" y="219"/>
                    <a:pt x="157" y="219"/>
                  </a:cubicBezTo>
                  <a:cubicBezTo>
                    <a:pt x="157" y="218"/>
                    <a:pt x="157" y="218"/>
                    <a:pt x="157" y="218"/>
                  </a:cubicBezTo>
                  <a:cubicBezTo>
                    <a:pt x="157" y="218"/>
                    <a:pt x="156" y="217"/>
                    <a:pt x="156" y="217"/>
                  </a:cubicBezTo>
                  <a:cubicBezTo>
                    <a:pt x="155" y="217"/>
                    <a:pt x="154" y="217"/>
                    <a:pt x="154" y="217"/>
                  </a:cubicBezTo>
                  <a:cubicBezTo>
                    <a:pt x="153" y="218"/>
                    <a:pt x="153" y="218"/>
                    <a:pt x="153" y="218"/>
                  </a:cubicBezTo>
                  <a:cubicBezTo>
                    <a:pt x="152" y="218"/>
                    <a:pt x="152" y="218"/>
                    <a:pt x="152" y="218"/>
                  </a:cubicBezTo>
                  <a:cubicBezTo>
                    <a:pt x="151" y="219"/>
                    <a:pt x="151" y="219"/>
                    <a:pt x="151" y="219"/>
                  </a:cubicBezTo>
                  <a:cubicBezTo>
                    <a:pt x="150" y="219"/>
                    <a:pt x="150" y="219"/>
                    <a:pt x="150" y="219"/>
                  </a:cubicBezTo>
                  <a:cubicBezTo>
                    <a:pt x="150" y="219"/>
                    <a:pt x="150" y="218"/>
                    <a:pt x="150" y="218"/>
                  </a:cubicBezTo>
                  <a:cubicBezTo>
                    <a:pt x="151" y="218"/>
                    <a:pt x="151" y="217"/>
                    <a:pt x="151" y="217"/>
                  </a:cubicBezTo>
                  <a:cubicBezTo>
                    <a:pt x="151" y="216"/>
                    <a:pt x="151" y="216"/>
                    <a:pt x="151" y="216"/>
                  </a:cubicBezTo>
                  <a:cubicBezTo>
                    <a:pt x="151" y="216"/>
                    <a:pt x="151" y="216"/>
                    <a:pt x="151" y="216"/>
                  </a:cubicBezTo>
                  <a:cubicBezTo>
                    <a:pt x="150" y="214"/>
                    <a:pt x="150" y="214"/>
                    <a:pt x="150" y="214"/>
                  </a:cubicBezTo>
                  <a:cubicBezTo>
                    <a:pt x="150" y="213"/>
                    <a:pt x="150" y="213"/>
                    <a:pt x="150" y="213"/>
                  </a:cubicBezTo>
                  <a:cubicBezTo>
                    <a:pt x="150" y="213"/>
                    <a:pt x="151" y="213"/>
                    <a:pt x="151" y="212"/>
                  </a:cubicBezTo>
                  <a:cubicBezTo>
                    <a:pt x="151" y="212"/>
                    <a:pt x="151" y="211"/>
                    <a:pt x="151" y="211"/>
                  </a:cubicBezTo>
                  <a:cubicBezTo>
                    <a:pt x="152" y="210"/>
                    <a:pt x="152" y="210"/>
                    <a:pt x="152" y="210"/>
                  </a:cubicBezTo>
                  <a:cubicBezTo>
                    <a:pt x="153" y="209"/>
                    <a:pt x="153" y="209"/>
                    <a:pt x="153" y="209"/>
                  </a:cubicBezTo>
                  <a:cubicBezTo>
                    <a:pt x="153" y="209"/>
                    <a:pt x="153" y="209"/>
                    <a:pt x="153" y="209"/>
                  </a:cubicBezTo>
                  <a:cubicBezTo>
                    <a:pt x="153" y="208"/>
                    <a:pt x="153" y="208"/>
                    <a:pt x="153" y="208"/>
                  </a:cubicBezTo>
                  <a:cubicBezTo>
                    <a:pt x="154" y="208"/>
                    <a:pt x="154" y="208"/>
                    <a:pt x="154" y="208"/>
                  </a:cubicBezTo>
                  <a:cubicBezTo>
                    <a:pt x="155" y="207"/>
                    <a:pt x="155" y="207"/>
                    <a:pt x="155" y="207"/>
                  </a:cubicBezTo>
                  <a:cubicBezTo>
                    <a:pt x="156" y="207"/>
                    <a:pt x="156" y="207"/>
                    <a:pt x="156" y="207"/>
                  </a:cubicBezTo>
                  <a:cubicBezTo>
                    <a:pt x="156" y="206"/>
                    <a:pt x="156" y="206"/>
                    <a:pt x="156" y="206"/>
                  </a:cubicBezTo>
                  <a:cubicBezTo>
                    <a:pt x="157" y="205"/>
                    <a:pt x="157" y="205"/>
                    <a:pt x="157" y="205"/>
                  </a:cubicBezTo>
                  <a:cubicBezTo>
                    <a:pt x="157" y="203"/>
                    <a:pt x="157" y="203"/>
                    <a:pt x="157" y="203"/>
                  </a:cubicBezTo>
                  <a:cubicBezTo>
                    <a:pt x="157" y="201"/>
                    <a:pt x="157" y="201"/>
                    <a:pt x="157" y="201"/>
                  </a:cubicBezTo>
                  <a:cubicBezTo>
                    <a:pt x="157" y="199"/>
                    <a:pt x="157" y="199"/>
                    <a:pt x="157" y="199"/>
                  </a:cubicBezTo>
                  <a:cubicBezTo>
                    <a:pt x="157" y="197"/>
                    <a:pt x="157" y="197"/>
                    <a:pt x="157" y="197"/>
                  </a:cubicBezTo>
                  <a:cubicBezTo>
                    <a:pt x="157" y="196"/>
                    <a:pt x="157" y="196"/>
                    <a:pt x="157" y="196"/>
                  </a:cubicBezTo>
                  <a:cubicBezTo>
                    <a:pt x="157" y="194"/>
                    <a:pt x="157" y="194"/>
                    <a:pt x="157" y="194"/>
                  </a:cubicBezTo>
                  <a:cubicBezTo>
                    <a:pt x="157" y="194"/>
                    <a:pt x="157" y="194"/>
                    <a:pt x="156" y="194"/>
                  </a:cubicBezTo>
                  <a:cubicBezTo>
                    <a:pt x="156" y="194"/>
                    <a:pt x="155" y="193"/>
                    <a:pt x="155" y="193"/>
                  </a:cubicBezTo>
                  <a:cubicBezTo>
                    <a:pt x="154" y="193"/>
                    <a:pt x="154" y="193"/>
                    <a:pt x="154" y="193"/>
                  </a:cubicBezTo>
                  <a:cubicBezTo>
                    <a:pt x="154" y="192"/>
                    <a:pt x="154" y="192"/>
                    <a:pt x="154" y="192"/>
                  </a:cubicBezTo>
                  <a:cubicBezTo>
                    <a:pt x="154" y="191"/>
                    <a:pt x="154" y="191"/>
                    <a:pt x="154" y="191"/>
                  </a:cubicBezTo>
                  <a:cubicBezTo>
                    <a:pt x="153" y="189"/>
                    <a:pt x="153" y="189"/>
                    <a:pt x="153" y="189"/>
                  </a:cubicBezTo>
                  <a:cubicBezTo>
                    <a:pt x="151" y="188"/>
                    <a:pt x="151" y="188"/>
                    <a:pt x="151" y="188"/>
                  </a:cubicBezTo>
                  <a:cubicBezTo>
                    <a:pt x="150" y="188"/>
                    <a:pt x="150" y="188"/>
                    <a:pt x="150" y="188"/>
                  </a:cubicBezTo>
                  <a:cubicBezTo>
                    <a:pt x="149" y="189"/>
                    <a:pt x="149" y="189"/>
                    <a:pt x="149" y="189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7" y="189"/>
                    <a:pt x="147" y="189"/>
                    <a:pt x="147" y="189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4" y="188"/>
                    <a:pt x="144" y="188"/>
                    <a:pt x="144" y="188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43" y="187"/>
                    <a:pt x="143" y="187"/>
                    <a:pt x="143" y="187"/>
                  </a:cubicBezTo>
                  <a:cubicBezTo>
                    <a:pt x="143" y="186"/>
                    <a:pt x="143" y="186"/>
                    <a:pt x="143" y="186"/>
                  </a:cubicBezTo>
                  <a:cubicBezTo>
                    <a:pt x="143" y="185"/>
                    <a:pt x="143" y="185"/>
                    <a:pt x="143" y="185"/>
                  </a:cubicBezTo>
                  <a:cubicBezTo>
                    <a:pt x="143" y="184"/>
                    <a:pt x="143" y="184"/>
                    <a:pt x="143" y="184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2" y="182"/>
                    <a:pt x="142" y="182"/>
                    <a:pt x="142" y="182"/>
                  </a:cubicBezTo>
                  <a:cubicBezTo>
                    <a:pt x="141" y="182"/>
                    <a:pt x="141" y="182"/>
                    <a:pt x="141" y="182"/>
                  </a:cubicBezTo>
                  <a:cubicBezTo>
                    <a:pt x="140" y="182"/>
                    <a:pt x="140" y="182"/>
                    <a:pt x="140" y="182"/>
                  </a:cubicBezTo>
                  <a:cubicBezTo>
                    <a:pt x="139" y="182"/>
                    <a:pt x="139" y="182"/>
                    <a:pt x="139" y="182"/>
                  </a:cubicBezTo>
                  <a:cubicBezTo>
                    <a:pt x="138" y="183"/>
                    <a:pt x="138" y="183"/>
                    <a:pt x="138" y="183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6" y="184"/>
                    <a:pt x="136" y="184"/>
                    <a:pt x="136" y="184"/>
                  </a:cubicBezTo>
                  <a:cubicBezTo>
                    <a:pt x="135" y="184"/>
                    <a:pt x="135" y="184"/>
                    <a:pt x="135" y="184"/>
                  </a:cubicBezTo>
                  <a:cubicBezTo>
                    <a:pt x="133" y="183"/>
                    <a:pt x="133" y="183"/>
                    <a:pt x="133" y="183"/>
                  </a:cubicBezTo>
                  <a:cubicBezTo>
                    <a:pt x="132" y="183"/>
                    <a:pt x="132" y="183"/>
                    <a:pt x="132" y="183"/>
                  </a:cubicBezTo>
                  <a:cubicBezTo>
                    <a:pt x="132" y="182"/>
                    <a:pt x="132" y="182"/>
                    <a:pt x="132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129" y="184"/>
                    <a:pt x="129" y="184"/>
                    <a:pt x="129" y="184"/>
                  </a:cubicBezTo>
                  <a:cubicBezTo>
                    <a:pt x="128" y="185"/>
                    <a:pt x="128" y="185"/>
                    <a:pt x="128" y="185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6" y="186"/>
                    <a:pt x="126" y="186"/>
                    <a:pt x="126" y="186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4" y="187"/>
                    <a:pt x="124" y="187"/>
                    <a:pt x="124" y="187"/>
                  </a:cubicBezTo>
                  <a:cubicBezTo>
                    <a:pt x="123" y="187"/>
                    <a:pt x="123" y="187"/>
                    <a:pt x="123" y="187"/>
                  </a:cubicBezTo>
                  <a:cubicBezTo>
                    <a:pt x="122" y="188"/>
                    <a:pt x="122" y="188"/>
                    <a:pt x="122" y="188"/>
                  </a:cubicBezTo>
                  <a:cubicBezTo>
                    <a:pt x="122" y="189"/>
                    <a:pt x="122" y="189"/>
                    <a:pt x="122" y="189"/>
                  </a:cubicBezTo>
                  <a:cubicBezTo>
                    <a:pt x="121" y="190"/>
                    <a:pt x="121" y="190"/>
                    <a:pt x="121" y="190"/>
                  </a:cubicBezTo>
                  <a:cubicBezTo>
                    <a:pt x="120" y="190"/>
                    <a:pt x="120" y="190"/>
                    <a:pt x="120" y="190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19" y="192"/>
                    <a:pt x="119" y="192"/>
                    <a:pt x="119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6" y="192"/>
                    <a:pt x="116" y="192"/>
                    <a:pt x="116" y="192"/>
                  </a:cubicBezTo>
                  <a:cubicBezTo>
                    <a:pt x="115" y="193"/>
                    <a:pt x="115" y="193"/>
                    <a:pt x="115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3" y="192"/>
                    <a:pt x="113" y="192"/>
                    <a:pt x="113" y="192"/>
                  </a:cubicBezTo>
                  <a:cubicBezTo>
                    <a:pt x="112" y="192"/>
                    <a:pt x="112" y="192"/>
                    <a:pt x="112" y="192"/>
                  </a:cubicBezTo>
                  <a:cubicBezTo>
                    <a:pt x="112" y="191"/>
                    <a:pt x="112" y="191"/>
                    <a:pt x="112" y="191"/>
                  </a:cubicBezTo>
                  <a:cubicBezTo>
                    <a:pt x="110" y="191"/>
                    <a:pt x="110" y="191"/>
                    <a:pt x="110" y="191"/>
                  </a:cubicBezTo>
                  <a:cubicBezTo>
                    <a:pt x="110" y="191"/>
                    <a:pt x="109" y="191"/>
                    <a:pt x="109" y="191"/>
                  </a:cubicBezTo>
                  <a:cubicBezTo>
                    <a:pt x="109" y="191"/>
                    <a:pt x="108" y="191"/>
                    <a:pt x="108" y="191"/>
                  </a:cubicBezTo>
                  <a:cubicBezTo>
                    <a:pt x="107" y="191"/>
                    <a:pt x="106" y="191"/>
                    <a:pt x="106" y="191"/>
                  </a:cubicBezTo>
                  <a:cubicBezTo>
                    <a:pt x="105" y="191"/>
                    <a:pt x="105" y="191"/>
                    <a:pt x="105" y="191"/>
                  </a:cubicBezTo>
                  <a:cubicBezTo>
                    <a:pt x="105" y="190"/>
                    <a:pt x="105" y="190"/>
                    <a:pt x="105" y="190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103" y="189"/>
                    <a:pt x="103" y="189"/>
                    <a:pt x="103" y="189"/>
                  </a:cubicBezTo>
                  <a:cubicBezTo>
                    <a:pt x="102" y="189"/>
                    <a:pt x="102" y="189"/>
                    <a:pt x="102" y="189"/>
                  </a:cubicBezTo>
                  <a:cubicBezTo>
                    <a:pt x="101" y="190"/>
                    <a:pt x="101" y="190"/>
                    <a:pt x="101" y="190"/>
                  </a:cubicBezTo>
                  <a:cubicBezTo>
                    <a:pt x="100" y="191"/>
                    <a:pt x="100" y="191"/>
                    <a:pt x="100" y="191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98" y="193"/>
                    <a:pt x="98" y="193"/>
                    <a:pt x="98" y="193"/>
                  </a:cubicBezTo>
                  <a:cubicBezTo>
                    <a:pt x="97" y="194"/>
                    <a:pt x="97" y="194"/>
                    <a:pt x="97" y="194"/>
                  </a:cubicBezTo>
                  <a:cubicBezTo>
                    <a:pt x="96" y="195"/>
                    <a:pt x="96" y="195"/>
                    <a:pt x="96" y="195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95" y="194"/>
                    <a:pt x="95" y="194"/>
                    <a:pt x="95" y="194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95" y="192"/>
                    <a:pt x="95" y="192"/>
                    <a:pt x="95" y="192"/>
                  </a:cubicBezTo>
                  <a:cubicBezTo>
                    <a:pt x="95" y="191"/>
                    <a:pt x="95" y="191"/>
                    <a:pt x="95" y="191"/>
                  </a:cubicBezTo>
                  <a:cubicBezTo>
                    <a:pt x="94" y="191"/>
                    <a:pt x="94" y="191"/>
                    <a:pt x="94" y="191"/>
                  </a:cubicBezTo>
                  <a:cubicBezTo>
                    <a:pt x="93" y="191"/>
                    <a:pt x="93" y="191"/>
                    <a:pt x="93" y="191"/>
                  </a:cubicBezTo>
                  <a:cubicBezTo>
                    <a:pt x="92" y="192"/>
                    <a:pt x="92" y="192"/>
                    <a:pt x="92" y="192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89" y="192"/>
                    <a:pt x="89" y="192"/>
                    <a:pt x="89" y="192"/>
                  </a:cubicBezTo>
                  <a:cubicBezTo>
                    <a:pt x="87" y="192"/>
                    <a:pt x="87" y="192"/>
                    <a:pt x="87" y="192"/>
                  </a:cubicBezTo>
                  <a:cubicBezTo>
                    <a:pt x="86" y="192"/>
                    <a:pt x="86" y="192"/>
                    <a:pt x="86" y="192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80" y="191"/>
                    <a:pt x="80" y="191"/>
                    <a:pt x="80" y="191"/>
                  </a:cubicBezTo>
                  <a:cubicBezTo>
                    <a:pt x="80" y="191"/>
                    <a:pt x="80" y="191"/>
                    <a:pt x="80" y="191"/>
                  </a:cubicBezTo>
                  <a:cubicBezTo>
                    <a:pt x="79" y="191"/>
                    <a:pt x="79" y="191"/>
                    <a:pt x="79" y="191"/>
                  </a:cubicBezTo>
                  <a:cubicBezTo>
                    <a:pt x="78" y="191"/>
                    <a:pt x="78" y="191"/>
                    <a:pt x="78" y="191"/>
                  </a:cubicBezTo>
                  <a:cubicBezTo>
                    <a:pt x="78" y="191"/>
                    <a:pt x="78" y="191"/>
                    <a:pt x="78" y="191"/>
                  </a:cubicBezTo>
                  <a:cubicBezTo>
                    <a:pt x="77" y="191"/>
                    <a:pt x="77" y="191"/>
                    <a:pt x="77" y="191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76" y="189"/>
                    <a:pt x="76" y="189"/>
                    <a:pt x="76" y="189"/>
                  </a:cubicBezTo>
                  <a:cubicBezTo>
                    <a:pt x="75" y="189"/>
                    <a:pt x="75" y="189"/>
                    <a:pt x="75" y="189"/>
                  </a:cubicBezTo>
                  <a:cubicBezTo>
                    <a:pt x="74" y="190"/>
                    <a:pt x="74" y="190"/>
                    <a:pt x="74" y="190"/>
                  </a:cubicBezTo>
                  <a:cubicBezTo>
                    <a:pt x="73" y="190"/>
                    <a:pt x="73" y="190"/>
                    <a:pt x="73" y="190"/>
                  </a:cubicBezTo>
                  <a:cubicBezTo>
                    <a:pt x="72" y="189"/>
                    <a:pt x="72" y="189"/>
                    <a:pt x="72" y="189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1" y="187"/>
                    <a:pt x="71" y="187"/>
                    <a:pt x="71" y="187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69" y="186"/>
                    <a:pt x="69" y="186"/>
                    <a:pt x="69" y="186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66" y="185"/>
                    <a:pt x="66" y="185"/>
                    <a:pt x="66" y="185"/>
                  </a:cubicBezTo>
                  <a:cubicBezTo>
                    <a:pt x="66" y="184"/>
                    <a:pt x="66" y="184"/>
                    <a:pt x="66" y="184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2" y="183"/>
                    <a:pt x="62" y="183"/>
                    <a:pt x="62" y="183"/>
                  </a:cubicBezTo>
                  <a:cubicBezTo>
                    <a:pt x="60" y="181"/>
                    <a:pt x="60" y="181"/>
                    <a:pt x="60" y="181"/>
                  </a:cubicBezTo>
                  <a:cubicBezTo>
                    <a:pt x="60" y="181"/>
                    <a:pt x="60" y="181"/>
                    <a:pt x="60" y="181"/>
                  </a:cubicBezTo>
                  <a:cubicBezTo>
                    <a:pt x="58" y="180"/>
                    <a:pt x="58" y="180"/>
                    <a:pt x="58" y="180"/>
                  </a:cubicBezTo>
                  <a:cubicBezTo>
                    <a:pt x="57" y="179"/>
                    <a:pt x="57" y="179"/>
                    <a:pt x="57" y="179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4" y="176"/>
                    <a:pt x="54" y="176"/>
                    <a:pt x="54" y="176"/>
                  </a:cubicBezTo>
                  <a:cubicBezTo>
                    <a:pt x="53" y="176"/>
                    <a:pt x="53" y="176"/>
                    <a:pt x="53" y="176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1" y="175"/>
                    <a:pt x="51" y="175"/>
                    <a:pt x="51" y="175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49" y="175"/>
                    <a:pt x="49" y="175"/>
                    <a:pt x="49" y="175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8" y="177"/>
                    <a:pt x="48" y="177"/>
                    <a:pt x="48" y="177"/>
                  </a:cubicBezTo>
                  <a:cubicBezTo>
                    <a:pt x="48" y="177"/>
                    <a:pt x="48" y="177"/>
                    <a:pt x="48" y="177"/>
                  </a:cubicBezTo>
                  <a:cubicBezTo>
                    <a:pt x="47" y="177"/>
                    <a:pt x="47" y="177"/>
                    <a:pt x="47" y="177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4" y="175"/>
                    <a:pt x="44" y="175"/>
                    <a:pt x="44" y="175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1" y="173"/>
                    <a:pt x="41" y="173"/>
                    <a:pt x="41" y="173"/>
                  </a:cubicBezTo>
                  <a:cubicBezTo>
                    <a:pt x="39" y="172"/>
                    <a:pt x="39" y="172"/>
                    <a:pt x="39" y="172"/>
                  </a:cubicBezTo>
                  <a:cubicBezTo>
                    <a:pt x="38" y="171"/>
                    <a:pt x="38" y="171"/>
                    <a:pt x="38" y="171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4" y="168"/>
                    <a:pt x="33" y="168"/>
                    <a:pt x="33" y="168"/>
                  </a:cubicBezTo>
                  <a:cubicBezTo>
                    <a:pt x="33" y="168"/>
                    <a:pt x="32" y="169"/>
                    <a:pt x="32" y="168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31" y="163"/>
                    <a:pt x="31" y="163"/>
                    <a:pt x="31" y="163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61"/>
                    <a:pt x="33" y="161"/>
                    <a:pt x="33" y="161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5" y="161"/>
                    <a:pt x="35" y="161"/>
                    <a:pt x="35" y="161"/>
                  </a:cubicBezTo>
                  <a:cubicBezTo>
                    <a:pt x="36" y="160"/>
                    <a:pt x="36" y="160"/>
                    <a:pt x="36" y="160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8"/>
                    <a:pt x="37" y="158"/>
                  </a:cubicBezTo>
                  <a:cubicBezTo>
                    <a:pt x="36" y="158"/>
                    <a:pt x="36" y="157"/>
                    <a:pt x="36" y="157"/>
                  </a:cubicBezTo>
                  <a:cubicBezTo>
                    <a:pt x="36" y="156"/>
                    <a:pt x="36" y="156"/>
                    <a:pt x="36" y="156"/>
                  </a:cubicBezTo>
                  <a:cubicBezTo>
                    <a:pt x="36" y="156"/>
                    <a:pt x="35" y="155"/>
                    <a:pt x="35" y="155"/>
                  </a:cubicBezTo>
                  <a:cubicBezTo>
                    <a:pt x="34" y="155"/>
                    <a:pt x="34" y="154"/>
                    <a:pt x="34" y="154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1"/>
                    <a:pt x="34" y="151"/>
                    <a:pt x="34" y="151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4" y="148"/>
                    <a:pt x="33" y="146"/>
                    <a:pt x="32" y="146"/>
                  </a:cubicBezTo>
                  <a:cubicBezTo>
                    <a:pt x="31" y="146"/>
                    <a:pt x="29" y="145"/>
                    <a:pt x="29" y="145"/>
                  </a:cubicBezTo>
                  <a:cubicBezTo>
                    <a:pt x="29" y="143"/>
                    <a:pt x="29" y="143"/>
                    <a:pt x="29" y="143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7" y="140"/>
                    <a:pt x="27" y="140"/>
                    <a:pt x="27" y="140"/>
                  </a:cubicBezTo>
                  <a:lnTo>
                    <a:pt x="25" y="140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3" name="Freeform 31">
              <a:extLst>
                <a:ext uri="{FF2B5EF4-FFF2-40B4-BE49-F238E27FC236}">
                  <a16:creationId xmlns:a16="http://schemas.microsoft.com/office/drawing/2014/main" id="{733A72B3-4194-DC79-0E22-577006DA2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1843"/>
              <a:ext cx="174" cy="135"/>
            </a:xfrm>
            <a:custGeom>
              <a:avLst/>
              <a:gdLst>
                <a:gd name="T0" fmla="*/ 48 w 73"/>
                <a:gd name="T1" fmla="*/ 4 h 57"/>
                <a:gd name="T2" fmla="*/ 51 w 73"/>
                <a:gd name="T3" fmla="*/ 6 h 57"/>
                <a:gd name="T4" fmla="*/ 54 w 73"/>
                <a:gd name="T5" fmla="*/ 7 h 57"/>
                <a:gd name="T6" fmla="*/ 56 w 73"/>
                <a:gd name="T7" fmla="*/ 8 h 57"/>
                <a:gd name="T8" fmla="*/ 58 w 73"/>
                <a:gd name="T9" fmla="*/ 7 h 57"/>
                <a:gd name="T10" fmla="*/ 60 w 73"/>
                <a:gd name="T11" fmla="*/ 8 h 57"/>
                <a:gd name="T12" fmla="*/ 62 w 73"/>
                <a:gd name="T13" fmla="*/ 9 h 57"/>
                <a:gd name="T14" fmla="*/ 64 w 73"/>
                <a:gd name="T15" fmla="*/ 10 h 57"/>
                <a:gd name="T16" fmla="*/ 66 w 73"/>
                <a:gd name="T17" fmla="*/ 11 h 57"/>
                <a:gd name="T18" fmla="*/ 68 w 73"/>
                <a:gd name="T19" fmla="*/ 11 h 57"/>
                <a:gd name="T20" fmla="*/ 72 w 73"/>
                <a:gd name="T21" fmla="*/ 11 h 57"/>
                <a:gd name="T22" fmla="*/ 73 w 73"/>
                <a:gd name="T23" fmla="*/ 13 h 57"/>
                <a:gd name="T24" fmla="*/ 72 w 73"/>
                <a:gd name="T25" fmla="*/ 16 h 57"/>
                <a:gd name="T26" fmla="*/ 69 w 73"/>
                <a:gd name="T27" fmla="*/ 20 h 57"/>
                <a:gd name="T28" fmla="*/ 63 w 73"/>
                <a:gd name="T29" fmla="*/ 22 h 57"/>
                <a:gd name="T30" fmla="*/ 61 w 73"/>
                <a:gd name="T31" fmla="*/ 25 h 57"/>
                <a:gd name="T32" fmla="*/ 57 w 73"/>
                <a:gd name="T33" fmla="*/ 30 h 57"/>
                <a:gd name="T34" fmla="*/ 56 w 73"/>
                <a:gd name="T35" fmla="*/ 35 h 57"/>
                <a:gd name="T36" fmla="*/ 58 w 73"/>
                <a:gd name="T37" fmla="*/ 38 h 57"/>
                <a:gd name="T38" fmla="*/ 53 w 73"/>
                <a:gd name="T39" fmla="*/ 42 h 57"/>
                <a:gd name="T40" fmla="*/ 51 w 73"/>
                <a:gd name="T41" fmla="*/ 46 h 57"/>
                <a:gd name="T42" fmla="*/ 47 w 73"/>
                <a:gd name="T43" fmla="*/ 48 h 57"/>
                <a:gd name="T44" fmla="*/ 44 w 73"/>
                <a:gd name="T45" fmla="*/ 52 h 57"/>
                <a:gd name="T46" fmla="*/ 40 w 73"/>
                <a:gd name="T47" fmla="*/ 53 h 57"/>
                <a:gd name="T48" fmla="*/ 36 w 73"/>
                <a:gd name="T49" fmla="*/ 52 h 57"/>
                <a:gd name="T50" fmla="*/ 31 w 73"/>
                <a:gd name="T51" fmla="*/ 53 h 57"/>
                <a:gd name="T52" fmla="*/ 28 w 73"/>
                <a:gd name="T53" fmla="*/ 54 h 57"/>
                <a:gd name="T54" fmla="*/ 24 w 73"/>
                <a:gd name="T55" fmla="*/ 56 h 57"/>
                <a:gd name="T56" fmla="*/ 20 w 73"/>
                <a:gd name="T57" fmla="*/ 57 h 57"/>
                <a:gd name="T58" fmla="*/ 18 w 73"/>
                <a:gd name="T59" fmla="*/ 54 h 57"/>
                <a:gd name="T60" fmla="*/ 16 w 73"/>
                <a:gd name="T61" fmla="*/ 50 h 57"/>
                <a:gd name="T62" fmla="*/ 11 w 73"/>
                <a:gd name="T63" fmla="*/ 48 h 57"/>
                <a:gd name="T64" fmla="*/ 11 w 73"/>
                <a:gd name="T65" fmla="*/ 46 h 57"/>
                <a:gd name="T66" fmla="*/ 12 w 73"/>
                <a:gd name="T67" fmla="*/ 43 h 57"/>
                <a:gd name="T68" fmla="*/ 13 w 73"/>
                <a:gd name="T69" fmla="*/ 42 h 57"/>
                <a:gd name="T70" fmla="*/ 12 w 73"/>
                <a:gd name="T71" fmla="*/ 39 h 57"/>
                <a:gd name="T72" fmla="*/ 13 w 73"/>
                <a:gd name="T73" fmla="*/ 36 h 57"/>
                <a:gd name="T74" fmla="*/ 11 w 73"/>
                <a:gd name="T75" fmla="*/ 33 h 57"/>
                <a:gd name="T76" fmla="*/ 14 w 73"/>
                <a:gd name="T77" fmla="*/ 30 h 57"/>
                <a:gd name="T78" fmla="*/ 14 w 73"/>
                <a:gd name="T79" fmla="*/ 27 h 57"/>
                <a:gd name="T80" fmla="*/ 14 w 73"/>
                <a:gd name="T81" fmla="*/ 22 h 57"/>
                <a:gd name="T82" fmla="*/ 17 w 73"/>
                <a:gd name="T83" fmla="*/ 19 h 57"/>
                <a:gd name="T84" fmla="*/ 16 w 73"/>
                <a:gd name="T85" fmla="*/ 16 h 57"/>
                <a:gd name="T86" fmla="*/ 12 w 73"/>
                <a:gd name="T87" fmla="*/ 14 h 57"/>
                <a:gd name="T88" fmla="*/ 9 w 73"/>
                <a:gd name="T89" fmla="*/ 15 h 57"/>
                <a:gd name="T90" fmla="*/ 6 w 73"/>
                <a:gd name="T91" fmla="*/ 15 h 57"/>
                <a:gd name="T92" fmla="*/ 5 w 73"/>
                <a:gd name="T93" fmla="*/ 13 h 57"/>
                <a:gd name="T94" fmla="*/ 2 w 73"/>
                <a:gd name="T95" fmla="*/ 12 h 57"/>
                <a:gd name="T96" fmla="*/ 0 w 73"/>
                <a:gd name="T97" fmla="*/ 7 h 57"/>
                <a:gd name="T98" fmla="*/ 2 w 73"/>
                <a:gd name="T99" fmla="*/ 4 h 57"/>
                <a:gd name="T100" fmla="*/ 6 w 73"/>
                <a:gd name="T101" fmla="*/ 1 h 57"/>
                <a:gd name="T102" fmla="*/ 12 w 73"/>
                <a:gd name="T103" fmla="*/ 1 h 57"/>
                <a:gd name="T104" fmla="*/ 19 w 73"/>
                <a:gd name="T105" fmla="*/ 2 h 57"/>
                <a:gd name="T106" fmla="*/ 24 w 73"/>
                <a:gd name="T107" fmla="*/ 2 h 57"/>
                <a:gd name="T108" fmla="*/ 31 w 73"/>
                <a:gd name="T109" fmla="*/ 3 h 57"/>
                <a:gd name="T110" fmla="*/ 35 w 73"/>
                <a:gd name="T111" fmla="*/ 2 h 57"/>
                <a:gd name="T112" fmla="*/ 40 w 73"/>
                <a:gd name="T113" fmla="*/ 3 h 57"/>
                <a:gd name="T114" fmla="*/ 45 w 73"/>
                <a:gd name="T115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3" h="57">
                  <a:moveTo>
                    <a:pt x="46" y="4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70" y="18"/>
                    <a:pt x="70" y="18"/>
                    <a:pt x="69" y="19"/>
                  </a:cubicBezTo>
                  <a:cubicBezTo>
                    <a:pt x="69" y="19"/>
                    <a:pt x="69" y="20"/>
                    <a:pt x="69" y="20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5"/>
                    <a:pt x="61" y="25"/>
                    <a:pt x="60" y="25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5" y="51"/>
                    <a:pt x="44" y="51"/>
                    <a:pt x="44" y="52"/>
                  </a:cubicBezTo>
                  <a:cubicBezTo>
                    <a:pt x="44" y="52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7"/>
                    <a:pt x="21" y="57"/>
                    <a:pt x="20" y="57"/>
                  </a:cubicBezTo>
                  <a:cubicBezTo>
                    <a:pt x="20" y="57"/>
                    <a:pt x="20" y="56"/>
                    <a:pt x="20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4"/>
                    <a:pt x="12" y="34"/>
                  </a:cubicBezTo>
                  <a:cubicBezTo>
                    <a:pt x="12" y="34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7" y="1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5" y="4"/>
                    <a:pt x="45" y="4"/>
                  </a:cubicBezTo>
                  <a:lnTo>
                    <a:pt x="46" y="4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4" name="Freeform 32">
              <a:extLst>
                <a:ext uri="{FF2B5EF4-FFF2-40B4-BE49-F238E27FC236}">
                  <a16:creationId xmlns:a16="http://schemas.microsoft.com/office/drawing/2014/main" id="{6DBB8A1C-24D4-E894-B6AB-61A6617D7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" y="1529"/>
              <a:ext cx="109" cy="199"/>
            </a:xfrm>
            <a:custGeom>
              <a:avLst/>
              <a:gdLst>
                <a:gd name="T0" fmla="*/ 1 w 46"/>
                <a:gd name="T1" fmla="*/ 81 h 84"/>
                <a:gd name="T2" fmla="*/ 6 w 46"/>
                <a:gd name="T3" fmla="*/ 77 h 84"/>
                <a:gd name="T4" fmla="*/ 10 w 46"/>
                <a:gd name="T5" fmla="*/ 73 h 84"/>
                <a:gd name="T6" fmla="*/ 14 w 46"/>
                <a:gd name="T7" fmla="*/ 72 h 84"/>
                <a:gd name="T8" fmla="*/ 18 w 46"/>
                <a:gd name="T9" fmla="*/ 71 h 84"/>
                <a:gd name="T10" fmla="*/ 21 w 46"/>
                <a:gd name="T11" fmla="*/ 67 h 84"/>
                <a:gd name="T12" fmla="*/ 16 w 46"/>
                <a:gd name="T13" fmla="*/ 70 h 84"/>
                <a:gd name="T14" fmla="*/ 13 w 46"/>
                <a:gd name="T15" fmla="*/ 69 h 84"/>
                <a:gd name="T16" fmla="*/ 9 w 46"/>
                <a:gd name="T17" fmla="*/ 68 h 84"/>
                <a:gd name="T18" fmla="*/ 7 w 46"/>
                <a:gd name="T19" fmla="*/ 67 h 84"/>
                <a:gd name="T20" fmla="*/ 5 w 46"/>
                <a:gd name="T21" fmla="*/ 66 h 84"/>
                <a:gd name="T22" fmla="*/ 9 w 46"/>
                <a:gd name="T23" fmla="*/ 62 h 84"/>
                <a:gd name="T24" fmla="*/ 11 w 46"/>
                <a:gd name="T25" fmla="*/ 57 h 84"/>
                <a:gd name="T26" fmla="*/ 7 w 46"/>
                <a:gd name="T27" fmla="*/ 56 h 84"/>
                <a:gd name="T28" fmla="*/ 11 w 46"/>
                <a:gd name="T29" fmla="*/ 52 h 84"/>
                <a:gd name="T30" fmla="*/ 17 w 46"/>
                <a:gd name="T31" fmla="*/ 51 h 84"/>
                <a:gd name="T32" fmla="*/ 18 w 46"/>
                <a:gd name="T33" fmla="*/ 48 h 84"/>
                <a:gd name="T34" fmla="*/ 19 w 46"/>
                <a:gd name="T35" fmla="*/ 44 h 84"/>
                <a:gd name="T36" fmla="*/ 15 w 46"/>
                <a:gd name="T37" fmla="*/ 41 h 84"/>
                <a:gd name="T38" fmla="*/ 17 w 46"/>
                <a:gd name="T39" fmla="*/ 36 h 84"/>
                <a:gd name="T40" fmla="*/ 12 w 46"/>
                <a:gd name="T41" fmla="*/ 37 h 84"/>
                <a:gd name="T42" fmla="*/ 9 w 46"/>
                <a:gd name="T43" fmla="*/ 37 h 84"/>
                <a:gd name="T44" fmla="*/ 7 w 46"/>
                <a:gd name="T45" fmla="*/ 35 h 84"/>
                <a:gd name="T46" fmla="*/ 9 w 46"/>
                <a:gd name="T47" fmla="*/ 30 h 84"/>
                <a:gd name="T48" fmla="*/ 9 w 46"/>
                <a:gd name="T49" fmla="*/ 25 h 84"/>
                <a:gd name="T50" fmla="*/ 7 w 46"/>
                <a:gd name="T51" fmla="*/ 26 h 84"/>
                <a:gd name="T52" fmla="*/ 5 w 46"/>
                <a:gd name="T53" fmla="*/ 29 h 84"/>
                <a:gd name="T54" fmla="*/ 3 w 46"/>
                <a:gd name="T55" fmla="*/ 30 h 84"/>
                <a:gd name="T56" fmla="*/ 5 w 46"/>
                <a:gd name="T57" fmla="*/ 24 h 84"/>
                <a:gd name="T58" fmla="*/ 5 w 46"/>
                <a:gd name="T59" fmla="*/ 19 h 84"/>
                <a:gd name="T60" fmla="*/ 1 w 46"/>
                <a:gd name="T61" fmla="*/ 22 h 84"/>
                <a:gd name="T62" fmla="*/ 3 w 46"/>
                <a:gd name="T63" fmla="*/ 19 h 84"/>
                <a:gd name="T64" fmla="*/ 5 w 46"/>
                <a:gd name="T65" fmla="*/ 14 h 84"/>
                <a:gd name="T66" fmla="*/ 4 w 46"/>
                <a:gd name="T67" fmla="*/ 9 h 84"/>
                <a:gd name="T68" fmla="*/ 7 w 46"/>
                <a:gd name="T69" fmla="*/ 5 h 84"/>
                <a:gd name="T70" fmla="*/ 9 w 46"/>
                <a:gd name="T71" fmla="*/ 0 h 84"/>
                <a:gd name="T72" fmla="*/ 16 w 46"/>
                <a:gd name="T73" fmla="*/ 0 h 84"/>
                <a:gd name="T74" fmla="*/ 17 w 46"/>
                <a:gd name="T75" fmla="*/ 4 h 84"/>
                <a:gd name="T76" fmla="*/ 14 w 46"/>
                <a:gd name="T77" fmla="*/ 8 h 84"/>
                <a:gd name="T78" fmla="*/ 16 w 46"/>
                <a:gd name="T79" fmla="*/ 9 h 84"/>
                <a:gd name="T80" fmla="*/ 25 w 46"/>
                <a:gd name="T81" fmla="*/ 10 h 84"/>
                <a:gd name="T82" fmla="*/ 22 w 46"/>
                <a:gd name="T83" fmla="*/ 19 h 84"/>
                <a:gd name="T84" fmla="*/ 21 w 46"/>
                <a:gd name="T85" fmla="*/ 23 h 84"/>
                <a:gd name="T86" fmla="*/ 21 w 46"/>
                <a:gd name="T87" fmla="*/ 26 h 84"/>
                <a:gd name="T88" fmla="*/ 26 w 46"/>
                <a:gd name="T89" fmla="*/ 31 h 84"/>
                <a:gd name="T90" fmla="*/ 28 w 46"/>
                <a:gd name="T91" fmla="*/ 39 h 84"/>
                <a:gd name="T92" fmla="*/ 34 w 46"/>
                <a:gd name="T93" fmla="*/ 43 h 84"/>
                <a:gd name="T94" fmla="*/ 36 w 46"/>
                <a:gd name="T95" fmla="*/ 50 h 84"/>
                <a:gd name="T96" fmla="*/ 37 w 46"/>
                <a:gd name="T97" fmla="*/ 56 h 84"/>
                <a:gd name="T98" fmla="*/ 43 w 46"/>
                <a:gd name="T99" fmla="*/ 56 h 84"/>
                <a:gd name="T100" fmla="*/ 45 w 46"/>
                <a:gd name="T101" fmla="*/ 63 h 84"/>
                <a:gd name="T102" fmla="*/ 42 w 46"/>
                <a:gd name="T103" fmla="*/ 67 h 84"/>
                <a:gd name="T104" fmla="*/ 40 w 46"/>
                <a:gd name="T105" fmla="*/ 69 h 84"/>
                <a:gd name="T106" fmla="*/ 44 w 46"/>
                <a:gd name="T107" fmla="*/ 70 h 84"/>
                <a:gd name="T108" fmla="*/ 40 w 46"/>
                <a:gd name="T109" fmla="*/ 75 h 84"/>
                <a:gd name="T110" fmla="*/ 33 w 46"/>
                <a:gd name="T111" fmla="*/ 77 h 84"/>
                <a:gd name="T112" fmla="*/ 25 w 46"/>
                <a:gd name="T113" fmla="*/ 77 h 84"/>
                <a:gd name="T114" fmla="*/ 18 w 46"/>
                <a:gd name="T115" fmla="*/ 77 h 84"/>
                <a:gd name="T116" fmla="*/ 14 w 46"/>
                <a:gd name="T117" fmla="*/ 80 h 84"/>
                <a:gd name="T118" fmla="*/ 10 w 46"/>
                <a:gd name="T119" fmla="*/ 80 h 84"/>
                <a:gd name="T120" fmla="*/ 5 w 46"/>
                <a:gd name="T121" fmla="*/ 81 h 84"/>
                <a:gd name="T122" fmla="*/ 3 w 46"/>
                <a:gd name="T123" fmla="*/ 8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" h="84">
                  <a:moveTo>
                    <a:pt x="3" y="83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0"/>
                    <a:pt x="18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2"/>
                    <a:pt x="12" y="52"/>
                    <a:pt x="13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1"/>
                    <a:pt x="17" y="51"/>
                  </a:cubicBezTo>
                  <a:cubicBezTo>
                    <a:pt x="17" y="51"/>
                    <a:pt x="16" y="51"/>
                    <a:pt x="17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1"/>
                    <a:pt x="15" y="41"/>
                    <a:pt x="15" y="41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4" y="40"/>
                    <a:pt x="15" y="39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8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8"/>
                    <a:pt x="11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8" y="34"/>
                    <a:pt x="8" y="34"/>
                  </a:cubicBezTo>
                  <a:cubicBezTo>
                    <a:pt x="8" y="34"/>
                    <a:pt x="8" y="33"/>
                    <a:pt x="8" y="33"/>
                  </a:cubicBezTo>
                  <a:cubicBezTo>
                    <a:pt x="8" y="33"/>
                    <a:pt x="8" y="32"/>
                    <a:pt x="8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8" y="25"/>
                    <a:pt x="9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32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0"/>
                    <a:pt x="3" y="30"/>
                  </a:cubicBezTo>
                  <a:cubicBezTo>
                    <a:pt x="3" y="30"/>
                    <a:pt x="4" y="29"/>
                    <a:pt x="4" y="29"/>
                  </a:cubicBezTo>
                  <a:cubicBezTo>
                    <a:pt x="4" y="29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6"/>
                    <a:pt x="4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4" y="23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5" y="22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20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6"/>
                    <a:pt x="4" y="16"/>
                  </a:cubicBezTo>
                  <a:cubicBezTo>
                    <a:pt x="4" y="16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4" y="13"/>
                    <a:pt x="4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0" y="9"/>
                    <a:pt x="22" y="9"/>
                    <a:pt x="22" y="9"/>
                  </a:cubicBezTo>
                  <a:cubicBezTo>
                    <a:pt x="22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6"/>
                    <a:pt x="24" y="16"/>
                  </a:cubicBezTo>
                  <a:cubicBezTo>
                    <a:pt x="24" y="16"/>
                    <a:pt x="23" y="17"/>
                    <a:pt x="23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0"/>
                    <a:pt x="21" y="20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19" y="24"/>
                  </a:cubicBezTo>
                  <a:cubicBezTo>
                    <a:pt x="19" y="24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7" y="25"/>
                    <a:pt x="16" y="26"/>
                    <a:pt x="17" y="26"/>
                  </a:cubicBezTo>
                  <a:cubicBezTo>
                    <a:pt x="17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7" y="52"/>
                  </a:cubicBezTo>
                  <a:cubicBezTo>
                    <a:pt x="37" y="52"/>
                    <a:pt x="37" y="53"/>
                    <a:pt x="37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3" y="56"/>
                    <a:pt x="43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4"/>
                    <a:pt x="45" y="64"/>
                    <a:pt x="44" y="64"/>
                  </a:cubicBezTo>
                  <a:cubicBezTo>
                    <a:pt x="44" y="64"/>
                    <a:pt x="44" y="65"/>
                    <a:pt x="44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3" y="73"/>
                  </a:cubicBezTo>
                  <a:cubicBezTo>
                    <a:pt x="43" y="73"/>
                    <a:pt x="43" y="74"/>
                    <a:pt x="43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28" y="76"/>
                    <a:pt x="28" y="76"/>
                  </a:cubicBezTo>
                  <a:cubicBezTo>
                    <a:pt x="28" y="76"/>
                    <a:pt x="27" y="76"/>
                    <a:pt x="27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6" y="76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4" y="77"/>
                    <a:pt x="24" y="78"/>
                    <a:pt x="24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2" y="78"/>
                    <a:pt x="21" y="78"/>
                  </a:cubicBezTo>
                  <a:cubicBezTo>
                    <a:pt x="21" y="78"/>
                    <a:pt x="20" y="78"/>
                    <a:pt x="20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2" y="81"/>
                    <a:pt x="12" y="81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1"/>
                    <a:pt x="11" y="80"/>
                    <a:pt x="11" y="8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6" y="81"/>
                    <a:pt x="5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2" y="83"/>
                    <a:pt x="2" y="83"/>
                    <a:pt x="2" y="83"/>
                  </a:cubicBezTo>
                  <a:lnTo>
                    <a:pt x="3" y="83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5" name="Freeform 33">
              <a:extLst>
                <a:ext uri="{FF2B5EF4-FFF2-40B4-BE49-F238E27FC236}">
                  <a16:creationId xmlns:a16="http://schemas.microsoft.com/office/drawing/2014/main" id="{08F87D7D-F4E6-0E73-98A2-E7552A5C5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52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0 w 3"/>
                <a:gd name="T5" fmla="*/ 2 h 2"/>
                <a:gd name="T6" fmla="*/ 3 w 3"/>
                <a:gd name="T7" fmla="*/ 2 h 2"/>
                <a:gd name="T8" fmla="*/ 0 w 3"/>
                <a:gd name="T9" fmla="*/ 2 h 2"/>
                <a:gd name="T10" fmla="*/ 0 w 3"/>
                <a:gd name="T11" fmla="*/ 0 h 2"/>
                <a:gd name="T12" fmla="*/ 0 w 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6" name="Freeform 34">
              <a:extLst>
                <a:ext uri="{FF2B5EF4-FFF2-40B4-BE49-F238E27FC236}">
                  <a16:creationId xmlns:a16="http://schemas.microsoft.com/office/drawing/2014/main" id="{B21E27C9-8D95-D8FF-7D7D-BD21AAC8E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517"/>
              <a:ext cx="8" cy="7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2 h 3"/>
                <a:gd name="T4" fmla="*/ 2 w 3"/>
                <a:gd name="T5" fmla="*/ 2 h 3"/>
                <a:gd name="T6" fmla="*/ 2 w 3"/>
                <a:gd name="T7" fmla="*/ 3 h 3"/>
                <a:gd name="T8" fmla="*/ 3 w 3"/>
                <a:gd name="T9" fmla="*/ 2 h 3"/>
                <a:gd name="T10" fmla="*/ 3 w 3"/>
                <a:gd name="T11" fmla="*/ 2 h 3"/>
                <a:gd name="T12" fmla="*/ 2 w 3"/>
                <a:gd name="T13" fmla="*/ 1 h 3"/>
                <a:gd name="T14" fmla="*/ 1 w 3"/>
                <a:gd name="T15" fmla="*/ 1 h 3"/>
                <a:gd name="T16" fmla="*/ 1 w 3"/>
                <a:gd name="T17" fmla="*/ 1 h 3"/>
                <a:gd name="T18" fmla="*/ 1 w 3"/>
                <a:gd name="T19" fmla="*/ 0 h 3"/>
                <a:gd name="T20" fmla="*/ 0 w 3"/>
                <a:gd name="T21" fmla="*/ 0 h 3"/>
                <a:gd name="T22" fmla="*/ 0 w 3"/>
                <a:gd name="T23" fmla="*/ 1 h 3"/>
                <a:gd name="T24" fmla="*/ 0 w 3"/>
                <a:gd name="T25" fmla="*/ 1 h 3"/>
                <a:gd name="T26" fmla="*/ 0 w 3"/>
                <a:gd name="T27" fmla="*/ 1 h 3"/>
                <a:gd name="T28" fmla="*/ 0 w 3"/>
                <a:gd name="T29" fmla="*/ 1 h 3"/>
                <a:gd name="T30" fmla="*/ 0 w 3"/>
                <a:gd name="T31" fmla="*/ 2 h 3"/>
                <a:gd name="T32" fmla="*/ 1 w 3"/>
                <a:gd name="T3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7" name="Freeform 35">
              <a:extLst>
                <a:ext uri="{FF2B5EF4-FFF2-40B4-BE49-F238E27FC236}">
                  <a16:creationId xmlns:a16="http://schemas.microsoft.com/office/drawing/2014/main" id="{A80D043D-79BF-B836-2DA6-C21795BAC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481"/>
              <a:ext cx="7" cy="14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5 h 6"/>
                <a:gd name="T4" fmla="*/ 1 w 3"/>
                <a:gd name="T5" fmla="*/ 5 h 6"/>
                <a:gd name="T6" fmla="*/ 0 w 3"/>
                <a:gd name="T7" fmla="*/ 5 h 6"/>
                <a:gd name="T8" fmla="*/ 0 w 3"/>
                <a:gd name="T9" fmla="*/ 4 h 6"/>
                <a:gd name="T10" fmla="*/ 0 w 3"/>
                <a:gd name="T11" fmla="*/ 4 h 6"/>
                <a:gd name="T12" fmla="*/ 1 w 3"/>
                <a:gd name="T13" fmla="*/ 4 h 6"/>
                <a:gd name="T14" fmla="*/ 1 w 3"/>
                <a:gd name="T15" fmla="*/ 3 h 6"/>
                <a:gd name="T16" fmla="*/ 1 w 3"/>
                <a:gd name="T17" fmla="*/ 3 h 6"/>
                <a:gd name="T18" fmla="*/ 0 w 3"/>
                <a:gd name="T19" fmla="*/ 2 h 6"/>
                <a:gd name="T20" fmla="*/ 1 w 3"/>
                <a:gd name="T21" fmla="*/ 2 h 6"/>
                <a:gd name="T22" fmla="*/ 1 w 3"/>
                <a:gd name="T23" fmla="*/ 1 h 6"/>
                <a:gd name="T24" fmla="*/ 2 w 3"/>
                <a:gd name="T25" fmla="*/ 1 h 6"/>
                <a:gd name="T26" fmla="*/ 2 w 3"/>
                <a:gd name="T27" fmla="*/ 1 h 6"/>
                <a:gd name="T28" fmla="*/ 2 w 3"/>
                <a:gd name="T29" fmla="*/ 1 h 6"/>
                <a:gd name="T30" fmla="*/ 3 w 3"/>
                <a:gd name="T31" fmla="*/ 0 h 6"/>
                <a:gd name="T32" fmla="*/ 3 w 3"/>
                <a:gd name="T33" fmla="*/ 1 h 6"/>
                <a:gd name="T34" fmla="*/ 3 w 3"/>
                <a:gd name="T35" fmla="*/ 2 h 6"/>
                <a:gd name="T36" fmla="*/ 2 w 3"/>
                <a:gd name="T37" fmla="*/ 2 h 6"/>
                <a:gd name="T38" fmla="*/ 2 w 3"/>
                <a:gd name="T39" fmla="*/ 3 h 6"/>
                <a:gd name="T40" fmla="*/ 3 w 3"/>
                <a:gd name="T41" fmla="*/ 4 h 6"/>
                <a:gd name="T42" fmla="*/ 2 w 3"/>
                <a:gd name="T43" fmla="*/ 4 h 6"/>
                <a:gd name="T44" fmla="*/ 2 w 3"/>
                <a:gd name="T45" fmla="*/ 5 h 6"/>
                <a:gd name="T46" fmla="*/ 2 w 3"/>
                <a:gd name="T47" fmla="*/ 6 h 6"/>
                <a:gd name="T48" fmla="*/ 1 w 3"/>
                <a:gd name="T4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8" name="Freeform 36">
              <a:extLst>
                <a:ext uri="{FF2B5EF4-FFF2-40B4-BE49-F238E27FC236}">
                  <a16:creationId xmlns:a16="http://schemas.microsoft.com/office/drawing/2014/main" id="{64704DAF-EDDF-57C6-F959-EDB91628B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" y="1531"/>
              <a:ext cx="12" cy="17"/>
            </a:xfrm>
            <a:custGeom>
              <a:avLst/>
              <a:gdLst>
                <a:gd name="T0" fmla="*/ 0 w 5"/>
                <a:gd name="T1" fmla="*/ 6 h 7"/>
                <a:gd name="T2" fmla="*/ 0 w 5"/>
                <a:gd name="T3" fmla="*/ 5 h 7"/>
                <a:gd name="T4" fmla="*/ 1 w 5"/>
                <a:gd name="T5" fmla="*/ 5 h 7"/>
                <a:gd name="T6" fmla="*/ 1 w 5"/>
                <a:gd name="T7" fmla="*/ 5 h 7"/>
                <a:gd name="T8" fmla="*/ 1 w 5"/>
                <a:gd name="T9" fmla="*/ 4 h 7"/>
                <a:gd name="T10" fmla="*/ 0 w 5"/>
                <a:gd name="T11" fmla="*/ 4 h 7"/>
                <a:gd name="T12" fmla="*/ 0 w 5"/>
                <a:gd name="T13" fmla="*/ 3 h 7"/>
                <a:gd name="T14" fmla="*/ 1 w 5"/>
                <a:gd name="T15" fmla="*/ 2 h 7"/>
                <a:gd name="T16" fmla="*/ 2 w 5"/>
                <a:gd name="T17" fmla="*/ 3 h 7"/>
                <a:gd name="T18" fmla="*/ 2 w 5"/>
                <a:gd name="T19" fmla="*/ 2 h 7"/>
                <a:gd name="T20" fmla="*/ 2 w 5"/>
                <a:gd name="T21" fmla="*/ 2 h 7"/>
                <a:gd name="T22" fmla="*/ 2 w 5"/>
                <a:gd name="T23" fmla="*/ 1 h 7"/>
                <a:gd name="T24" fmla="*/ 3 w 5"/>
                <a:gd name="T25" fmla="*/ 1 h 7"/>
                <a:gd name="T26" fmla="*/ 3 w 5"/>
                <a:gd name="T27" fmla="*/ 1 h 7"/>
                <a:gd name="T28" fmla="*/ 4 w 5"/>
                <a:gd name="T29" fmla="*/ 0 h 7"/>
                <a:gd name="T30" fmla="*/ 5 w 5"/>
                <a:gd name="T31" fmla="*/ 0 h 7"/>
                <a:gd name="T32" fmla="*/ 5 w 5"/>
                <a:gd name="T33" fmla="*/ 1 h 7"/>
                <a:gd name="T34" fmla="*/ 5 w 5"/>
                <a:gd name="T35" fmla="*/ 2 h 7"/>
                <a:gd name="T36" fmla="*/ 4 w 5"/>
                <a:gd name="T37" fmla="*/ 2 h 7"/>
                <a:gd name="T38" fmla="*/ 4 w 5"/>
                <a:gd name="T39" fmla="*/ 3 h 7"/>
                <a:gd name="T40" fmla="*/ 4 w 5"/>
                <a:gd name="T41" fmla="*/ 3 h 7"/>
                <a:gd name="T42" fmla="*/ 4 w 5"/>
                <a:gd name="T43" fmla="*/ 4 h 7"/>
                <a:gd name="T44" fmla="*/ 3 w 5"/>
                <a:gd name="T45" fmla="*/ 4 h 7"/>
                <a:gd name="T46" fmla="*/ 3 w 5"/>
                <a:gd name="T47" fmla="*/ 5 h 7"/>
                <a:gd name="T48" fmla="*/ 2 w 5"/>
                <a:gd name="T49" fmla="*/ 5 h 7"/>
                <a:gd name="T50" fmla="*/ 2 w 5"/>
                <a:gd name="T51" fmla="*/ 5 h 7"/>
                <a:gd name="T52" fmla="*/ 1 w 5"/>
                <a:gd name="T53" fmla="*/ 5 h 7"/>
                <a:gd name="T54" fmla="*/ 1 w 5"/>
                <a:gd name="T55" fmla="*/ 6 h 7"/>
                <a:gd name="T56" fmla="*/ 1 w 5"/>
                <a:gd name="T57" fmla="*/ 7 h 7"/>
                <a:gd name="T58" fmla="*/ 0 w 5"/>
                <a:gd name="T5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7">
                  <a:moveTo>
                    <a:pt x="0" y="6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9" name="Freeform 37">
              <a:extLst>
                <a:ext uri="{FF2B5EF4-FFF2-40B4-BE49-F238E27FC236}">
                  <a16:creationId xmlns:a16="http://schemas.microsoft.com/office/drawing/2014/main" id="{EF20DFA8-F8DF-E858-4E51-891A1FFCF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1550"/>
              <a:ext cx="10" cy="12"/>
            </a:xfrm>
            <a:custGeom>
              <a:avLst/>
              <a:gdLst>
                <a:gd name="T0" fmla="*/ 1 w 4"/>
                <a:gd name="T1" fmla="*/ 2 h 5"/>
                <a:gd name="T2" fmla="*/ 0 w 4"/>
                <a:gd name="T3" fmla="*/ 1 h 5"/>
                <a:gd name="T4" fmla="*/ 1 w 4"/>
                <a:gd name="T5" fmla="*/ 1 h 5"/>
                <a:gd name="T6" fmla="*/ 1 w 4"/>
                <a:gd name="T7" fmla="*/ 0 h 5"/>
                <a:gd name="T8" fmla="*/ 2 w 4"/>
                <a:gd name="T9" fmla="*/ 1 h 5"/>
                <a:gd name="T10" fmla="*/ 2 w 4"/>
                <a:gd name="T11" fmla="*/ 1 h 5"/>
                <a:gd name="T12" fmla="*/ 3 w 4"/>
                <a:gd name="T13" fmla="*/ 1 h 5"/>
                <a:gd name="T14" fmla="*/ 2 w 4"/>
                <a:gd name="T15" fmla="*/ 0 h 5"/>
                <a:gd name="T16" fmla="*/ 3 w 4"/>
                <a:gd name="T17" fmla="*/ 0 h 5"/>
                <a:gd name="T18" fmla="*/ 3 w 4"/>
                <a:gd name="T19" fmla="*/ 1 h 5"/>
                <a:gd name="T20" fmla="*/ 4 w 4"/>
                <a:gd name="T21" fmla="*/ 2 h 5"/>
                <a:gd name="T22" fmla="*/ 4 w 4"/>
                <a:gd name="T23" fmla="*/ 2 h 5"/>
                <a:gd name="T24" fmla="*/ 4 w 4"/>
                <a:gd name="T25" fmla="*/ 3 h 5"/>
                <a:gd name="T26" fmla="*/ 4 w 4"/>
                <a:gd name="T27" fmla="*/ 3 h 5"/>
                <a:gd name="T28" fmla="*/ 4 w 4"/>
                <a:gd name="T29" fmla="*/ 5 h 5"/>
                <a:gd name="T30" fmla="*/ 4 w 4"/>
                <a:gd name="T31" fmla="*/ 5 h 5"/>
                <a:gd name="T32" fmla="*/ 3 w 4"/>
                <a:gd name="T33" fmla="*/ 5 h 5"/>
                <a:gd name="T34" fmla="*/ 3 w 4"/>
                <a:gd name="T35" fmla="*/ 5 h 5"/>
                <a:gd name="T36" fmla="*/ 3 w 4"/>
                <a:gd name="T37" fmla="*/ 4 h 5"/>
                <a:gd name="T38" fmla="*/ 3 w 4"/>
                <a:gd name="T39" fmla="*/ 4 h 5"/>
                <a:gd name="T40" fmla="*/ 3 w 4"/>
                <a:gd name="T41" fmla="*/ 3 h 5"/>
                <a:gd name="T42" fmla="*/ 2 w 4"/>
                <a:gd name="T43" fmla="*/ 3 h 5"/>
                <a:gd name="T44" fmla="*/ 2 w 4"/>
                <a:gd name="T45" fmla="*/ 2 h 5"/>
                <a:gd name="T46" fmla="*/ 1 w 4"/>
                <a:gd name="T47" fmla="*/ 3 h 5"/>
                <a:gd name="T48" fmla="*/ 1 w 4"/>
                <a:gd name="T4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" h="5">
                  <a:moveTo>
                    <a:pt x="1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0" name="Freeform 38">
              <a:extLst>
                <a:ext uri="{FF2B5EF4-FFF2-40B4-BE49-F238E27FC236}">
                  <a16:creationId xmlns:a16="http://schemas.microsoft.com/office/drawing/2014/main" id="{1373D9AD-C38B-DE77-CBF8-A4634631C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1548"/>
              <a:ext cx="7" cy="12"/>
            </a:xfrm>
            <a:custGeom>
              <a:avLst/>
              <a:gdLst>
                <a:gd name="T0" fmla="*/ 1 w 3"/>
                <a:gd name="T1" fmla="*/ 5 h 5"/>
                <a:gd name="T2" fmla="*/ 1 w 3"/>
                <a:gd name="T3" fmla="*/ 5 h 5"/>
                <a:gd name="T4" fmla="*/ 2 w 3"/>
                <a:gd name="T5" fmla="*/ 4 h 5"/>
                <a:gd name="T6" fmla="*/ 2 w 3"/>
                <a:gd name="T7" fmla="*/ 3 h 5"/>
                <a:gd name="T8" fmla="*/ 2 w 3"/>
                <a:gd name="T9" fmla="*/ 3 h 5"/>
                <a:gd name="T10" fmla="*/ 2 w 3"/>
                <a:gd name="T11" fmla="*/ 2 h 5"/>
                <a:gd name="T12" fmla="*/ 2 w 3"/>
                <a:gd name="T13" fmla="*/ 2 h 5"/>
                <a:gd name="T14" fmla="*/ 2 w 3"/>
                <a:gd name="T15" fmla="*/ 1 h 5"/>
                <a:gd name="T16" fmla="*/ 3 w 3"/>
                <a:gd name="T17" fmla="*/ 0 h 5"/>
                <a:gd name="T18" fmla="*/ 2 w 3"/>
                <a:gd name="T19" fmla="*/ 0 h 5"/>
                <a:gd name="T20" fmla="*/ 2 w 3"/>
                <a:gd name="T21" fmla="*/ 0 h 5"/>
                <a:gd name="T22" fmla="*/ 1 w 3"/>
                <a:gd name="T23" fmla="*/ 0 h 5"/>
                <a:gd name="T24" fmla="*/ 1 w 3"/>
                <a:gd name="T25" fmla="*/ 1 h 5"/>
                <a:gd name="T26" fmla="*/ 1 w 3"/>
                <a:gd name="T27" fmla="*/ 1 h 5"/>
                <a:gd name="T28" fmla="*/ 1 w 3"/>
                <a:gd name="T29" fmla="*/ 1 h 5"/>
                <a:gd name="T30" fmla="*/ 1 w 3"/>
                <a:gd name="T31" fmla="*/ 2 h 5"/>
                <a:gd name="T32" fmla="*/ 0 w 3"/>
                <a:gd name="T33" fmla="*/ 2 h 5"/>
                <a:gd name="T34" fmla="*/ 1 w 3"/>
                <a:gd name="T35" fmla="*/ 3 h 5"/>
                <a:gd name="T36" fmla="*/ 1 w 3"/>
                <a:gd name="T37" fmla="*/ 4 h 5"/>
                <a:gd name="T38" fmla="*/ 1 w 3"/>
                <a:gd name="T39" fmla="*/ 4 h 5"/>
                <a:gd name="T40" fmla="*/ 1 w 3"/>
                <a:gd name="T41" fmla="*/ 5 h 5"/>
                <a:gd name="T42" fmla="*/ 1 w 3"/>
                <a:gd name="T43" fmla="*/ 5 h 5"/>
                <a:gd name="T44" fmla="*/ 1 w 3"/>
                <a:gd name="T4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1" name="Freeform 39">
              <a:extLst>
                <a:ext uri="{FF2B5EF4-FFF2-40B4-BE49-F238E27FC236}">
                  <a16:creationId xmlns:a16="http://schemas.microsoft.com/office/drawing/2014/main" id="{4B6637CE-DB85-5A16-6D33-F8EF08981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156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0 h 3"/>
                <a:gd name="T4" fmla="*/ 2 w 2"/>
                <a:gd name="T5" fmla="*/ 0 h 3"/>
                <a:gd name="T6" fmla="*/ 2 w 2"/>
                <a:gd name="T7" fmla="*/ 0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2" name="Freeform 40">
              <a:extLst>
                <a:ext uri="{FF2B5EF4-FFF2-40B4-BE49-F238E27FC236}">
                  <a16:creationId xmlns:a16="http://schemas.microsoft.com/office/drawing/2014/main" id="{0DBA9FAB-98DF-03F5-A9CE-EB7C78888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1583"/>
              <a:ext cx="12" cy="12"/>
            </a:xfrm>
            <a:custGeom>
              <a:avLst/>
              <a:gdLst>
                <a:gd name="T0" fmla="*/ 3 w 12"/>
                <a:gd name="T1" fmla="*/ 10 h 12"/>
                <a:gd name="T2" fmla="*/ 0 w 12"/>
                <a:gd name="T3" fmla="*/ 10 h 12"/>
                <a:gd name="T4" fmla="*/ 3 w 12"/>
                <a:gd name="T5" fmla="*/ 8 h 12"/>
                <a:gd name="T6" fmla="*/ 5 w 12"/>
                <a:gd name="T7" fmla="*/ 8 h 12"/>
                <a:gd name="T8" fmla="*/ 5 w 12"/>
                <a:gd name="T9" fmla="*/ 8 h 12"/>
                <a:gd name="T10" fmla="*/ 10 w 12"/>
                <a:gd name="T11" fmla="*/ 5 h 12"/>
                <a:gd name="T12" fmla="*/ 7 w 12"/>
                <a:gd name="T13" fmla="*/ 3 h 12"/>
                <a:gd name="T14" fmla="*/ 10 w 12"/>
                <a:gd name="T15" fmla="*/ 3 h 12"/>
                <a:gd name="T16" fmla="*/ 10 w 12"/>
                <a:gd name="T17" fmla="*/ 0 h 12"/>
                <a:gd name="T18" fmla="*/ 12 w 12"/>
                <a:gd name="T19" fmla="*/ 3 h 12"/>
                <a:gd name="T20" fmla="*/ 10 w 12"/>
                <a:gd name="T21" fmla="*/ 5 h 12"/>
                <a:gd name="T22" fmla="*/ 10 w 12"/>
                <a:gd name="T23" fmla="*/ 8 h 12"/>
                <a:gd name="T24" fmla="*/ 7 w 12"/>
                <a:gd name="T25" fmla="*/ 10 h 12"/>
                <a:gd name="T26" fmla="*/ 7 w 12"/>
                <a:gd name="T27" fmla="*/ 10 h 12"/>
                <a:gd name="T28" fmla="*/ 7 w 12"/>
                <a:gd name="T29" fmla="*/ 12 h 12"/>
                <a:gd name="T30" fmla="*/ 5 w 12"/>
                <a:gd name="T31" fmla="*/ 12 h 12"/>
                <a:gd name="T32" fmla="*/ 5 w 12"/>
                <a:gd name="T33" fmla="*/ 12 h 12"/>
                <a:gd name="T34" fmla="*/ 3 w 12"/>
                <a:gd name="T35" fmla="*/ 12 h 12"/>
                <a:gd name="T36" fmla="*/ 5 w 12"/>
                <a:gd name="T37" fmla="*/ 10 h 12"/>
                <a:gd name="T38" fmla="*/ 3 w 12"/>
                <a:gd name="T3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2">
                  <a:moveTo>
                    <a:pt x="3" y="10"/>
                  </a:moveTo>
                  <a:lnTo>
                    <a:pt x="0" y="10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10" y="5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3" name="Freeform 41">
              <a:extLst>
                <a:ext uri="{FF2B5EF4-FFF2-40B4-BE49-F238E27FC236}">
                  <a16:creationId xmlns:a16="http://schemas.microsoft.com/office/drawing/2014/main" id="{BD23741B-7141-D534-2EA0-DAC03ADC0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1595"/>
              <a:ext cx="2" cy="7"/>
            </a:xfrm>
            <a:custGeom>
              <a:avLst/>
              <a:gdLst>
                <a:gd name="T0" fmla="*/ 0 w 2"/>
                <a:gd name="T1" fmla="*/ 5 h 7"/>
                <a:gd name="T2" fmla="*/ 0 w 2"/>
                <a:gd name="T3" fmla="*/ 5 h 7"/>
                <a:gd name="T4" fmla="*/ 0 w 2"/>
                <a:gd name="T5" fmla="*/ 3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3 h 7"/>
                <a:gd name="T12" fmla="*/ 2 w 2"/>
                <a:gd name="T13" fmla="*/ 3 h 7"/>
                <a:gd name="T14" fmla="*/ 2 w 2"/>
                <a:gd name="T15" fmla="*/ 5 h 7"/>
                <a:gd name="T16" fmla="*/ 2 w 2"/>
                <a:gd name="T17" fmla="*/ 7 h 7"/>
                <a:gd name="T18" fmla="*/ 0 w 2"/>
                <a:gd name="T19" fmla="*/ 7 h 7"/>
                <a:gd name="T20" fmla="*/ 0 w 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4" name="Freeform 42">
              <a:extLst>
                <a:ext uri="{FF2B5EF4-FFF2-40B4-BE49-F238E27FC236}">
                  <a16:creationId xmlns:a16="http://schemas.microsoft.com/office/drawing/2014/main" id="{ABAEB0CD-D1DB-300D-3204-22C6CE2EA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1759"/>
              <a:ext cx="140" cy="86"/>
            </a:xfrm>
            <a:custGeom>
              <a:avLst/>
              <a:gdLst>
                <a:gd name="T0" fmla="*/ 52 w 59"/>
                <a:gd name="T1" fmla="*/ 32 h 36"/>
                <a:gd name="T2" fmla="*/ 53 w 59"/>
                <a:gd name="T3" fmla="*/ 29 h 36"/>
                <a:gd name="T4" fmla="*/ 54 w 59"/>
                <a:gd name="T5" fmla="*/ 27 h 36"/>
                <a:gd name="T6" fmla="*/ 54 w 59"/>
                <a:gd name="T7" fmla="*/ 27 h 36"/>
                <a:gd name="T8" fmla="*/ 57 w 59"/>
                <a:gd name="T9" fmla="*/ 27 h 36"/>
                <a:gd name="T10" fmla="*/ 58 w 59"/>
                <a:gd name="T11" fmla="*/ 25 h 36"/>
                <a:gd name="T12" fmla="*/ 58 w 59"/>
                <a:gd name="T13" fmla="*/ 23 h 36"/>
                <a:gd name="T14" fmla="*/ 54 w 59"/>
                <a:gd name="T15" fmla="*/ 23 h 36"/>
                <a:gd name="T16" fmla="*/ 50 w 59"/>
                <a:gd name="T17" fmla="*/ 22 h 36"/>
                <a:gd name="T18" fmla="*/ 49 w 59"/>
                <a:gd name="T19" fmla="*/ 20 h 36"/>
                <a:gd name="T20" fmla="*/ 49 w 59"/>
                <a:gd name="T21" fmla="*/ 16 h 36"/>
                <a:gd name="T22" fmla="*/ 49 w 59"/>
                <a:gd name="T23" fmla="*/ 11 h 36"/>
                <a:gd name="T24" fmla="*/ 46 w 59"/>
                <a:gd name="T25" fmla="*/ 8 h 36"/>
                <a:gd name="T26" fmla="*/ 44 w 59"/>
                <a:gd name="T27" fmla="*/ 5 h 36"/>
                <a:gd name="T28" fmla="*/ 43 w 59"/>
                <a:gd name="T29" fmla="*/ 2 h 36"/>
                <a:gd name="T30" fmla="*/ 40 w 59"/>
                <a:gd name="T31" fmla="*/ 0 h 36"/>
                <a:gd name="T32" fmla="*/ 37 w 59"/>
                <a:gd name="T33" fmla="*/ 2 h 36"/>
                <a:gd name="T34" fmla="*/ 33 w 59"/>
                <a:gd name="T35" fmla="*/ 3 h 36"/>
                <a:gd name="T36" fmla="*/ 30 w 59"/>
                <a:gd name="T37" fmla="*/ 3 h 36"/>
                <a:gd name="T38" fmla="*/ 27 w 59"/>
                <a:gd name="T39" fmla="*/ 3 h 36"/>
                <a:gd name="T40" fmla="*/ 24 w 59"/>
                <a:gd name="T41" fmla="*/ 3 h 36"/>
                <a:gd name="T42" fmla="*/ 20 w 59"/>
                <a:gd name="T43" fmla="*/ 2 h 36"/>
                <a:gd name="T44" fmla="*/ 16 w 59"/>
                <a:gd name="T45" fmla="*/ 2 h 36"/>
                <a:gd name="T46" fmla="*/ 16 w 59"/>
                <a:gd name="T47" fmla="*/ 2 h 36"/>
                <a:gd name="T48" fmla="*/ 14 w 59"/>
                <a:gd name="T49" fmla="*/ 4 h 36"/>
                <a:gd name="T50" fmla="*/ 12 w 59"/>
                <a:gd name="T51" fmla="*/ 5 h 36"/>
                <a:gd name="T52" fmla="*/ 10 w 59"/>
                <a:gd name="T53" fmla="*/ 7 h 36"/>
                <a:gd name="T54" fmla="*/ 9 w 59"/>
                <a:gd name="T55" fmla="*/ 9 h 36"/>
                <a:gd name="T56" fmla="*/ 8 w 59"/>
                <a:gd name="T57" fmla="*/ 10 h 36"/>
                <a:gd name="T58" fmla="*/ 7 w 59"/>
                <a:gd name="T59" fmla="*/ 11 h 36"/>
                <a:gd name="T60" fmla="*/ 6 w 59"/>
                <a:gd name="T61" fmla="*/ 13 h 36"/>
                <a:gd name="T62" fmla="*/ 4 w 59"/>
                <a:gd name="T63" fmla="*/ 15 h 36"/>
                <a:gd name="T64" fmla="*/ 2 w 59"/>
                <a:gd name="T65" fmla="*/ 16 h 36"/>
                <a:gd name="T66" fmla="*/ 0 w 59"/>
                <a:gd name="T67" fmla="*/ 17 h 36"/>
                <a:gd name="T68" fmla="*/ 0 w 59"/>
                <a:gd name="T69" fmla="*/ 18 h 36"/>
                <a:gd name="T70" fmla="*/ 2 w 59"/>
                <a:gd name="T71" fmla="*/ 20 h 36"/>
                <a:gd name="T72" fmla="*/ 2 w 59"/>
                <a:gd name="T73" fmla="*/ 22 h 36"/>
                <a:gd name="T74" fmla="*/ 4 w 59"/>
                <a:gd name="T75" fmla="*/ 23 h 36"/>
                <a:gd name="T76" fmla="*/ 7 w 59"/>
                <a:gd name="T77" fmla="*/ 25 h 36"/>
                <a:gd name="T78" fmla="*/ 7 w 59"/>
                <a:gd name="T79" fmla="*/ 27 h 36"/>
                <a:gd name="T80" fmla="*/ 9 w 59"/>
                <a:gd name="T81" fmla="*/ 28 h 36"/>
                <a:gd name="T82" fmla="*/ 11 w 59"/>
                <a:gd name="T83" fmla="*/ 29 h 36"/>
                <a:gd name="T84" fmla="*/ 13 w 59"/>
                <a:gd name="T85" fmla="*/ 28 h 36"/>
                <a:gd name="T86" fmla="*/ 14 w 59"/>
                <a:gd name="T87" fmla="*/ 30 h 36"/>
                <a:gd name="T88" fmla="*/ 13 w 59"/>
                <a:gd name="T89" fmla="*/ 31 h 36"/>
                <a:gd name="T90" fmla="*/ 15 w 59"/>
                <a:gd name="T91" fmla="*/ 32 h 36"/>
                <a:gd name="T92" fmla="*/ 16 w 59"/>
                <a:gd name="T93" fmla="*/ 33 h 36"/>
                <a:gd name="T94" fmla="*/ 17 w 59"/>
                <a:gd name="T95" fmla="*/ 35 h 36"/>
                <a:gd name="T96" fmla="*/ 19 w 59"/>
                <a:gd name="T97" fmla="*/ 35 h 36"/>
                <a:gd name="T98" fmla="*/ 22 w 59"/>
                <a:gd name="T99" fmla="*/ 35 h 36"/>
                <a:gd name="T100" fmla="*/ 25 w 59"/>
                <a:gd name="T101" fmla="*/ 36 h 36"/>
                <a:gd name="T102" fmla="*/ 30 w 59"/>
                <a:gd name="T103" fmla="*/ 36 h 36"/>
                <a:gd name="T104" fmla="*/ 34 w 59"/>
                <a:gd name="T105" fmla="*/ 36 h 36"/>
                <a:gd name="T106" fmla="*/ 37 w 59"/>
                <a:gd name="T107" fmla="*/ 34 h 36"/>
                <a:gd name="T108" fmla="*/ 39 w 59"/>
                <a:gd name="T109" fmla="*/ 33 h 36"/>
                <a:gd name="T110" fmla="*/ 43 w 59"/>
                <a:gd name="T111" fmla="*/ 32 h 36"/>
                <a:gd name="T112" fmla="*/ 47 w 59"/>
                <a:gd name="T113" fmla="*/ 34 h 36"/>
                <a:gd name="T114" fmla="*/ 51 w 59"/>
                <a:gd name="T115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9" h="36">
                  <a:moveTo>
                    <a:pt x="52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6"/>
                    <a:pt x="55" y="27"/>
                    <a:pt x="54" y="27"/>
                  </a:cubicBezTo>
                  <a:cubicBezTo>
                    <a:pt x="54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4"/>
                    <a:pt x="48" y="34"/>
                    <a:pt x="48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51" y="35"/>
                    <a:pt x="51" y="35"/>
                    <a:pt x="51" y="35"/>
                  </a:cubicBezTo>
                  <a:lnTo>
                    <a:pt x="52" y="34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5" name="Freeform 43">
              <a:extLst>
                <a:ext uri="{FF2B5EF4-FFF2-40B4-BE49-F238E27FC236}">
                  <a16:creationId xmlns:a16="http://schemas.microsoft.com/office/drawing/2014/main" id="{B59112F1-A9C5-373A-01C1-3CFE9F9BC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" y="2708"/>
              <a:ext cx="17" cy="10"/>
            </a:xfrm>
            <a:custGeom>
              <a:avLst/>
              <a:gdLst>
                <a:gd name="T0" fmla="*/ 1 w 7"/>
                <a:gd name="T1" fmla="*/ 4 h 4"/>
                <a:gd name="T2" fmla="*/ 0 w 7"/>
                <a:gd name="T3" fmla="*/ 3 h 4"/>
                <a:gd name="T4" fmla="*/ 0 w 7"/>
                <a:gd name="T5" fmla="*/ 0 h 4"/>
                <a:gd name="T6" fmla="*/ 1 w 7"/>
                <a:gd name="T7" fmla="*/ 0 h 4"/>
                <a:gd name="T8" fmla="*/ 4 w 7"/>
                <a:gd name="T9" fmla="*/ 1 h 4"/>
                <a:gd name="T10" fmla="*/ 6 w 7"/>
                <a:gd name="T11" fmla="*/ 0 h 4"/>
                <a:gd name="T12" fmla="*/ 7 w 7"/>
                <a:gd name="T13" fmla="*/ 1 h 4"/>
                <a:gd name="T14" fmla="*/ 6 w 7"/>
                <a:gd name="T15" fmla="*/ 3 h 4"/>
                <a:gd name="T16" fmla="*/ 5 w 7"/>
                <a:gd name="T17" fmla="*/ 4 h 4"/>
                <a:gd name="T18" fmla="*/ 4 w 7"/>
                <a:gd name="T19" fmla="*/ 4 h 4"/>
                <a:gd name="T20" fmla="*/ 2 w 7"/>
                <a:gd name="T21" fmla="*/ 4 h 4"/>
                <a:gd name="T22" fmla="*/ 1 w 7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6" name="Freeform 44">
              <a:extLst>
                <a:ext uri="{FF2B5EF4-FFF2-40B4-BE49-F238E27FC236}">
                  <a16:creationId xmlns:a16="http://schemas.microsoft.com/office/drawing/2014/main" id="{B9798D5C-164B-2BC3-FA46-C3163636B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" y="2701"/>
              <a:ext cx="602" cy="449"/>
            </a:xfrm>
            <a:custGeom>
              <a:avLst/>
              <a:gdLst>
                <a:gd name="T0" fmla="*/ 144 w 254"/>
                <a:gd name="T1" fmla="*/ 10 h 189"/>
                <a:gd name="T2" fmla="*/ 135 w 254"/>
                <a:gd name="T3" fmla="*/ 8 h 189"/>
                <a:gd name="T4" fmla="*/ 123 w 254"/>
                <a:gd name="T5" fmla="*/ 5 h 189"/>
                <a:gd name="T6" fmla="*/ 122 w 254"/>
                <a:gd name="T7" fmla="*/ 8 h 189"/>
                <a:gd name="T8" fmla="*/ 108 w 254"/>
                <a:gd name="T9" fmla="*/ 13 h 189"/>
                <a:gd name="T10" fmla="*/ 102 w 254"/>
                <a:gd name="T11" fmla="*/ 27 h 189"/>
                <a:gd name="T12" fmla="*/ 91 w 254"/>
                <a:gd name="T13" fmla="*/ 23 h 189"/>
                <a:gd name="T14" fmla="*/ 82 w 254"/>
                <a:gd name="T15" fmla="*/ 21 h 189"/>
                <a:gd name="T16" fmla="*/ 75 w 254"/>
                <a:gd name="T17" fmla="*/ 28 h 189"/>
                <a:gd name="T18" fmla="*/ 72 w 254"/>
                <a:gd name="T19" fmla="*/ 34 h 189"/>
                <a:gd name="T20" fmla="*/ 66 w 254"/>
                <a:gd name="T21" fmla="*/ 37 h 189"/>
                <a:gd name="T22" fmla="*/ 62 w 254"/>
                <a:gd name="T23" fmla="*/ 37 h 189"/>
                <a:gd name="T24" fmla="*/ 58 w 254"/>
                <a:gd name="T25" fmla="*/ 48 h 189"/>
                <a:gd name="T26" fmla="*/ 46 w 254"/>
                <a:gd name="T27" fmla="*/ 58 h 189"/>
                <a:gd name="T28" fmla="*/ 27 w 254"/>
                <a:gd name="T29" fmla="*/ 64 h 189"/>
                <a:gd name="T30" fmla="*/ 10 w 254"/>
                <a:gd name="T31" fmla="*/ 72 h 189"/>
                <a:gd name="T32" fmla="*/ 6 w 254"/>
                <a:gd name="T33" fmla="*/ 73 h 189"/>
                <a:gd name="T34" fmla="*/ 3 w 254"/>
                <a:gd name="T35" fmla="*/ 88 h 189"/>
                <a:gd name="T36" fmla="*/ 6 w 254"/>
                <a:gd name="T37" fmla="*/ 102 h 189"/>
                <a:gd name="T38" fmla="*/ 4 w 254"/>
                <a:gd name="T39" fmla="*/ 103 h 189"/>
                <a:gd name="T40" fmla="*/ 6 w 254"/>
                <a:gd name="T41" fmla="*/ 112 h 189"/>
                <a:gd name="T42" fmla="*/ 13 w 254"/>
                <a:gd name="T43" fmla="*/ 130 h 189"/>
                <a:gd name="T44" fmla="*/ 16 w 254"/>
                <a:gd name="T45" fmla="*/ 150 h 189"/>
                <a:gd name="T46" fmla="*/ 15 w 254"/>
                <a:gd name="T47" fmla="*/ 156 h 189"/>
                <a:gd name="T48" fmla="*/ 31 w 254"/>
                <a:gd name="T49" fmla="*/ 161 h 189"/>
                <a:gd name="T50" fmla="*/ 43 w 254"/>
                <a:gd name="T51" fmla="*/ 154 h 189"/>
                <a:gd name="T52" fmla="*/ 60 w 254"/>
                <a:gd name="T53" fmla="*/ 154 h 189"/>
                <a:gd name="T54" fmla="*/ 69 w 254"/>
                <a:gd name="T55" fmla="*/ 150 h 189"/>
                <a:gd name="T56" fmla="*/ 90 w 254"/>
                <a:gd name="T57" fmla="*/ 142 h 189"/>
                <a:gd name="T58" fmla="*/ 115 w 254"/>
                <a:gd name="T59" fmla="*/ 137 h 189"/>
                <a:gd name="T60" fmla="*/ 129 w 254"/>
                <a:gd name="T61" fmla="*/ 141 h 189"/>
                <a:gd name="T62" fmla="*/ 137 w 254"/>
                <a:gd name="T63" fmla="*/ 151 h 189"/>
                <a:gd name="T64" fmla="*/ 143 w 254"/>
                <a:gd name="T65" fmla="*/ 161 h 189"/>
                <a:gd name="T66" fmla="*/ 152 w 254"/>
                <a:gd name="T67" fmla="*/ 151 h 189"/>
                <a:gd name="T68" fmla="*/ 156 w 254"/>
                <a:gd name="T69" fmla="*/ 149 h 189"/>
                <a:gd name="T70" fmla="*/ 153 w 254"/>
                <a:gd name="T71" fmla="*/ 160 h 189"/>
                <a:gd name="T72" fmla="*/ 156 w 254"/>
                <a:gd name="T73" fmla="*/ 157 h 189"/>
                <a:gd name="T74" fmla="*/ 161 w 254"/>
                <a:gd name="T75" fmla="*/ 165 h 189"/>
                <a:gd name="T76" fmla="*/ 167 w 254"/>
                <a:gd name="T77" fmla="*/ 170 h 189"/>
                <a:gd name="T78" fmla="*/ 175 w 254"/>
                <a:gd name="T79" fmla="*/ 183 h 189"/>
                <a:gd name="T80" fmla="*/ 186 w 254"/>
                <a:gd name="T81" fmla="*/ 187 h 189"/>
                <a:gd name="T82" fmla="*/ 198 w 254"/>
                <a:gd name="T83" fmla="*/ 183 h 189"/>
                <a:gd name="T84" fmla="*/ 204 w 254"/>
                <a:gd name="T85" fmla="*/ 187 h 189"/>
                <a:gd name="T86" fmla="*/ 215 w 254"/>
                <a:gd name="T87" fmla="*/ 185 h 189"/>
                <a:gd name="T88" fmla="*/ 232 w 254"/>
                <a:gd name="T89" fmla="*/ 174 h 189"/>
                <a:gd name="T90" fmla="*/ 248 w 254"/>
                <a:gd name="T91" fmla="*/ 143 h 189"/>
                <a:gd name="T92" fmla="*/ 252 w 254"/>
                <a:gd name="T93" fmla="*/ 110 h 189"/>
                <a:gd name="T94" fmla="*/ 252 w 254"/>
                <a:gd name="T95" fmla="*/ 92 h 189"/>
                <a:gd name="T96" fmla="*/ 239 w 254"/>
                <a:gd name="T97" fmla="*/ 83 h 189"/>
                <a:gd name="T98" fmla="*/ 229 w 254"/>
                <a:gd name="T99" fmla="*/ 74 h 189"/>
                <a:gd name="T100" fmla="*/ 223 w 254"/>
                <a:gd name="T101" fmla="*/ 61 h 189"/>
                <a:gd name="T102" fmla="*/ 209 w 254"/>
                <a:gd name="T103" fmla="*/ 51 h 189"/>
                <a:gd name="T104" fmla="*/ 205 w 254"/>
                <a:gd name="T105" fmla="*/ 38 h 189"/>
                <a:gd name="T106" fmla="*/ 197 w 254"/>
                <a:gd name="T107" fmla="*/ 23 h 189"/>
                <a:gd name="T108" fmla="*/ 191 w 254"/>
                <a:gd name="T109" fmla="*/ 13 h 189"/>
                <a:gd name="T110" fmla="*/ 186 w 254"/>
                <a:gd name="T111" fmla="*/ 0 h 189"/>
                <a:gd name="T112" fmla="*/ 180 w 254"/>
                <a:gd name="T113" fmla="*/ 14 h 189"/>
                <a:gd name="T114" fmla="*/ 177 w 254"/>
                <a:gd name="T115" fmla="*/ 38 h 189"/>
                <a:gd name="T116" fmla="*/ 160 w 254"/>
                <a:gd name="T117" fmla="*/ 39 h 189"/>
                <a:gd name="T118" fmla="*/ 147 w 254"/>
                <a:gd name="T119" fmla="*/ 32 h 189"/>
                <a:gd name="T120" fmla="*/ 145 w 254"/>
                <a:gd name="T121" fmla="*/ 20 h 189"/>
                <a:gd name="T122" fmla="*/ 147 w 254"/>
                <a:gd name="T123" fmla="*/ 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4" h="189">
                  <a:moveTo>
                    <a:pt x="147" y="13"/>
                  </a:moveTo>
                  <a:cubicBezTo>
                    <a:pt x="147" y="13"/>
                    <a:pt x="148" y="12"/>
                    <a:pt x="149" y="11"/>
                  </a:cubicBezTo>
                  <a:cubicBezTo>
                    <a:pt x="150" y="11"/>
                    <a:pt x="149" y="10"/>
                    <a:pt x="149" y="10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2" y="7"/>
                    <a:pt x="132" y="7"/>
                    <a:pt x="132" y="7"/>
                  </a:cubicBezTo>
                  <a:cubicBezTo>
                    <a:pt x="132" y="7"/>
                    <a:pt x="132" y="7"/>
                    <a:pt x="132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0" y="3"/>
                    <a:pt x="120" y="3"/>
                    <a:pt x="120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9" y="5"/>
                    <a:pt x="119" y="5"/>
                    <a:pt x="119" y="5"/>
                  </a:cubicBezTo>
                  <a:cubicBezTo>
                    <a:pt x="119" y="5"/>
                    <a:pt x="121" y="5"/>
                    <a:pt x="121" y="5"/>
                  </a:cubicBezTo>
                  <a:cubicBezTo>
                    <a:pt x="122" y="5"/>
                    <a:pt x="123" y="6"/>
                    <a:pt x="123" y="6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7" y="15"/>
                    <a:pt x="107" y="15"/>
                    <a:pt x="107" y="15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7" y="19"/>
                    <a:pt x="87" y="20"/>
                    <a:pt x="86" y="21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22"/>
                    <a:pt x="82" y="22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0"/>
                    <a:pt x="58" y="41"/>
                    <a:pt x="57" y="41"/>
                  </a:cubicBezTo>
                  <a:cubicBezTo>
                    <a:pt x="57" y="42"/>
                    <a:pt x="57" y="43"/>
                    <a:pt x="57" y="43"/>
                  </a:cubicBezTo>
                  <a:cubicBezTo>
                    <a:pt x="57" y="43"/>
                    <a:pt x="58" y="44"/>
                    <a:pt x="58" y="44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3" y="60"/>
                    <a:pt x="42" y="60"/>
                  </a:cubicBezTo>
                  <a:cubicBezTo>
                    <a:pt x="41" y="60"/>
                    <a:pt x="38" y="59"/>
                    <a:pt x="38" y="59"/>
                  </a:cubicBezTo>
                  <a:cubicBezTo>
                    <a:pt x="38" y="59"/>
                    <a:pt x="37" y="60"/>
                    <a:pt x="37" y="60"/>
                  </a:cubicBezTo>
                  <a:cubicBezTo>
                    <a:pt x="36" y="61"/>
                    <a:pt x="35" y="62"/>
                    <a:pt x="35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3" y="87"/>
                    <a:pt x="3" y="88"/>
                  </a:cubicBezTo>
                  <a:cubicBezTo>
                    <a:pt x="3" y="88"/>
                    <a:pt x="3" y="90"/>
                    <a:pt x="3" y="90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6" y="109"/>
                    <a:pt x="6" y="109"/>
                    <a:pt x="6" y="109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8" y="113"/>
                    <a:pt x="8" y="114"/>
                  </a:cubicBezTo>
                  <a:cubicBezTo>
                    <a:pt x="9" y="115"/>
                    <a:pt x="9" y="116"/>
                    <a:pt x="9" y="116"/>
                  </a:cubicBezTo>
                  <a:cubicBezTo>
                    <a:pt x="9" y="116"/>
                    <a:pt x="10" y="117"/>
                    <a:pt x="10" y="118"/>
                  </a:cubicBezTo>
                  <a:cubicBezTo>
                    <a:pt x="11" y="119"/>
                    <a:pt x="11" y="120"/>
                    <a:pt x="11" y="120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1"/>
                    <a:pt x="13" y="123"/>
                    <a:pt x="13" y="123"/>
                  </a:cubicBezTo>
                  <a:cubicBezTo>
                    <a:pt x="13" y="124"/>
                    <a:pt x="13" y="124"/>
                    <a:pt x="13" y="126"/>
                  </a:cubicBezTo>
                  <a:cubicBezTo>
                    <a:pt x="13" y="127"/>
                    <a:pt x="13" y="128"/>
                    <a:pt x="13" y="128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6" y="138"/>
                    <a:pt x="16" y="138"/>
                    <a:pt x="16" y="138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6" y="146"/>
                    <a:pt x="16" y="146"/>
                    <a:pt x="16" y="146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3" y="156"/>
                    <a:pt x="13" y="156"/>
                    <a:pt x="13" y="156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16" y="157"/>
                    <a:pt x="16" y="157"/>
                    <a:pt x="16" y="157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19" y="160"/>
                    <a:pt x="19" y="160"/>
                    <a:pt x="19" y="160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3" y="162"/>
                    <a:pt x="23" y="162"/>
                    <a:pt x="23" y="162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26" y="161"/>
                    <a:pt x="26" y="161"/>
                    <a:pt x="26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42" y="155"/>
                    <a:pt x="42" y="155"/>
                    <a:pt x="42" y="155"/>
                  </a:cubicBezTo>
                  <a:cubicBezTo>
                    <a:pt x="43" y="154"/>
                    <a:pt x="43" y="154"/>
                    <a:pt x="43" y="154"/>
                  </a:cubicBezTo>
                  <a:cubicBezTo>
                    <a:pt x="43" y="154"/>
                    <a:pt x="43" y="154"/>
                    <a:pt x="43" y="154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50" y="153"/>
                    <a:pt x="50" y="153"/>
                    <a:pt x="50" y="153"/>
                  </a:cubicBezTo>
                  <a:cubicBezTo>
                    <a:pt x="52" y="152"/>
                    <a:pt x="52" y="152"/>
                    <a:pt x="52" y="152"/>
                  </a:cubicBezTo>
                  <a:cubicBezTo>
                    <a:pt x="55" y="153"/>
                    <a:pt x="55" y="153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55"/>
                    <a:pt x="58" y="154"/>
                    <a:pt x="59" y="154"/>
                  </a:cubicBezTo>
                  <a:cubicBezTo>
                    <a:pt x="59" y="154"/>
                    <a:pt x="60" y="154"/>
                    <a:pt x="60" y="154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3" y="153"/>
                    <a:pt x="63" y="153"/>
                    <a:pt x="63" y="153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3"/>
                    <a:pt x="64" y="153"/>
                    <a:pt x="64" y="153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6" y="153"/>
                    <a:pt x="66" y="153"/>
                    <a:pt x="66" y="153"/>
                  </a:cubicBezTo>
                  <a:cubicBezTo>
                    <a:pt x="68" y="151"/>
                    <a:pt x="68" y="151"/>
                    <a:pt x="68" y="151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70" y="148"/>
                    <a:pt x="70" y="148"/>
                    <a:pt x="70" y="148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3" y="146"/>
                    <a:pt x="73" y="146"/>
                    <a:pt x="73" y="146"/>
                  </a:cubicBezTo>
                  <a:cubicBezTo>
                    <a:pt x="76" y="145"/>
                    <a:pt x="76" y="145"/>
                    <a:pt x="76" y="145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2"/>
                    <a:pt x="86" y="142"/>
                    <a:pt x="87" y="142"/>
                  </a:cubicBezTo>
                  <a:cubicBezTo>
                    <a:pt x="87" y="142"/>
                    <a:pt x="90" y="142"/>
                    <a:pt x="90" y="142"/>
                  </a:cubicBezTo>
                  <a:cubicBezTo>
                    <a:pt x="93" y="141"/>
                    <a:pt x="93" y="141"/>
                    <a:pt x="93" y="141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99" y="138"/>
                    <a:pt x="99" y="138"/>
                    <a:pt x="99" y="138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3" y="139"/>
                    <a:pt x="123" y="139"/>
                    <a:pt x="123" y="139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3"/>
                    <a:pt x="131" y="143"/>
                    <a:pt x="131" y="143"/>
                  </a:cubicBezTo>
                  <a:cubicBezTo>
                    <a:pt x="131" y="143"/>
                    <a:pt x="132" y="143"/>
                    <a:pt x="133" y="144"/>
                  </a:cubicBezTo>
                  <a:cubicBezTo>
                    <a:pt x="133" y="144"/>
                    <a:pt x="133" y="145"/>
                    <a:pt x="133" y="145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9"/>
                    <a:pt x="136" y="149"/>
                    <a:pt x="136" y="149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37" y="152"/>
                    <a:pt x="137" y="152"/>
                    <a:pt x="137" y="152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9" y="154"/>
                    <a:pt x="139" y="155"/>
                  </a:cubicBezTo>
                  <a:cubicBezTo>
                    <a:pt x="139" y="155"/>
                    <a:pt x="140" y="157"/>
                    <a:pt x="140" y="157"/>
                  </a:cubicBezTo>
                  <a:cubicBezTo>
                    <a:pt x="139" y="157"/>
                    <a:pt x="139" y="157"/>
                    <a:pt x="139" y="157"/>
                  </a:cubicBezTo>
                  <a:cubicBezTo>
                    <a:pt x="139" y="157"/>
                    <a:pt x="139" y="157"/>
                    <a:pt x="139" y="158"/>
                  </a:cubicBezTo>
                  <a:cubicBezTo>
                    <a:pt x="140" y="159"/>
                    <a:pt x="141" y="160"/>
                    <a:pt x="141" y="160"/>
                  </a:cubicBezTo>
                  <a:cubicBezTo>
                    <a:pt x="141" y="160"/>
                    <a:pt x="142" y="160"/>
                    <a:pt x="142" y="161"/>
                  </a:cubicBezTo>
                  <a:cubicBezTo>
                    <a:pt x="143" y="161"/>
                    <a:pt x="143" y="161"/>
                    <a:pt x="143" y="161"/>
                  </a:cubicBezTo>
                  <a:cubicBezTo>
                    <a:pt x="143" y="160"/>
                    <a:pt x="143" y="160"/>
                    <a:pt x="143" y="160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44" y="157"/>
                    <a:pt x="144" y="157"/>
                    <a:pt x="144" y="157"/>
                  </a:cubicBezTo>
                  <a:cubicBezTo>
                    <a:pt x="145" y="156"/>
                    <a:pt x="145" y="156"/>
                    <a:pt x="145" y="156"/>
                  </a:cubicBezTo>
                  <a:cubicBezTo>
                    <a:pt x="147" y="154"/>
                    <a:pt x="147" y="154"/>
                    <a:pt x="147" y="154"/>
                  </a:cubicBezTo>
                  <a:cubicBezTo>
                    <a:pt x="148" y="153"/>
                    <a:pt x="148" y="153"/>
                    <a:pt x="148" y="153"/>
                  </a:cubicBezTo>
                  <a:cubicBezTo>
                    <a:pt x="150" y="152"/>
                    <a:pt x="150" y="152"/>
                    <a:pt x="150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52" y="149"/>
                    <a:pt x="152" y="149"/>
                    <a:pt x="152" y="149"/>
                  </a:cubicBezTo>
                  <a:cubicBezTo>
                    <a:pt x="152" y="149"/>
                    <a:pt x="153" y="148"/>
                    <a:pt x="154" y="148"/>
                  </a:cubicBezTo>
                  <a:cubicBezTo>
                    <a:pt x="154" y="148"/>
                    <a:pt x="155" y="147"/>
                    <a:pt x="155" y="147"/>
                  </a:cubicBezTo>
                  <a:cubicBezTo>
                    <a:pt x="155" y="146"/>
                    <a:pt x="155" y="146"/>
                    <a:pt x="155" y="146"/>
                  </a:cubicBezTo>
                  <a:cubicBezTo>
                    <a:pt x="156" y="144"/>
                    <a:pt x="156" y="144"/>
                    <a:pt x="156" y="144"/>
                  </a:cubicBezTo>
                  <a:cubicBezTo>
                    <a:pt x="156" y="146"/>
                    <a:pt x="156" y="146"/>
                    <a:pt x="156" y="146"/>
                  </a:cubicBezTo>
                  <a:cubicBezTo>
                    <a:pt x="156" y="146"/>
                    <a:pt x="156" y="146"/>
                    <a:pt x="156" y="146"/>
                  </a:cubicBezTo>
                  <a:cubicBezTo>
                    <a:pt x="156" y="147"/>
                    <a:pt x="156" y="147"/>
                    <a:pt x="156" y="147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51"/>
                    <a:pt x="156" y="151"/>
                    <a:pt x="156" y="151"/>
                  </a:cubicBezTo>
                  <a:cubicBezTo>
                    <a:pt x="156" y="151"/>
                    <a:pt x="156" y="151"/>
                    <a:pt x="155" y="152"/>
                  </a:cubicBezTo>
                  <a:cubicBezTo>
                    <a:pt x="155" y="152"/>
                    <a:pt x="155" y="153"/>
                    <a:pt x="155" y="153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3" y="155"/>
                    <a:pt x="153" y="155"/>
                    <a:pt x="153" y="155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8"/>
                    <a:pt x="153" y="158"/>
                    <a:pt x="153" y="158"/>
                  </a:cubicBezTo>
                  <a:cubicBezTo>
                    <a:pt x="153" y="160"/>
                    <a:pt x="153" y="160"/>
                    <a:pt x="153" y="160"/>
                  </a:cubicBezTo>
                  <a:cubicBezTo>
                    <a:pt x="152" y="161"/>
                    <a:pt x="152" y="161"/>
                    <a:pt x="152" y="161"/>
                  </a:cubicBezTo>
                  <a:cubicBezTo>
                    <a:pt x="150" y="161"/>
                    <a:pt x="150" y="161"/>
                    <a:pt x="150" y="161"/>
                  </a:cubicBezTo>
                  <a:cubicBezTo>
                    <a:pt x="149" y="163"/>
                    <a:pt x="149" y="163"/>
                    <a:pt x="149" y="163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53" y="163"/>
                    <a:pt x="153" y="163"/>
                    <a:pt x="153" y="163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6" y="159"/>
                    <a:pt x="156" y="159"/>
                    <a:pt x="156" y="159"/>
                  </a:cubicBezTo>
                  <a:cubicBezTo>
                    <a:pt x="156" y="159"/>
                    <a:pt x="156" y="159"/>
                    <a:pt x="156" y="157"/>
                  </a:cubicBezTo>
                  <a:cubicBezTo>
                    <a:pt x="157" y="155"/>
                    <a:pt x="157" y="156"/>
                    <a:pt x="157" y="156"/>
                  </a:cubicBezTo>
                  <a:cubicBezTo>
                    <a:pt x="158" y="157"/>
                    <a:pt x="158" y="157"/>
                    <a:pt x="158" y="157"/>
                  </a:cubicBezTo>
                  <a:cubicBezTo>
                    <a:pt x="159" y="158"/>
                    <a:pt x="159" y="158"/>
                    <a:pt x="159" y="158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61"/>
                    <a:pt x="159" y="161"/>
                    <a:pt x="159" y="161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61" y="165"/>
                    <a:pt x="161" y="165"/>
                    <a:pt x="161" y="165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3" y="165"/>
                    <a:pt x="163" y="165"/>
                    <a:pt x="163" y="165"/>
                  </a:cubicBezTo>
                  <a:cubicBezTo>
                    <a:pt x="163" y="164"/>
                    <a:pt x="163" y="164"/>
                    <a:pt x="163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3" y="165"/>
                    <a:pt x="163" y="165"/>
                    <a:pt x="163" y="165"/>
                  </a:cubicBezTo>
                  <a:cubicBezTo>
                    <a:pt x="164" y="166"/>
                    <a:pt x="164" y="166"/>
                    <a:pt x="164" y="166"/>
                  </a:cubicBezTo>
                  <a:cubicBezTo>
                    <a:pt x="166" y="167"/>
                    <a:pt x="166" y="167"/>
                    <a:pt x="166" y="167"/>
                  </a:cubicBezTo>
                  <a:cubicBezTo>
                    <a:pt x="166" y="169"/>
                    <a:pt x="166" y="169"/>
                    <a:pt x="166" y="169"/>
                  </a:cubicBezTo>
                  <a:cubicBezTo>
                    <a:pt x="167" y="170"/>
                    <a:pt x="167" y="170"/>
                    <a:pt x="167" y="170"/>
                  </a:cubicBezTo>
                  <a:cubicBezTo>
                    <a:pt x="167" y="170"/>
                    <a:pt x="168" y="171"/>
                    <a:pt x="168" y="172"/>
                  </a:cubicBezTo>
                  <a:cubicBezTo>
                    <a:pt x="168" y="173"/>
                    <a:pt x="167" y="174"/>
                    <a:pt x="167" y="174"/>
                  </a:cubicBezTo>
                  <a:cubicBezTo>
                    <a:pt x="167" y="176"/>
                    <a:pt x="167" y="176"/>
                    <a:pt x="167" y="176"/>
                  </a:cubicBezTo>
                  <a:cubicBezTo>
                    <a:pt x="168" y="177"/>
                    <a:pt x="168" y="177"/>
                    <a:pt x="168" y="177"/>
                  </a:cubicBezTo>
                  <a:cubicBezTo>
                    <a:pt x="169" y="178"/>
                    <a:pt x="169" y="178"/>
                    <a:pt x="169" y="178"/>
                  </a:cubicBezTo>
                  <a:cubicBezTo>
                    <a:pt x="170" y="180"/>
                    <a:pt x="170" y="180"/>
                    <a:pt x="170" y="180"/>
                  </a:cubicBezTo>
                  <a:cubicBezTo>
                    <a:pt x="171" y="182"/>
                    <a:pt x="171" y="182"/>
                    <a:pt x="171" y="182"/>
                  </a:cubicBezTo>
                  <a:cubicBezTo>
                    <a:pt x="173" y="183"/>
                    <a:pt x="173" y="183"/>
                    <a:pt x="173" y="183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6" y="184"/>
                    <a:pt x="176" y="184"/>
                    <a:pt x="176" y="184"/>
                  </a:cubicBezTo>
                  <a:cubicBezTo>
                    <a:pt x="176" y="184"/>
                    <a:pt x="176" y="184"/>
                    <a:pt x="177" y="184"/>
                  </a:cubicBezTo>
                  <a:cubicBezTo>
                    <a:pt x="177" y="185"/>
                    <a:pt x="178" y="186"/>
                    <a:pt x="178" y="186"/>
                  </a:cubicBezTo>
                  <a:cubicBezTo>
                    <a:pt x="179" y="186"/>
                    <a:pt x="179" y="186"/>
                    <a:pt x="179" y="186"/>
                  </a:cubicBezTo>
                  <a:cubicBezTo>
                    <a:pt x="179" y="185"/>
                    <a:pt x="179" y="185"/>
                    <a:pt x="179" y="185"/>
                  </a:cubicBezTo>
                  <a:cubicBezTo>
                    <a:pt x="181" y="184"/>
                    <a:pt x="181" y="184"/>
                    <a:pt x="181" y="184"/>
                  </a:cubicBezTo>
                  <a:cubicBezTo>
                    <a:pt x="183" y="185"/>
                    <a:pt x="183" y="185"/>
                    <a:pt x="183" y="185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186" y="187"/>
                    <a:pt x="186" y="187"/>
                    <a:pt x="186" y="187"/>
                  </a:cubicBezTo>
                  <a:cubicBezTo>
                    <a:pt x="187" y="187"/>
                    <a:pt x="187" y="187"/>
                    <a:pt x="187" y="187"/>
                  </a:cubicBezTo>
                  <a:cubicBezTo>
                    <a:pt x="189" y="188"/>
                    <a:pt x="189" y="188"/>
                    <a:pt x="189" y="188"/>
                  </a:cubicBezTo>
                  <a:cubicBezTo>
                    <a:pt x="191" y="189"/>
                    <a:pt x="191" y="189"/>
                    <a:pt x="191" y="189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194" y="187"/>
                    <a:pt x="194" y="187"/>
                    <a:pt x="194" y="187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7" y="185"/>
                    <a:pt x="197" y="185"/>
                    <a:pt x="197" y="185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84"/>
                    <a:pt x="201" y="184"/>
                    <a:pt x="201" y="184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0" y="186"/>
                    <a:pt x="200" y="186"/>
                    <a:pt x="200" y="186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3" y="185"/>
                    <a:pt x="203" y="185"/>
                    <a:pt x="203" y="18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6" y="188"/>
                    <a:pt x="206" y="188"/>
                    <a:pt x="206" y="188"/>
                  </a:cubicBezTo>
                  <a:cubicBezTo>
                    <a:pt x="206" y="188"/>
                    <a:pt x="207" y="189"/>
                    <a:pt x="208" y="189"/>
                  </a:cubicBezTo>
                  <a:cubicBezTo>
                    <a:pt x="208" y="189"/>
                    <a:pt x="208" y="188"/>
                    <a:pt x="208" y="188"/>
                  </a:cubicBezTo>
                  <a:cubicBezTo>
                    <a:pt x="210" y="188"/>
                    <a:pt x="210" y="188"/>
                    <a:pt x="210" y="188"/>
                  </a:cubicBezTo>
                  <a:cubicBezTo>
                    <a:pt x="210" y="188"/>
                    <a:pt x="212" y="187"/>
                    <a:pt x="212" y="187"/>
                  </a:cubicBezTo>
                  <a:cubicBezTo>
                    <a:pt x="212" y="187"/>
                    <a:pt x="212" y="187"/>
                    <a:pt x="213" y="187"/>
                  </a:cubicBezTo>
                  <a:cubicBezTo>
                    <a:pt x="213" y="187"/>
                    <a:pt x="213" y="187"/>
                    <a:pt x="213" y="186"/>
                  </a:cubicBezTo>
                  <a:cubicBezTo>
                    <a:pt x="213" y="186"/>
                    <a:pt x="214" y="185"/>
                    <a:pt x="214" y="185"/>
                  </a:cubicBezTo>
                  <a:cubicBezTo>
                    <a:pt x="214" y="185"/>
                    <a:pt x="215" y="185"/>
                    <a:pt x="215" y="185"/>
                  </a:cubicBezTo>
                  <a:cubicBezTo>
                    <a:pt x="215" y="184"/>
                    <a:pt x="216" y="184"/>
                    <a:pt x="216" y="184"/>
                  </a:cubicBezTo>
                  <a:cubicBezTo>
                    <a:pt x="216" y="184"/>
                    <a:pt x="217" y="183"/>
                    <a:pt x="217" y="183"/>
                  </a:cubicBezTo>
                  <a:cubicBezTo>
                    <a:pt x="218" y="183"/>
                    <a:pt x="218" y="183"/>
                    <a:pt x="218" y="183"/>
                  </a:cubicBezTo>
                  <a:cubicBezTo>
                    <a:pt x="219" y="182"/>
                    <a:pt x="220" y="182"/>
                    <a:pt x="221" y="182"/>
                  </a:cubicBezTo>
                  <a:cubicBezTo>
                    <a:pt x="221" y="181"/>
                    <a:pt x="222" y="181"/>
                    <a:pt x="223" y="181"/>
                  </a:cubicBezTo>
                  <a:cubicBezTo>
                    <a:pt x="224" y="181"/>
                    <a:pt x="226" y="181"/>
                    <a:pt x="228" y="181"/>
                  </a:cubicBezTo>
                  <a:cubicBezTo>
                    <a:pt x="228" y="181"/>
                    <a:pt x="229" y="181"/>
                    <a:pt x="229" y="181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6" y="163"/>
                    <a:pt x="236" y="163"/>
                    <a:pt x="236" y="163"/>
                  </a:cubicBezTo>
                  <a:cubicBezTo>
                    <a:pt x="237" y="161"/>
                    <a:pt x="237" y="161"/>
                    <a:pt x="237" y="161"/>
                  </a:cubicBezTo>
                  <a:cubicBezTo>
                    <a:pt x="237" y="157"/>
                    <a:pt x="237" y="157"/>
                    <a:pt x="237" y="157"/>
                  </a:cubicBezTo>
                  <a:cubicBezTo>
                    <a:pt x="239" y="154"/>
                    <a:pt x="239" y="154"/>
                    <a:pt x="239" y="154"/>
                  </a:cubicBezTo>
                  <a:cubicBezTo>
                    <a:pt x="241" y="150"/>
                    <a:pt x="241" y="150"/>
                    <a:pt x="241" y="150"/>
                  </a:cubicBezTo>
                  <a:cubicBezTo>
                    <a:pt x="243" y="146"/>
                    <a:pt x="243" y="146"/>
                    <a:pt x="243" y="146"/>
                  </a:cubicBezTo>
                  <a:cubicBezTo>
                    <a:pt x="248" y="143"/>
                    <a:pt x="248" y="143"/>
                    <a:pt x="248" y="143"/>
                  </a:cubicBezTo>
                  <a:cubicBezTo>
                    <a:pt x="248" y="143"/>
                    <a:pt x="248" y="139"/>
                    <a:pt x="248" y="138"/>
                  </a:cubicBezTo>
                  <a:cubicBezTo>
                    <a:pt x="248" y="137"/>
                    <a:pt x="251" y="135"/>
                    <a:pt x="251" y="135"/>
                  </a:cubicBezTo>
                  <a:cubicBezTo>
                    <a:pt x="251" y="135"/>
                    <a:pt x="251" y="131"/>
                    <a:pt x="251" y="130"/>
                  </a:cubicBezTo>
                  <a:cubicBezTo>
                    <a:pt x="251" y="129"/>
                    <a:pt x="253" y="126"/>
                    <a:pt x="253" y="125"/>
                  </a:cubicBezTo>
                  <a:cubicBezTo>
                    <a:pt x="253" y="124"/>
                    <a:pt x="253" y="121"/>
                    <a:pt x="253" y="121"/>
                  </a:cubicBezTo>
                  <a:cubicBezTo>
                    <a:pt x="253" y="121"/>
                    <a:pt x="253" y="118"/>
                    <a:pt x="254" y="118"/>
                  </a:cubicBezTo>
                  <a:cubicBezTo>
                    <a:pt x="254" y="117"/>
                    <a:pt x="254" y="115"/>
                    <a:pt x="254" y="115"/>
                  </a:cubicBezTo>
                  <a:cubicBezTo>
                    <a:pt x="253" y="112"/>
                    <a:pt x="253" y="112"/>
                    <a:pt x="253" y="112"/>
                  </a:cubicBezTo>
                  <a:cubicBezTo>
                    <a:pt x="252" y="110"/>
                    <a:pt x="252" y="110"/>
                    <a:pt x="252" y="110"/>
                  </a:cubicBezTo>
                  <a:cubicBezTo>
                    <a:pt x="251" y="108"/>
                    <a:pt x="251" y="108"/>
                    <a:pt x="251" y="108"/>
                  </a:cubicBezTo>
                  <a:cubicBezTo>
                    <a:pt x="251" y="104"/>
                    <a:pt x="251" y="104"/>
                    <a:pt x="251" y="104"/>
                  </a:cubicBezTo>
                  <a:cubicBezTo>
                    <a:pt x="251" y="100"/>
                    <a:pt x="251" y="100"/>
                    <a:pt x="251" y="100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1" y="97"/>
                    <a:pt x="251" y="97"/>
                    <a:pt x="251" y="97"/>
                  </a:cubicBezTo>
                  <a:cubicBezTo>
                    <a:pt x="252" y="96"/>
                    <a:pt x="252" y="96"/>
                    <a:pt x="252" y="96"/>
                  </a:cubicBezTo>
                  <a:cubicBezTo>
                    <a:pt x="253" y="95"/>
                    <a:pt x="253" y="95"/>
                    <a:pt x="253" y="95"/>
                  </a:cubicBezTo>
                  <a:cubicBezTo>
                    <a:pt x="253" y="93"/>
                    <a:pt x="253" y="93"/>
                    <a:pt x="253" y="93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1" y="93"/>
                    <a:pt x="251" y="93"/>
                    <a:pt x="251" y="93"/>
                  </a:cubicBezTo>
                  <a:cubicBezTo>
                    <a:pt x="251" y="94"/>
                    <a:pt x="251" y="94"/>
                    <a:pt x="251" y="94"/>
                  </a:cubicBezTo>
                  <a:cubicBezTo>
                    <a:pt x="251" y="94"/>
                    <a:pt x="250" y="95"/>
                    <a:pt x="249" y="95"/>
                  </a:cubicBezTo>
                  <a:cubicBezTo>
                    <a:pt x="248" y="94"/>
                    <a:pt x="247" y="92"/>
                    <a:pt x="247" y="92"/>
                  </a:cubicBezTo>
                  <a:cubicBezTo>
                    <a:pt x="247" y="92"/>
                    <a:pt x="247" y="91"/>
                    <a:pt x="246" y="90"/>
                  </a:cubicBezTo>
                  <a:cubicBezTo>
                    <a:pt x="245" y="89"/>
                    <a:pt x="245" y="90"/>
                    <a:pt x="244" y="88"/>
                  </a:cubicBezTo>
                  <a:cubicBezTo>
                    <a:pt x="243" y="87"/>
                    <a:pt x="243" y="86"/>
                    <a:pt x="243" y="86"/>
                  </a:cubicBezTo>
                  <a:cubicBezTo>
                    <a:pt x="240" y="86"/>
                    <a:pt x="240" y="86"/>
                    <a:pt x="240" y="86"/>
                  </a:cubicBezTo>
                  <a:cubicBezTo>
                    <a:pt x="240" y="86"/>
                    <a:pt x="239" y="84"/>
                    <a:pt x="239" y="83"/>
                  </a:cubicBezTo>
                  <a:cubicBezTo>
                    <a:pt x="239" y="83"/>
                    <a:pt x="238" y="83"/>
                    <a:pt x="238" y="83"/>
                  </a:cubicBezTo>
                  <a:cubicBezTo>
                    <a:pt x="236" y="79"/>
                    <a:pt x="236" y="79"/>
                    <a:pt x="236" y="79"/>
                  </a:cubicBezTo>
                  <a:cubicBezTo>
                    <a:pt x="236" y="77"/>
                    <a:pt x="236" y="77"/>
                    <a:pt x="236" y="77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6"/>
                    <a:pt x="235" y="76"/>
                    <a:pt x="235" y="76"/>
                  </a:cubicBezTo>
                  <a:cubicBezTo>
                    <a:pt x="232" y="74"/>
                    <a:pt x="232" y="74"/>
                    <a:pt x="232" y="74"/>
                  </a:cubicBezTo>
                  <a:cubicBezTo>
                    <a:pt x="232" y="75"/>
                    <a:pt x="232" y="75"/>
                    <a:pt x="232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29" y="74"/>
                    <a:pt x="229" y="74"/>
                    <a:pt x="229" y="74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28" y="70"/>
                    <a:pt x="228" y="70"/>
                    <a:pt x="228" y="70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5"/>
                    <a:pt x="226" y="65"/>
                    <a:pt x="226" y="65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5" y="62"/>
                    <a:pt x="225" y="62"/>
                    <a:pt x="225" y="62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0" y="59"/>
                    <a:pt x="220" y="59"/>
                    <a:pt x="220" y="59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6"/>
                    <a:pt x="217" y="56"/>
                    <a:pt x="217" y="56"/>
                  </a:cubicBezTo>
                  <a:cubicBezTo>
                    <a:pt x="214" y="56"/>
                    <a:pt x="214" y="56"/>
                    <a:pt x="214" y="56"/>
                  </a:cubicBezTo>
                  <a:cubicBezTo>
                    <a:pt x="212" y="54"/>
                    <a:pt x="212" y="54"/>
                    <a:pt x="212" y="54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9" y="50"/>
                    <a:pt x="209" y="50"/>
                    <a:pt x="209" y="50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08" y="46"/>
                    <a:pt x="208" y="46"/>
                    <a:pt x="208" y="46"/>
                  </a:cubicBezTo>
                  <a:cubicBezTo>
                    <a:pt x="208" y="46"/>
                    <a:pt x="208" y="45"/>
                    <a:pt x="208" y="44"/>
                  </a:cubicBezTo>
                  <a:cubicBezTo>
                    <a:pt x="208" y="44"/>
                    <a:pt x="207" y="43"/>
                    <a:pt x="207" y="43"/>
                  </a:cubicBezTo>
                  <a:cubicBezTo>
                    <a:pt x="206" y="41"/>
                    <a:pt x="206" y="41"/>
                    <a:pt x="206" y="41"/>
                  </a:cubicBezTo>
                  <a:cubicBezTo>
                    <a:pt x="206" y="40"/>
                    <a:pt x="206" y="40"/>
                    <a:pt x="206" y="40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4" y="37"/>
                    <a:pt x="204" y="37"/>
                    <a:pt x="204" y="37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32"/>
                    <a:pt x="203" y="32"/>
                    <a:pt x="203" y="32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203" y="28"/>
                    <a:pt x="203" y="28"/>
                    <a:pt x="203" y="28"/>
                  </a:cubicBezTo>
                  <a:cubicBezTo>
                    <a:pt x="201" y="26"/>
                    <a:pt x="201" y="26"/>
                    <a:pt x="201" y="26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197" y="22"/>
                    <a:pt x="197" y="22"/>
                    <a:pt x="197" y="22"/>
                  </a:cubicBezTo>
                  <a:cubicBezTo>
                    <a:pt x="196" y="22"/>
                    <a:pt x="196" y="22"/>
                    <a:pt x="196" y="22"/>
                  </a:cubicBezTo>
                  <a:cubicBezTo>
                    <a:pt x="194" y="23"/>
                    <a:pt x="194" y="23"/>
                    <a:pt x="194" y="23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1" y="13"/>
                    <a:pt x="191" y="13"/>
                    <a:pt x="191" y="13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89" y="10"/>
                    <a:pt x="189" y="10"/>
                    <a:pt x="189" y="10"/>
                  </a:cubicBezTo>
                  <a:cubicBezTo>
                    <a:pt x="189" y="9"/>
                    <a:pt x="189" y="9"/>
                    <a:pt x="189" y="9"/>
                  </a:cubicBezTo>
                  <a:cubicBezTo>
                    <a:pt x="189" y="8"/>
                    <a:pt x="189" y="8"/>
                    <a:pt x="189" y="8"/>
                  </a:cubicBezTo>
                  <a:cubicBezTo>
                    <a:pt x="187" y="7"/>
                    <a:pt x="187" y="7"/>
                    <a:pt x="187" y="7"/>
                  </a:cubicBezTo>
                  <a:cubicBezTo>
                    <a:pt x="187" y="5"/>
                    <a:pt x="187" y="5"/>
                    <a:pt x="187" y="5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83" y="2"/>
                    <a:pt x="183" y="2"/>
                    <a:pt x="183" y="2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5"/>
                    <a:pt x="182" y="5"/>
                    <a:pt x="182" y="5"/>
                  </a:cubicBezTo>
                  <a:cubicBezTo>
                    <a:pt x="181" y="8"/>
                    <a:pt x="181" y="8"/>
                    <a:pt x="181" y="8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9" y="11"/>
                    <a:pt x="179" y="11"/>
                    <a:pt x="179" y="11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4"/>
                    <a:pt x="180" y="16"/>
                    <a:pt x="180" y="17"/>
                  </a:cubicBezTo>
                  <a:cubicBezTo>
                    <a:pt x="180" y="17"/>
                    <a:pt x="179" y="20"/>
                    <a:pt x="179" y="20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79" y="24"/>
                    <a:pt x="179" y="24"/>
                    <a:pt x="179" y="24"/>
                  </a:cubicBezTo>
                  <a:cubicBezTo>
                    <a:pt x="179" y="27"/>
                    <a:pt x="179" y="27"/>
                    <a:pt x="179" y="27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7" y="36"/>
                    <a:pt x="177" y="36"/>
                    <a:pt x="177" y="36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0" y="45"/>
                    <a:pt x="170" y="45"/>
                    <a:pt x="170" y="45"/>
                  </a:cubicBezTo>
                  <a:cubicBezTo>
                    <a:pt x="170" y="45"/>
                    <a:pt x="167" y="43"/>
                    <a:pt x="166" y="43"/>
                  </a:cubicBezTo>
                  <a:cubicBezTo>
                    <a:pt x="165" y="43"/>
                    <a:pt x="165" y="42"/>
                    <a:pt x="165" y="42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2" y="40"/>
                    <a:pt x="162" y="40"/>
                    <a:pt x="162" y="40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59" y="39"/>
                    <a:pt x="159" y="39"/>
                    <a:pt x="159" y="39"/>
                  </a:cubicBezTo>
                  <a:cubicBezTo>
                    <a:pt x="156" y="37"/>
                    <a:pt x="156" y="37"/>
                    <a:pt x="156" y="37"/>
                  </a:cubicBezTo>
                  <a:cubicBezTo>
                    <a:pt x="155" y="36"/>
                    <a:pt x="155" y="36"/>
                    <a:pt x="155" y="36"/>
                  </a:cubicBezTo>
                  <a:cubicBezTo>
                    <a:pt x="152" y="34"/>
                    <a:pt x="152" y="34"/>
                    <a:pt x="152" y="34"/>
                  </a:cubicBezTo>
                  <a:cubicBezTo>
                    <a:pt x="151" y="33"/>
                    <a:pt x="151" y="33"/>
                    <a:pt x="151" y="33"/>
                  </a:cubicBezTo>
                  <a:cubicBezTo>
                    <a:pt x="150" y="31"/>
                    <a:pt x="150" y="31"/>
                    <a:pt x="150" y="31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5"/>
                    <a:pt x="140" y="25"/>
                    <a:pt x="140" y="25"/>
                  </a:cubicBezTo>
                  <a:cubicBezTo>
                    <a:pt x="140" y="25"/>
                    <a:pt x="141" y="23"/>
                    <a:pt x="143" y="22"/>
                  </a:cubicBezTo>
                  <a:cubicBezTo>
                    <a:pt x="145" y="21"/>
                    <a:pt x="144" y="21"/>
                    <a:pt x="144" y="21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6" y="20"/>
                    <a:pt x="145" y="19"/>
                    <a:pt x="145" y="19"/>
                  </a:cubicBezTo>
                  <a:cubicBezTo>
                    <a:pt x="143" y="19"/>
                    <a:pt x="143" y="19"/>
                    <a:pt x="143" y="19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7" y="13"/>
                    <a:pt x="147" y="13"/>
                    <a:pt x="147" y="13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7" name="Freeform 45">
              <a:extLst>
                <a:ext uri="{FF2B5EF4-FFF2-40B4-BE49-F238E27FC236}">
                  <a16:creationId xmlns:a16="http://schemas.microsoft.com/office/drawing/2014/main" id="{A96064BC-5E46-5CE0-AFDD-32822E4B1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" y="2748"/>
              <a:ext cx="7" cy="5"/>
            </a:xfrm>
            <a:custGeom>
              <a:avLst/>
              <a:gdLst>
                <a:gd name="T0" fmla="*/ 0 w 7"/>
                <a:gd name="T1" fmla="*/ 5 h 5"/>
                <a:gd name="T2" fmla="*/ 0 w 7"/>
                <a:gd name="T3" fmla="*/ 3 h 5"/>
                <a:gd name="T4" fmla="*/ 5 w 7"/>
                <a:gd name="T5" fmla="*/ 0 h 5"/>
                <a:gd name="T6" fmla="*/ 7 w 7"/>
                <a:gd name="T7" fmla="*/ 0 h 5"/>
                <a:gd name="T8" fmla="*/ 7 w 7"/>
                <a:gd name="T9" fmla="*/ 5 h 5"/>
                <a:gd name="T10" fmla="*/ 7 w 7"/>
                <a:gd name="T11" fmla="*/ 5 h 5"/>
                <a:gd name="T12" fmla="*/ 2 w 7"/>
                <a:gd name="T13" fmla="*/ 5 h 5"/>
                <a:gd name="T14" fmla="*/ 0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8" name="Freeform 46">
              <a:extLst>
                <a:ext uri="{FF2B5EF4-FFF2-40B4-BE49-F238E27FC236}">
                  <a16:creationId xmlns:a16="http://schemas.microsoft.com/office/drawing/2014/main" id="{93846971-25E3-DDC9-FA5A-C7FC2C62A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" y="2708"/>
              <a:ext cx="17" cy="10"/>
            </a:xfrm>
            <a:custGeom>
              <a:avLst/>
              <a:gdLst>
                <a:gd name="T0" fmla="*/ 1 w 7"/>
                <a:gd name="T1" fmla="*/ 4 h 4"/>
                <a:gd name="T2" fmla="*/ 0 w 7"/>
                <a:gd name="T3" fmla="*/ 3 h 4"/>
                <a:gd name="T4" fmla="*/ 0 w 7"/>
                <a:gd name="T5" fmla="*/ 0 h 4"/>
                <a:gd name="T6" fmla="*/ 1 w 7"/>
                <a:gd name="T7" fmla="*/ 0 h 4"/>
                <a:gd name="T8" fmla="*/ 4 w 7"/>
                <a:gd name="T9" fmla="*/ 1 h 4"/>
                <a:gd name="T10" fmla="*/ 6 w 7"/>
                <a:gd name="T11" fmla="*/ 0 h 4"/>
                <a:gd name="T12" fmla="*/ 7 w 7"/>
                <a:gd name="T13" fmla="*/ 1 h 4"/>
                <a:gd name="T14" fmla="*/ 6 w 7"/>
                <a:gd name="T15" fmla="*/ 3 h 4"/>
                <a:gd name="T16" fmla="*/ 5 w 7"/>
                <a:gd name="T17" fmla="*/ 4 h 4"/>
                <a:gd name="T18" fmla="*/ 4 w 7"/>
                <a:gd name="T19" fmla="*/ 4 h 4"/>
                <a:gd name="T20" fmla="*/ 2 w 7"/>
                <a:gd name="T21" fmla="*/ 4 h 4"/>
                <a:gd name="T22" fmla="*/ 1 w 7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9" name="Freeform 47">
              <a:extLst>
                <a:ext uri="{FF2B5EF4-FFF2-40B4-BE49-F238E27FC236}">
                  <a16:creationId xmlns:a16="http://schemas.microsoft.com/office/drawing/2014/main" id="{C98F6F89-BCE8-F133-2F42-F7ACC489C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" y="2748"/>
              <a:ext cx="7" cy="5"/>
            </a:xfrm>
            <a:custGeom>
              <a:avLst/>
              <a:gdLst>
                <a:gd name="T0" fmla="*/ 0 w 7"/>
                <a:gd name="T1" fmla="*/ 5 h 5"/>
                <a:gd name="T2" fmla="*/ 0 w 7"/>
                <a:gd name="T3" fmla="*/ 3 h 5"/>
                <a:gd name="T4" fmla="*/ 5 w 7"/>
                <a:gd name="T5" fmla="*/ 0 h 5"/>
                <a:gd name="T6" fmla="*/ 7 w 7"/>
                <a:gd name="T7" fmla="*/ 0 h 5"/>
                <a:gd name="T8" fmla="*/ 7 w 7"/>
                <a:gd name="T9" fmla="*/ 5 h 5"/>
                <a:gd name="T10" fmla="*/ 7 w 7"/>
                <a:gd name="T11" fmla="*/ 5 h 5"/>
                <a:gd name="T12" fmla="*/ 2 w 7"/>
                <a:gd name="T13" fmla="*/ 5 h 5"/>
                <a:gd name="T14" fmla="*/ 0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0" name="Freeform 48">
              <a:extLst>
                <a:ext uri="{FF2B5EF4-FFF2-40B4-BE49-F238E27FC236}">
                  <a16:creationId xmlns:a16="http://schemas.microsoft.com/office/drawing/2014/main" id="{9EA35CE8-1168-6AA0-CDDD-E433B7765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2142"/>
              <a:ext cx="11" cy="24"/>
            </a:xfrm>
            <a:custGeom>
              <a:avLst/>
              <a:gdLst>
                <a:gd name="T0" fmla="*/ 4 w 5"/>
                <a:gd name="T1" fmla="*/ 10 h 10"/>
                <a:gd name="T2" fmla="*/ 5 w 5"/>
                <a:gd name="T3" fmla="*/ 9 h 10"/>
                <a:gd name="T4" fmla="*/ 5 w 5"/>
                <a:gd name="T5" fmla="*/ 9 h 10"/>
                <a:gd name="T6" fmla="*/ 5 w 5"/>
                <a:gd name="T7" fmla="*/ 8 h 10"/>
                <a:gd name="T8" fmla="*/ 5 w 5"/>
                <a:gd name="T9" fmla="*/ 6 h 10"/>
                <a:gd name="T10" fmla="*/ 5 w 5"/>
                <a:gd name="T11" fmla="*/ 5 h 10"/>
                <a:gd name="T12" fmla="*/ 5 w 5"/>
                <a:gd name="T13" fmla="*/ 4 h 10"/>
                <a:gd name="T14" fmla="*/ 5 w 5"/>
                <a:gd name="T15" fmla="*/ 2 h 10"/>
                <a:gd name="T16" fmla="*/ 5 w 5"/>
                <a:gd name="T17" fmla="*/ 1 h 10"/>
                <a:gd name="T18" fmla="*/ 4 w 5"/>
                <a:gd name="T19" fmla="*/ 0 h 10"/>
                <a:gd name="T20" fmla="*/ 3 w 5"/>
                <a:gd name="T21" fmla="*/ 0 h 10"/>
                <a:gd name="T22" fmla="*/ 2 w 5"/>
                <a:gd name="T23" fmla="*/ 2 h 10"/>
                <a:gd name="T24" fmla="*/ 2 w 5"/>
                <a:gd name="T25" fmla="*/ 2 h 10"/>
                <a:gd name="T26" fmla="*/ 1 w 5"/>
                <a:gd name="T27" fmla="*/ 4 h 10"/>
                <a:gd name="T28" fmla="*/ 0 w 5"/>
                <a:gd name="T29" fmla="*/ 5 h 10"/>
                <a:gd name="T30" fmla="*/ 0 w 5"/>
                <a:gd name="T31" fmla="*/ 6 h 10"/>
                <a:gd name="T32" fmla="*/ 1 w 5"/>
                <a:gd name="T33" fmla="*/ 7 h 10"/>
                <a:gd name="T34" fmla="*/ 1 w 5"/>
                <a:gd name="T35" fmla="*/ 8 h 10"/>
                <a:gd name="T36" fmla="*/ 1 w 5"/>
                <a:gd name="T37" fmla="*/ 9 h 10"/>
                <a:gd name="T38" fmla="*/ 2 w 5"/>
                <a:gd name="T39" fmla="*/ 10 h 10"/>
                <a:gd name="T40" fmla="*/ 3 w 5"/>
                <a:gd name="T41" fmla="*/ 10 h 10"/>
                <a:gd name="T42" fmla="*/ 4 w 5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0">
                  <a:moveTo>
                    <a:pt x="4" y="10"/>
                  </a:moveTo>
                  <a:cubicBezTo>
                    <a:pt x="4" y="10"/>
                    <a:pt x="5" y="10"/>
                    <a:pt x="5" y="9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1" name="Freeform 49">
              <a:extLst>
                <a:ext uri="{FF2B5EF4-FFF2-40B4-BE49-F238E27FC236}">
                  <a16:creationId xmlns:a16="http://schemas.microsoft.com/office/drawing/2014/main" id="{52FAFE7A-30F9-2829-E742-B756FF4D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1629"/>
              <a:ext cx="145" cy="116"/>
            </a:xfrm>
            <a:custGeom>
              <a:avLst/>
              <a:gdLst>
                <a:gd name="T0" fmla="*/ 0 w 61"/>
                <a:gd name="T1" fmla="*/ 12 h 49"/>
                <a:gd name="T2" fmla="*/ 0 w 61"/>
                <a:gd name="T3" fmla="*/ 15 h 49"/>
                <a:gd name="T4" fmla="*/ 0 w 61"/>
                <a:gd name="T5" fmla="*/ 18 h 49"/>
                <a:gd name="T6" fmla="*/ 2 w 61"/>
                <a:gd name="T7" fmla="*/ 20 h 49"/>
                <a:gd name="T8" fmla="*/ 3 w 61"/>
                <a:gd name="T9" fmla="*/ 24 h 49"/>
                <a:gd name="T10" fmla="*/ 3 w 61"/>
                <a:gd name="T11" fmla="*/ 28 h 49"/>
                <a:gd name="T12" fmla="*/ 5 w 61"/>
                <a:gd name="T13" fmla="*/ 31 h 49"/>
                <a:gd name="T14" fmla="*/ 5 w 61"/>
                <a:gd name="T15" fmla="*/ 34 h 49"/>
                <a:gd name="T16" fmla="*/ 9 w 61"/>
                <a:gd name="T17" fmla="*/ 35 h 49"/>
                <a:gd name="T18" fmla="*/ 12 w 61"/>
                <a:gd name="T19" fmla="*/ 37 h 49"/>
                <a:gd name="T20" fmla="*/ 16 w 61"/>
                <a:gd name="T21" fmla="*/ 39 h 49"/>
                <a:gd name="T22" fmla="*/ 19 w 61"/>
                <a:gd name="T23" fmla="*/ 39 h 49"/>
                <a:gd name="T24" fmla="*/ 22 w 61"/>
                <a:gd name="T25" fmla="*/ 41 h 49"/>
                <a:gd name="T26" fmla="*/ 26 w 61"/>
                <a:gd name="T27" fmla="*/ 43 h 49"/>
                <a:gd name="T28" fmla="*/ 29 w 61"/>
                <a:gd name="T29" fmla="*/ 46 h 49"/>
                <a:gd name="T30" fmla="*/ 31 w 61"/>
                <a:gd name="T31" fmla="*/ 45 h 49"/>
                <a:gd name="T32" fmla="*/ 34 w 61"/>
                <a:gd name="T33" fmla="*/ 46 h 49"/>
                <a:gd name="T34" fmla="*/ 38 w 61"/>
                <a:gd name="T35" fmla="*/ 46 h 49"/>
                <a:gd name="T36" fmla="*/ 41 w 61"/>
                <a:gd name="T37" fmla="*/ 46 h 49"/>
                <a:gd name="T38" fmla="*/ 46 w 61"/>
                <a:gd name="T39" fmla="*/ 45 h 49"/>
                <a:gd name="T40" fmla="*/ 49 w 61"/>
                <a:gd name="T41" fmla="*/ 48 h 49"/>
                <a:gd name="T42" fmla="*/ 52 w 61"/>
                <a:gd name="T43" fmla="*/ 49 h 49"/>
                <a:gd name="T44" fmla="*/ 53 w 61"/>
                <a:gd name="T45" fmla="*/ 46 h 49"/>
                <a:gd name="T46" fmla="*/ 53 w 61"/>
                <a:gd name="T47" fmla="*/ 44 h 49"/>
                <a:gd name="T48" fmla="*/ 57 w 61"/>
                <a:gd name="T49" fmla="*/ 40 h 49"/>
                <a:gd name="T50" fmla="*/ 60 w 61"/>
                <a:gd name="T51" fmla="*/ 37 h 49"/>
                <a:gd name="T52" fmla="*/ 61 w 61"/>
                <a:gd name="T53" fmla="*/ 34 h 49"/>
                <a:gd name="T54" fmla="*/ 60 w 61"/>
                <a:gd name="T55" fmla="*/ 32 h 49"/>
                <a:gd name="T56" fmla="*/ 58 w 61"/>
                <a:gd name="T57" fmla="*/ 29 h 49"/>
                <a:gd name="T58" fmla="*/ 58 w 61"/>
                <a:gd name="T59" fmla="*/ 24 h 49"/>
                <a:gd name="T60" fmla="*/ 57 w 61"/>
                <a:gd name="T61" fmla="*/ 23 h 49"/>
                <a:gd name="T62" fmla="*/ 56 w 61"/>
                <a:gd name="T63" fmla="*/ 21 h 49"/>
                <a:gd name="T64" fmla="*/ 60 w 61"/>
                <a:gd name="T65" fmla="*/ 19 h 49"/>
                <a:gd name="T66" fmla="*/ 60 w 61"/>
                <a:gd name="T67" fmla="*/ 15 h 49"/>
                <a:gd name="T68" fmla="*/ 58 w 61"/>
                <a:gd name="T69" fmla="*/ 10 h 49"/>
                <a:gd name="T70" fmla="*/ 57 w 61"/>
                <a:gd name="T71" fmla="*/ 6 h 49"/>
                <a:gd name="T72" fmla="*/ 54 w 61"/>
                <a:gd name="T73" fmla="*/ 4 h 49"/>
                <a:gd name="T74" fmla="*/ 45 w 61"/>
                <a:gd name="T75" fmla="*/ 4 h 49"/>
                <a:gd name="T76" fmla="*/ 35 w 61"/>
                <a:gd name="T77" fmla="*/ 4 h 49"/>
                <a:gd name="T78" fmla="*/ 32 w 61"/>
                <a:gd name="T79" fmla="*/ 4 h 49"/>
                <a:gd name="T80" fmla="*/ 27 w 61"/>
                <a:gd name="T81" fmla="*/ 4 h 49"/>
                <a:gd name="T82" fmla="*/ 26 w 61"/>
                <a:gd name="T83" fmla="*/ 1 h 49"/>
                <a:gd name="T84" fmla="*/ 23 w 61"/>
                <a:gd name="T85" fmla="*/ 0 h 49"/>
                <a:gd name="T86" fmla="*/ 20 w 61"/>
                <a:gd name="T87" fmla="*/ 1 h 49"/>
                <a:gd name="T88" fmla="*/ 17 w 61"/>
                <a:gd name="T89" fmla="*/ 2 h 49"/>
                <a:gd name="T90" fmla="*/ 14 w 61"/>
                <a:gd name="T91" fmla="*/ 3 h 49"/>
                <a:gd name="T92" fmla="*/ 12 w 61"/>
                <a:gd name="T93" fmla="*/ 4 h 49"/>
                <a:gd name="T94" fmla="*/ 10 w 61"/>
                <a:gd name="T95" fmla="*/ 5 h 49"/>
                <a:gd name="T96" fmla="*/ 7 w 61"/>
                <a:gd name="T97" fmla="*/ 6 h 49"/>
                <a:gd name="T98" fmla="*/ 5 w 61"/>
                <a:gd name="T99" fmla="*/ 7 h 49"/>
                <a:gd name="T100" fmla="*/ 2 w 61"/>
                <a:gd name="T101" fmla="*/ 8 h 49"/>
                <a:gd name="T102" fmla="*/ 0 w 61"/>
                <a:gd name="T103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1" h="49"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6"/>
                    <a:pt x="31" y="46"/>
                  </a:cubicBezTo>
                  <a:cubicBezTo>
                    <a:pt x="31" y="46"/>
                    <a:pt x="31" y="45"/>
                    <a:pt x="31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3" y="46"/>
                    <a:pt x="52" y="45"/>
                    <a:pt x="53" y="45"/>
                  </a:cubicBezTo>
                  <a:cubicBezTo>
                    <a:pt x="53" y="45"/>
                    <a:pt x="53" y="44"/>
                    <a:pt x="53" y="44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6" y="5"/>
                    <a:pt x="56" y="5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0" y="5"/>
                    <a:pt x="50" y="4"/>
                  </a:cubicBezTo>
                  <a:cubicBezTo>
                    <a:pt x="50" y="4"/>
                    <a:pt x="45" y="4"/>
                    <a:pt x="45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4"/>
                    <a:pt x="31" y="4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28" y="4"/>
                    <a:pt x="27" y="4"/>
                    <a:pt x="27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2" name="Freeform 50">
              <a:extLst>
                <a:ext uri="{FF2B5EF4-FFF2-40B4-BE49-F238E27FC236}">
                  <a16:creationId xmlns:a16="http://schemas.microsoft.com/office/drawing/2014/main" id="{F182051F-46B6-10CC-7AD4-5CD25BB13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" y="1605"/>
              <a:ext cx="35" cy="28"/>
            </a:xfrm>
            <a:custGeom>
              <a:avLst/>
              <a:gdLst>
                <a:gd name="T0" fmla="*/ 2 w 15"/>
                <a:gd name="T1" fmla="*/ 4 h 12"/>
                <a:gd name="T2" fmla="*/ 4 w 15"/>
                <a:gd name="T3" fmla="*/ 3 h 12"/>
                <a:gd name="T4" fmla="*/ 5 w 15"/>
                <a:gd name="T5" fmla="*/ 2 h 12"/>
                <a:gd name="T6" fmla="*/ 6 w 15"/>
                <a:gd name="T7" fmla="*/ 1 h 12"/>
                <a:gd name="T8" fmla="*/ 8 w 15"/>
                <a:gd name="T9" fmla="*/ 1 h 12"/>
                <a:gd name="T10" fmla="*/ 8 w 15"/>
                <a:gd name="T11" fmla="*/ 0 h 12"/>
                <a:gd name="T12" fmla="*/ 9 w 15"/>
                <a:gd name="T13" fmla="*/ 0 h 12"/>
                <a:gd name="T14" fmla="*/ 9 w 15"/>
                <a:gd name="T15" fmla="*/ 0 h 12"/>
                <a:gd name="T16" fmla="*/ 10 w 15"/>
                <a:gd name="T17" fmla="*/ 0 h 12"/>
                <a:gd name="T18" fmla="*/ 11 w 15"/>
                <a:gd name="T19" fmla="*/ 0 h 12"/>
                <a:gd name="T20" fmla="*/ 11 w 15"/>
                <a:gd name="T21" fmla="*/ 0 h 12"/>
                <a:gd name="T22" fmla="*/ 12 w 15"/>
                <a:gd name="T23" fmla="*/ 1 h 12"/>
                <a:gd name="T24" fmla="*/ 12 w 15"/>
                <a:gd name="T25" fmla="*/ 1 h 12"/>
                <a:gd name="T26" fmla="*/ 12 w 15"/>
                <a:gd name="T27" fmla="*/ 2 h 12"/>
                <a:gd name="T28" fmla="*/ 12 w 15"/>
                <a:gd name="T29" fmla="*/ 3 h 12"/>
                <a:gd name="T30" fmla="*/ 13 w 15"/>
                <a:gd name="T31" fmla="*/ 3 h 12"/>
                <a:gd name="T32" fmla="*/ 14 w 15"/>
                <a:gd name="T33" fmla="*/ 4 h 12"/>
                <a:gd name="T34" fmla="*/ 14 w 15"/>
                <a:gd name="T35" fmla="*/ 4 h 12"/>
                <a:gd name="T36" fmla="*/ 14 w 15"/>
                <a:gd name="T37" fmla="*/ 5 h 12"/>
                <a:gd name="T38" fmla="*/ 14 w 15"/>
                <a:gd name="T39" fmla="*/ 5 h 12"/>
                <a:gd name="T40" fmla="*/ 13 w 15"/>
                <a:gd name="T41" fmla="*/ 5 h 12"/>
                <a:gd name="T42" fmla="*/ 13 w 15"/>
                <a:gd name="T43" fmla="*/ 5 h 12"/>
                <a:gd name="T44" fmla="*/ 13 w 15"/>
                <a:gd name="T45" fmla="*/ 6 h 12"/>
                <a:gd name="T46" fmla="*/ 14 w 15"/>
                <a:gd name="T47" fmla="*/ 6 h 12"/>
                <a:gd name="T48" fmla="*/ 14 w 15"/>
                <a:gd name="T49" fmla="*/ 6 h 12"/>
                <a:gd name="T50" fmla="*/ 15 w 15"/>
                <a:gd name="T51" fmla="*/ 6 h 12"/>
                <a:gd name="T52" fmla="*/ 15 w 15"/>
                <a:gd name="T53" fmla="*/ 7 h 12"/>
                <a:gd name="T54" fmla="*/ 15 w 15"/>
                <a:gd name="T55" fmla="*/ 8 h 12"/>
                <a:gd name="T56" fmla="*/ 15 w 15"/>
                <a:gd name="T57" fmla="*/ 9 h 12"/>
                <a:gd name="T58" fmla="*/ 15 w 15"/>
                <a:gd name="T59" fmla="*/ 9 h 12"/>
                <a:gd name="T60" fmla="*/ 14 w 15"/>
                <a:gd name="T61" fmla="*/ 10 h 12"/>
                <a:gd name="T62" fmla="*/ 14 w 15"/>
                <a:gd name="T63" fmla="*/ 10 h 12"/>
                <a:gd name="T64" fmla="*/ 13 w 15"/>
                <a:gd name="T65" fmla="*/ 10 h 12"/>
                <a:gd name="T66" fmla="*/ 13 w 15"/>
                <a:gd name="T67" fmla="*/ 10 h 12"/>
                <a:gd name="T68" fmla="*/ 12 w 15"/>
                <a:gd name="T69" fmla="*/ 12 h 12"/>
                <a:gd name="T70" fmla="*/ 12 w 15"/>
                <a:gd name="T71" fmla="*/ 12 h 12"/>
                <a:gd name="T72" fmla="*/ 11 w 15"/>
                <a:gd name="T73" fmla="*/ 12 h 12"/>
                <a:gd name="T74" fmla="*/ 11 w 15"/>
                <a:gd name="T75" fmla="*/ 12 h 12"/>
                <a:gd name="T76" fmla="*/ 10 w 15"/>
                <a:gd name="T77" fmla="*/ 11 h 12"/>
                <a:gd name="T78" fmla="*/ 9 w 15"/>
                <a:gd name="T79" fmla="*/ 11 h 12"/>
                <a:gd name="T80" fmla="*/ 8 w 15"/>
                <a:gd name="T81" fmla="*/ 10 h 12"/>
                <a:gd name="T82" fmla="*/ 7 w 15"/>
                <a:gd name="T83" fmla="*/ 9 h 12"/>
                <a:gd name="T84" fmla="*/ 6 w 15"/>
                <a:gd name="T85" fmla="*/ 8 h 12"/>
                <a:gd name="T86" fmla="*/ 5 w 15"/>
                <a:gd name="T87" fmla="*/ 9 h 12"/>
                <a:gd name="T88" fmla="*/ 5 w 15"/>
                <a:gd name="T89" fmla="*/ 9 h 12"/>
                <a:gd name="T90" fmla="*/ 5 w 15"/>
                <a:gd name="T91" fmla="*/ 10 h 12"/>
                <a:gd name="T92" fmla="*/ 4 w 15"/>
                <a:gd name="T93" fmla="*/ 10 h 12"/>
                <a:gd name="T94" fmla="*/ 1 w 15"/>
                <a:gd name="T95" fmla="*/ 9 h 12"/>
                <a:gd name="T96" fmla="*/ 1 w 15"/>
                <a:gd name="T97" fmla="*/ 8 h 12"/>
                <a:gd name="T98" fmla="*/ 0 w 15"/>
                <a:gd name="T99" fmla="*/ 8 h 12"/>
                <a:gd name="T100" fmla="*/ 0 w 15"/>
                <a:gd name="T101" fmla="*/ 7 h 12"/>
                <a:gd name="T102" fmla="*/ 2 w 15"/>
                <a:gd name="T103" fmla="*/ 6 h 12"/>
                <a:gd name="T104" fmla="*/ 2 w 15"/>
                <a:gd name="T105" fmla="*/ 6 h 12"/>
                <a:gd name="T106" fmla="*/ 2 w 15"/>
                <a:gd name="T10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" h="12">
                  <a:moveTo>
                    <a:pt x="2" y="4"/>
                  </a:moveTo>
                  <a:cubicBezTo>
                    <a:pt x="3" y="4"/>
                    <a:pt x="4" y="5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1"/>
                    <a:pt x="5" y="2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1"/>
                    <a:pt x="10" y="11"/>
                  </a:cubicBezTo>
                  <a:cubicBezTo>
                    <a:pt x="10" y="11"/>
                    <a:pt x="9" y="12"/>
                    <a:pt x="9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7" y="8"/>
                    <a:pt x="7" y="7"/>
                    <a:pt x="6" y="8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4" y="10"/>
                  </a:cubicBezTo>
                  <a:cubicBezTo>
                    <a:pt x="3" y="10"/>
                    <a:pt x="2" y="10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4"/>
                  </a:cubicBez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3" name="Freeform 51">
              <a:extLst>
                <a:ext uri="{FF2B5EF4-FFF2-40B4-BE49-F238E27FC236}">
                  <a16:creationId xmlns:a16="http://schemas.microsoft.com/office/drawing/2014/main" id="{5D109E55-B34C-1487-9EB7-518DA7C0B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1602"/>
              <a:ext cx="73" cy="86"/>
            </a:xfrm>
            <a:custGeom>
              <a:avLst/>
              <a:gdLst>
                <a:gd name="T0" fmla="*/ 5 w 31"/>
                <a:gd name="T1" fmla="*/ 35 h 36"/>
                <a:gd name="T2" fmla="*/ 4 w 31"/>
                <a:gd name="T3" fmla="*/ 35 h 36"/>
                <a:gd name="T4" fmla="*/ 5 w 31"/>
                <a:gd name="T5" fmla="*/ 33 h 36"/>
                <a:gd name="T6" fmla="*/ 3 w 31"/>
                <a:gd name="T7" fmla="*/ 34 h 36"/>
                <a:gd name="T8" fmla="*/ 2 w 31"/>
                <a:gd name="T9" fmla="*/ 33 h 36"/>
                <a:gd name="T10" fmla="*/ 2 w 31"/>
                <a:gd name="T11" fmla="*/ 32 h 36"/>
                <a:gd name="T12" fmla="*/ 0 w 31"/>
                <a:gd name="T13" fmla="*/ 31 h 36"/>
                <a:gd name="T14" fmla="*/ 3 w 31"/>
                <a:gd name="T15" fmla="*/ 30 h 36"/>
                <a:gd name="T16" fmla="*/ 1 w 31"/>
                <a:gd name="T17" fmla="*/ 29 h 36"/>
                <a:gd name="T18" fmla="*/ 1 w 31"/>
                <a:gd name="T19" fmla="*/ 28 h 36"/>
                <a:gd name="T20" fmla="*/ 4 w 31"/>
                <a:gd name="T21" fmla="*/ 27 h 36"/>
                <a:gd name="T22" fmla="*/ 5 w 31"/>
                <a:gd name="T23" fmla="*/ 25 h 36"/>
                <a:gd name="T24" fmla="*/ 5 w 31"/>
                <a:gd name="T25" fmla="*/ 24 h 36"/>
                <a:gd name="T26" fmla="*/ 7 w 31"/>
                <a:gd name="T27" fmla="*/ 21 h 36"/>
                <a:gd name="T28" fmla="*/ 9 w 31"/>
                <a:gd name="T29" fmla="*/ 20 h 36"/>
                <a:gd name="T30" fmla="*/ 8 w 31"/>
                <a:gd name="T31" fmla="*/ 19 h 36"/>
                <a:gd name="T32" fmla="*/ 6 w 31"/>
                <a:gd name="T33" fmla="*/ 17 h 36"/>
                <a:gd name="T34" fmla="*/ 4 w 31"/>
                <a:gd name="T35" fmla="*/ 15 h 36"/>
                <a:gd name="T36" fmla="*/ 5 w 31"/>
                <a:gd name="T37" fmla="*/ 14 h 36"/>
                <a:gd name="T38" fmla="*/ 7 w 31"/>
                <a:gd name="T39" fmla="*/ 13 h 36"/>
                <a:gd name="T40" fmla="*/ 5 w 31"/>
                <a:gd name="T41" fmla="*/ 11 h 36"/>
                <a:gd name="T42" fmla="*/ 5 w 31"/>
                <a:gd name="T43" fmla="*/ 8 h 36"/>
                <a:gd name="T44" fmla="*/ 8 w 31"/>
                <a:gd name="T45" fmla="*/ 8 h 36"/>
                <a:gd name="T46" fmla="*/ 10 w 31"/>
                <a:gd name="T47" fmla="*/ 10 h 36"/>
                <a:gd name="T48" fmla="*/ 13 w 31"/>
                <a:gd name="T49" fmla="*/ 9 h 36"/>
                <a:gd name="T50" fmla="*/ 13 w 31"/>
                <a:gd name="T51" fmla="*/ 8 h 36"/>
                <a:gd name="T52" fmla="*/ 15 w 31"/>
                <a:gd name="T53" fmla="*/ 7 h 36"/>
                <a:gd name="T54" fmla="*/ 13 w 31"/>
                <a:gd name="T55" fmla="*/ 6 h 36"/>
                <a:gd name="T56" fmla="*/ 15 w 31"/>
                <a:gd name="T57" fmla="*/ 4 h 36"/>
                <a:gd name="T58" fmla="*/ 15 w 31"/>
                <a:gd name="T59" fmla="*/ 2 h 36"/>
                <a:gd name="T60" fmla="*/ 18 w 31"/>
                <a:gd name="T61" fmla="*/ 1 h 36"/>
                <a:gd name="T62" fmla="*/ 20 w 31"/>
                <a:gd name="T63" fmla="*/ 1 h 36"/>
                <a:gd name="T64" fmla="*/ 23 w 31"/>
                <a:gd name="T65" fmla="*/ 0 h 36"/>
                <a:gd name="T66" fmla="*/ 24 w 31"/>
                <a:gd name="T67" fmla="*/ 2 h 36"/>
                <a:gd name="T68" fmla="*/ 26 w 31"/>
                <a:gd name="T69" fmla="*/ 1 h 36"/>
                <a:gd name="T70" fmla="*/ 28 w 31"/>
                <a:gd name="T71" fmla="*/ 2 h 36"/>
                <a:gd name="T72" fmla="*/ 30 w 31"/>
                <a:gd name="T73" fmla="*/ 5 h 36"/>
                <a:gd name="T74" fmla="*/ 29 w 31"/>
                <a:gd name="T75" fmla="*/ 6 h 36"/>
                <a:gd name="T76" fmla="*/ 30 w 31"/>
                <a:gd name="T77" fmla="*/ 7 h 36"/>
                <a:gd name="T78" fmla="*/ 31 w 31"/>
                <a:gd name="T79" fmla="*/ 10 h 36"/>
                <a:gd name="T80" fmla="*/ 29 w 31"/>
                <a:gd name="T81" fmla="*/ 11 h 36"/>
                <a:gd name="T82" fmla="*/ 27 w 31"/>
                <a:gd name="T83" fmla="*/ 13 h 36"/>
                <a:gd name="T84" fmla="*/ 26 w 31"/>
                <a:gd name="T85" fmla="*/ 14 h 36"/>
                <a:gd name="T86" fmla="*/ 27 w 31"/>
                <a:gd name="T87" fmla="*/ 17 h 36"/>
                <a:gd name="T88" fmla="*/ 27 w 31"/>
                <a:gd name="T89" fmla="*/ 20 h 36"/>
                <a:gd name="T90" fmla="*/ 26 w 31"/>
                <a:gd name="T91" fmla="*/ 26 h 36"/>
                <a:gd name="T92" fmla="*/ 24 w 31"/>
                <a:gd name="T93" fmla="*/ 29 h 36"/>
                <a:gd name="T94" fmla="*/ 23 w 31"/>
                <a:gd name="T95" fmla="*/ 31 h 36"/>
                <a:gd name="T96" fmla="*/ 21 w 31"/>
                <a:gd name="T97" fmla="*/ 31 h 36"/>
                <a:gd name="T98" fmla="*/ 19 w 31"/>
                <a:gd name="T99" fmla="*/ 31 h 36"/>
                <a:gd name="T100" fmla="*/ 16 w 31"/>
                <a:gd name="T101" fmla="*/ 32 h 36"/>
                <a:gd name="T102" fmla="*/ 13 w 31"/>
                <a:gd name="T103" fmla="*/ 33 h 36"/>
                <a:gd name="T104" fmla="*/ 12 w 31"/>
                <a:gd name="T105" fmla="*/ 33 h 36"/>
                <a:gd name="T106" fmla="*/ 11 w 31"/>
                <a:gd name="T107" fmla="*/ 35 h 36"/>
                <a:gd name="T108" fmla="*/ 7 w 31"/>
                <a:gd name="T10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6">
                  <a:moveTo>
                    <a:pt x="7" y="36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3"/>
                    <a:pt x="2" y="33"/>
                  </a:cubicBezTo>
                  <a:cubicBezTo>
                    <a:pt x="2" y="33"/>
                    <a:pt x="3" y="33"/>
                    <a:pt x="3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5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0"/>
                    <a:pt x="1" y="30"/>
                  </a:cubicBezTo>
                  <a:cubicBezTo>
                    <a:pt x="1" y="30"/>
                    <a:pt x="1" y="30"/>
                    <a:pt x="2" y="30"/>
                  </a:cubicBezTo>
                  <a:cubicBezTo>
                    <a:pt x="2" y="30"/>
                    <a:pt x="3" y="30"/>
                    <a:pt x="3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4" y="28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4"/>
                    <a:pt x="6" y="25"/>
                  </a:cubicBezTo>
                  <a:cubicBezTo>
                    <a:pt x="5" y="25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9" y="19"/>
                  </a:cubicBezTo>
                  <a:cubicBezTo>
                    <a:pt x="9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1"/>
                    <a:pt x="30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2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6"/>
                  </a:cubicBezTo>
                  <a:cubicBezTo>
                    <a:pt x="26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8"/>
                  </a:cubicBezTo>
                  <a:cubicBezTo>
                    <a:pt x="27" y="18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1"/>
                  </a:cubicBezTo>
                  <a:cubicBezTo>
                    <a:pt x="24" y="31"/>
                    <a:pt x="23" y="31"/>
                    <a:pt x="23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1"/>
                    <a:pt x="21" y="31"/>
                  </a:cubicBezTo>
                  <a:cubicBezTo>
                    <a:pt x="21" y="31"/>
                    <a:pt x="21" y="30"/>
                    <a:pt x="21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34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9" y="35"/>
                    <a:pt x="8" y="35"/>
                    <a:pt x="8" y="35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7" y="36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4" name="Freeform 52">
              <a:extLst>
                <a:ext uri="{FF2B5EF4-FFF2-40B4-BE49-F238E27FC236}">
                  <a16:creationId xmlns:a16="http://schemas.microsoft.com/office/drawing/2014/main" id="{17783893-B43E-72F0-C2D6-7D04756EE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045"/>
              <a:ext cx="311" cy="249"/>
            </a:xfrm>
            <a:custGeom>
              <a:avLst/>
              <a:gdLst>
                <a:gd name="T0" fmla="*/ 112 w 131"/>
                <a:gd name="T1" fmla="*/ 62 h 105"/>
                <a:gd name="T2" fmla="*/ 104 w 131"/>
                <a:gd name="T3" fmla="*/ 53 h 105"/>
                <a:gd name="T4" fmla="*/ 103 w 131"/>
                <a:gd name="T5" fmla="*/ 51 h 105"/>
                <a:gd name="T6" fmla="*/ 101 w 131"/>
                <a:gd name="T7" fmla="*/ 49 h 105"/>
                <a:gd name="T8" fmla="*/ 101 w 131"/>
                <a:gd name="T9" fmla="*/ 50 h 105"/>
                <a:gd name="T10" fmla="*/ 99 w 131"/>
                <a:gd name="T11" fmla="*/ 47 h 105"/>
                <a:gd name="T12" fmla="*/ 97 w 131"/>
                <a:gd name="T13" fmla="*/ 45 h 105"/>
                <a:gd name="T14" fmla="*/ 97 w 131"/>
                <a:gd name="T15" fmla="*/ 42 h 105"/>
                <a:gd name="T16" fmla="*/ 97 w 131"/>
                <a:gd name="T17" fmla="*/ 41 h 105"/>
                <a:gd name="T18" fmla="*/ 97 w 131"/>
                <a:gd name="T19" fmla="*/ 39 h 105"/>
                <a:gd name="T20" fmla="*/ 95 w 131"/>
                <a:gd name="T21" fmla="*/ 36 h 105"/>
                <a:gd name="T22" fmla="*/ 92 w 131"/>
                <a:gd name="T23" fmla="*/ 33 h 105"/>
                <a:gd name="T24" fmla="*/ 90 w 131"/>
                <a:gd name="T25" fmla="*/ 32 h 105"/>
                <a:gd name="T26" fmla="*/ 88 w 131"/>
                <a:gd name="T27" fmla="*/ 31 h 105"/>
                <a:gd name="T28" fmla="*/ 88 w 131"/>
                <a:gd name="T29" fmla="*/ 28 h 105"/>
                <a:gd name="T30" fmla="*/ 86 w 131"/>
                <a:gd name="T31" fmla="*/ 25 h 105"/>
                <a:gd name="T32" fmla="*/ 82 w 131"/>
                <a:gd name="T33" fmla="*/ 25 h 105"/>
                <a:gd name="T34" fmla="*/ 80 w 131"/>
                <a:gd name="T35" fmla="*/ 22 h 105"/>
                <a:gd name="T36" fmla="*/ 76 w 131"/>
                <a:gd name="T37" fmla="*/ 21 h 105"/>
                <a:gd name="T38" fmla="*/ 61 w 131"/>
                <a:gd name="T39" fmla="*/ 19 h 105"/>
                <a:gd name="T40" fmla="*/ 56 w 131"/>
                <a:gd name="T41" fmla="*/ 15 h 105"/>
                <a:gd name="T42" fmla="*/ 51 w 131"/>
                <a:gd name="T43" fmla="*/ 11 h 105"/>
                <a:gd name="T44" fmla="*/ 47 w 131"/>
                <a:gd name="T45" fmla="*/ 8 h 105"/>
                <a:gd name="T46" fmla="*/ 42 w 131"/>
                <a:gd name="T47" fmla="*/ 5 h 105"/>
                <a:gd name="T48" fmla="*/ 38 w 131"/>
                <a:gd name="T49" fmla="*/ 3 h 105"/>
                <a:gd name="T50" fmla="*/ 32 w 131"/>
                <a:gd name="T51" fmla="*/ 1 h 105"/>
                <a:gd name="T52" fmla="*/ 28 w 131"/>
                <a:gd name="T53" fmla="*/ 0 h 105"/>
                <a:gd name="T54" fmla="*/ 20 w 131"/>
                <a:gd name="T55" fmla="*/ 2 h 105"/>
                <a:gd name="T56" fmla="*/ 15 w 131"/>
                <a:gd name="T57" fmla="*/ 4 h 105"/>
                <a:gd name="T58" fmla="*/ 18 w 131"/>
                <a:gd name="T59" fmla="*/ 15 h 105"/>
                <a:gd name="T60" fmla="*/ 11 w 131"/>
                <a:gd name="T61" fmla="*/ 18 h 105"/>
                <a:gd name="T62" fmla="*/ 1 w 131"/>
                <a:gd name="T63" fmla="*/ 21 h 105"/>
                <a:gd name="T64" fmla="*/ 1 w 131"/>
                <a:gd name="T65" fmla="*/ 24 h 105"/>
                <a:gd name="T66" fmla="*/ 0 w 131"/>
                <a:gd name="T67" fmla="*/ 27 h 105"/>
                <a:gd name="T68" fmla="*/ 2 w 131"/>
                <a:gd name="T69" fmla="*/ 28 h 105"/>
                <a:gd name="T70" fmla="*/ 6 w 131"/>
                <a:gd name="T71" fmla="*/ 33 h 105"/>
                <a:gd name="T72" fmla="*/ 9 w 131"/>
                <a:gd name="T73" fmla="*/ 37 h 105"/>
                <a:gd name="T74" fmla="*/ 12 w 131"/>
                <a:gd name="T75" fmla="*/ 41 h 105"/>
                <a:gd name="T76" fmla="*/ 15 w 131"/>
                <a:gd name="T77" fmla="*/ 46 h 105"/>
                <a:gd name="T78" fmla="*/ 16 w 131"/>
                <a:gd name="T79" fmla="*/ 50 h 105"/>
                <a:gd name="T80" fmla="*/ 21 w 131"/>
                <a:gd name="T81" fmla="*/ 54 h 105"/>
                <a:gd name="T82" fmla="*/ 24 w 131"/>
                <a:gd name="T83" fmla="*/ 58 h 105"/>
                <a:gd name="T84" fmla="*/ 26 w 131"/>
                <a:gd name="T85" fmla="*/ 61 h 105"/>
                <a:gd name="T86" fmla="*/ 27 w 131"/>
                <a:gd name="T87" fmla="*/ 65 h 105"/>
                <a:gd name="T88" fmla="*/ 27 w 131"/>
                <a:gd name="T89" fmla="*/ 71 h 105"/>
                <a:gd name="T90" fmla="*/ 28 w 131"/>
                <a:gd name="T91" fmla="*/ 76 h 105"/>
                <a:gd name="T92" fmla="*/ 32 w 131"/>
                <a:gd name="T93" fmla="*/ 79 h 105"/>
                <a:gd name="T94" fmla="*/ 37 w 131"/>
                <a:gd name="T95" fmla="*/ 83 h 105"/>
                <a:gd name="T96" fmla="*/ 40 w 131"/>
                <a:gd name="T97" fmla="*/ 88 h 105"/>
                <a:gd name="T98" fmla="*/ 43 w 131"/>
                <a:gd name="T99" fmla="*/ 93 h 105"/>
                <a:gd name="T100" fmla="*/ 47 w 131"/>
                <a:gd name="T101" fmla="*/ 99 h 105"/>
                <a:gd name="T102" fmla="*/ 51 w 131"/>
                <a:gd name="T103" fmla="*/ 105 h 105"/>
                <a:gd name="T104" fmla="*/ 53 w 131"/>
                <a:gd name="T105" fmla="*/ 102 h 105"/>
                <a:gd name="T106" fmla="*/ 54 w 131"/>
                <a:gd name="T107" fmla="*/ 98 h 105"/>
                <a:gd name="T108" fmla="*/ 57 w 131"/>
                <a:gd name="T109" fmla="*/ 99 h 105"/>
                <a:gd name="T110" fmla="*/ 60 w 131"/>
                <a:gd name="T111" fmla="*/ 98 h 105"/>
                <a:gd name="T112" fmla="*/ 67 w 131"/>
                <a:gd name="T113" fmla="*/ 99 h 105"/>
                <a:gd name="T114" fmla="*/ 75 w 131"/>
                <a:gd name="T115" fmla="*/ 99 h 105"/>
                <a:gd name="T116" fmla="*/ 78 w 131"/>
                <a:gd name="T117" fmla="*/ 101 h 105"/>
                <a:gd name="T118" fmla="*/ 81 w 131"/>
                <a:gd name="T119" fmla="*/ 97 h 105"/>
                <a:gd name="T120" fmla="*/ 93 w 131"/>
                <a:gd name="T121" fmla="*/ 90 h 105"/>
                <a:gd name="T122" fmla="*/ 110 w 131"/>
                <a:gd name="T123" fmla="*/ 87 h 105"/>
                <a:gd name="T124" fmla="*/ 128 w 131"/>
                <a:gd name="T125" fmla="*/ 6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" h="105">
                  <a:moveTo>
                    <a:pt x="128" y="64"/>
                  </a:moveTo>
                  <a:cubicBezTo>
                    <a:pt x="128" y="64"/>
                    <a:pt x="128" y="64"/>
                    <a:pt x="128" y="64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9" y="45"/>
                    <a:pt x="99" y="45"/>
                    <a:pt x="99" y="45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8" y="12"/>
                    <a:pt x="18" y="12"/>
                  </a:cubicBezTo>
                  <a:cubicBezTo>
                    <a:pt x="18" y="13"/>
                    <a:pt x="18" y="15"/>
                    <a:pt x="18" y="15"/>
                  </a:cubicBezTo>
                  <a:cubicBezTo>
                    <a:pt x="18" y="15"/>
                    <a:pt x="15" y="14"/>
                    <a:pt x="15" y="15"/>
                  </a:cubicBezTo>
                  <a:cubicBezTo>
                    <a:pt x="15" y="15"/>
                    <a:pt x="13" y="15"/>
                    <a:pt x="13" y="15"/>
                  </a:cubicBezTo>
                  <a:cubicBezTo>
                    <a:pt x="13" y="15"/>
                    <a:pt x="11" y="18"/>
                    <a:pt x="11" y="18"/>
                  </a:cubicBezTo>
                  <a:cubicBezTo>
                    <a:pt x="11" y="18"/>
                    <a:pt x="8" y="21"/>
                    <a:pt x="8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70"/>
                    <a:pt x="27" y="71"/>
                  </a:cubicBezTo>
                  <a:cubicBezTo>
                    <a:pt x="27" y="72"/>
                    <a:pt x="28" y="72"/>
                    <a:pt x="28" y="72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39" y="86"/>
                    <a:pt x="39" y="86"/>
                    <a:pt x="39" y="86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3" y="90"/>
                    <a:pt x="93" y="90"/>
                    <a:pt x="93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9" y="88"/>
                    <a:pt x="109" y="88"/>
                    <a:pt x="109" y="88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27" y="81"/>
                    <a:pt x="127" y="81"/>
                    <a:pt x="127" y="81"/>
                  </a:cubicBezTo>
                  <a:cubicBezTo>
                    <a:pt x="131" y="68"/>
                    <a:pt x="131" y="68"/>
                    <a:pt x="131" y="68"/>
                  </a:cubicBezTo>
                  <a:lnTo>
                    <a:pt x="128" y="64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5" name="Freeform 53">
              <a:extLst>
                <a:ext uri="{FF2B5EF4-FFF2-40B4-BE49-F238E27FC236}">
                  <a16:creationId xmlns:a16="http://schemas.microsoft.com/office/drawing/2014/main" id="{875A5FC6-2A64-28B9-1BF6-A78BE614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7" y="2233"/>
              <a:ext cx="121" cy="223"/>
            </a:xfrm>
            <a:custGeom>
              <a:avLst/>
              <a:gdLst>
                <a:gd name="T0" fmla="*/ 13 w 51"/>
                <a:gd name="T1" fmla="*/ 2 h 94"/>
                <a:gd name="T2" fmla="*/ 10 w 51"/>
                <a:gd name="T3" fmla="*/ 4 h 94"/>
                <a:gd name="T4" fmla="*/ 5 w 51"/>
                <a:gd name="T5" fmla="*/ 4 h 94"/>
                <a:gd name="T6" fmla="*/ 2 w 51"/>
                <a:gd name="T7" fmla="*/ 8 h 94"/>
                <a:gd name="T8" fmla="*/ 1 w 51"/>
                <a:gd name="T9" fmla="*/ 14 h 94"/>
                <a:gd name="T10" fmla="*/ 4 w 51"/>
                <a:gd name="T11" fmla="*/ 19 h 94"/>
                <a:gd name="T12" fmla="*/ 9 w 51"/>
                <a:gd name="T13" fmla="*/ 26 h 94"/>
                <a:gd name="T14" fmla="*/ 6 w 51"/>
                <a:gd name="T15" fmla="*/ 33 h 94"/>
                <a:gd name="T16" fmla="*/ 8 w 51"/>
                <a:gd name="T17" fmla="*/ 40 h 94"/>
                <a:gd name="T18" fmla="*/ 11 w 51"/>
                <a:gd name="T19" fmla="*/ 46 h 94"/>
                <a:gd name="T20" fmla="*/ 13 w 51"/>
                <a:gd name="T21" fmla="*/ 52 h 94"/>
                <a:gd name="T22" fmla="*/ 10 w 51"/>
                <a:gd name="T23" fmla="*/ 61 h 94"/>
                <a:gd name="T24" fmla="*/ 7 w 51"/>
                <a:gd name="T25" fmla="*/ 67 h 94"/>
                <a:gd name="T26" fmla="*/ 6 w 51"/>
                <a:gd name="T27" fmla="*/ 71 h 94"/>
                <a:gd name="T28" fmla="*/ 5 w 51"/>
                <a:gd name="T29" fmla="*/ 76 h 94"/>
                <a:gd name="T30" fmla="*/ 8 w 51"/>
                <a:gd name="T31" fmla="*/ 78 h 94"/>
                <a:gd name="T32" fmla="*/ 11 w 51"/>
                <a:gd name="T33" fmla="*/ 82 h 94"/>
                <a:gd name="T34" fmla="*/ 15 w 51"/>
                <a:gd name="T35" fmla="*/ 87 h 94"/>
                <a:gd name="T36" fmla="*/ 18 w 51"/>
                <a:gd name="T37" fmla="*/ 88 h 94"/>
                <a:gd name="T38" fmla="*/ 21 w 51"/>
                <a:gd name="T39" fmla="*/ 90 h 94"/>
                <a:gd name="T40" fmla="*/ 23 w 51"/>
                <a:gd name="T41" fmla="*/ 93 h 94"/>
                <a:gd name="T42" fmla="*/ 27 w 51"/>
                <a:gd name="T43" fmla="*/ 93 h 94"/>
                <a:gd name="T44" fmla="*/ 30 w 51"/>
                <a:gd name="T45" fmla="*/ 90 h 94"/>
                <a:gd name="T46" fmla="*/ 26 w 51"/>
                <a:gd name="T47" fmla="*/ 87 h 94"/>
                <a:gd name="T48" fmla="*/ 21 w 51"/>
                <a:gd name="T49" fmla="*/ 85 h 94"/>
                <a:gd name="T50" fmla="*/ 18 w 51"/>
                <a:gd name="T51" fmla="*/ 81 h 94"/>
                <a:gd name="T52" fmla="*/ 16 w 51"/>
                <a:gd name="T53" fmla="*/ 75 h 94"/>
                <a:gd name="T54" fmla="*/ 14 w 51"/>
                <a:gd name="T55" fmla="*/ 71 h 94"/>
                <a:gd name="T56" fmla="*/ 11 w 51"/>
                <a:gd name="T57" fmla="*/ 68 h 94"/>
                <a:gd name="T58" fmla="*/ 12 w 51"/>
                <a:gd name="T59" fmla="*/ 61 h 94"/>
                <a:gd name="T60" fmla="*/ 15 w 51"/>
                <a:gd name="T61" fmla="*/ 56 h 94"/>
                <a:gd name="T62" fmla="*/ 16 w 51"/>
                <a:gd name="T63" fmla="*/ 50 h 94"/>
                <a:gd name="T64" fmla="*/ 17 w 51"/>
                <a:gd name="T65" fmla="*/ 45 h 94"/>
                <a:gd name="T66" fmla="*/ 22 w 51"/>
                <a:gd name="T67" fmla="*/ 45 h 94"/>
                <a:gd name="T68" fmla="*/ 23 w 51"/>
                <a:gd name="T69" fmla="*/ 50 h 94"/>
                <a:gd name="T70" fmla="*/ 28 w 51"/>
                <a:gd name="T71" fmla="*/ 50 h 94"/>
                <a:gd name="T72" fmla="*/ 32 w 51"/>
                <a:gd name="T73" fmla="*/ 53 h 94"/>
                <a:gd name="T74" fmla="*/ 35 w 51"/>
                <a:gd name="T75" fmla="*/ 54 h 94"/>
                <a:gd name="T76" fmla="*/ 32 w 51"/>
                <a:gd name="T77" fmla="*/ 48 h 94"/>
                <a:gd name="T78" fmla="*/ 33 w 51"/>
                <a:gd name="T79" fmla="*/ 42 h 94"/>
                <a:gd name="T80" fmla="*/ 39 w 51"/>
                <a:gd name="T81" fmla="*/ 39 h 94"/>
                <a:gd name="T82" fmla="*/ 47 w 51"/>
                <a:gd name="T83" fmla="*/ 39 h 94"/>
                <a:gd name="T84" fmla="*/ 51 w 51"/>
                <a:gd name="T85" fmla="*/ 36 h 94"/>
                <a:gd name="T86" fmla="*/ 51 w 51"/>
                <a:gd name="T87" fmla="*/ 30 h 94"/>
                <a:gd name="T88" fmla="*/ 46 w 51"/>
                <a:gd name="T89" fmla="*/ 25 h 94"/>
                <a:gd name="T90" fmla="*/ 46 w 51"/>
                <a:gd name="T91" fmla="*/ 19 h 94"/>
                <a:gd name="T92" fmla="*/ 41 w 51"/>
                <a:gd name="T93" fmla="*/ 14 h 94"/>
                <a:gd name="T94" fmla="*/ 35 w 51"/>
                <a:gd name="T95" fmla="*/ 15 h 94"/>
                <a:gd name="T96" fmla="*/ 31 w 51"/>
                <a:gd name="T97" fmla="*/ 15 h 94"/>
                <a:gd name="T98" fmla="*/ 25 w 51"/>
                <a:gd name="T99" fmla="*/ 17 h 94"/>
                <a:gd name="T100" fmla="*/ 23 w 51"/>
                <a:gd name="T101" fmla="*/ 17 h 94"/>
                <a:gd name="T102" fmla="*/ 24 w 51"/>
                <a:gd name="T103" fmla="*/ 11 h 94"/>
                <a:gd name="T104" fmla="*/ 22 w 51"/>
                <a:gd name="T105" fmla="*/ 5 h 94"/>
                <a:gd name="T106" fmla="*/ 19 w 51"/>
                <a:gd name="T107" fmla="*/ 3 h 94"/>
                <a:gd name="T108" fmla="*/ 18 w 51"/>
                <a:gd name="T10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" h="94">
                  <a:moveTo>
                    <a:pt x="17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8" y="26"/>
                    <a:pt x="8" y="26"/>
                    <a:pt x="9" y="26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6" y="36"/>
                    <a:pt x="6" y="36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10" y="41"/>
                    <a:pt x="10" y="41"/>
                  </a:cubicBezTo>
                  <a:cubicBezTo>
                    <a:pt x="10" y="42"/>
                    <a:pt x="10" y="43"/>
                    <a:pt x="10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2" y="49"/>
                    <a:pt x="12" y="49"/>
                  </a:cubicBezTo>
                  <a:cubicBezTo>
                    <a:pt x="12" y="49"/>
                    <a:pt x="12" y="50"/>
                    <a:pt x="12" y="5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1"/>
                    <a:pt x="6" y="72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7"/>
                    <a:pt x="5" y="77"/>
                    <a:pt x="6" y="77"/>
                  </a:cubicBezTo>
                  <a:cubicBezTo>
                    <a:pt x="6" y="77"/>
                    <a:pt x="7" y="77"/>
                    <a:pt x="7" y="7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93"/>
                    <a:pt x="29" y="93"/>
                    <a:pt x="29" y="92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2" y="72"/>
                    <a:pt x="12" y="72"/>
                  </a:cubicBezTo>
                  <a:cubicBezTo>
                    <a:pt x="12" y="72"/>
                    <a:pt x="12" y="71"/>
                    <a:pt x="12" y="71"/>
                  </a:cubicBezTo>
                  <a:cubicBezTo>
                    <a:pt x="12" y="71"/>
                    <a:pt x="12" y="70"/>
                    <a:pt x="12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3" y="51"/>
                    <a:pt x="33" y="51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1" y="46"/>
                    <a:pt x="31" y="45"/>
                  </a:cubicBezTo>
                  <a:cubicBezTo>
                    <a:pt x="31" y="45"/>
                    <a:pt x="31" y="45"/>
                    <a:pt x="32" y="44"/>
                  </a:cubicBezTo>
                  <a:cubicBezTo>
                    <a:pt x="32" y="44"/>
                    <a:pt x="32" y="44"/>
                    <a:pt x="32" y="43"/>
                  </a:cubicBezTo>
                  <a:cubicBezTo>
                    <a:pt x="33" y="43"/>
                    <a:pt x="33" y="42"/>
                    <a:pt x="33" y="4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4"/>
                    <a:pt x="51" y="32"/>
                    <a:pt x="51" y="32"/>
                  </a:cubicBezTo>
                  <a:cubicBezTo>
                    <a:pt x="51" y="32"/>
                    <a:pt x="51" y="31"/>
                    <a:pt x="51" y="31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4"/>
                    <a:pt x="46" y="23"/>
                    <a:pt x="46" y="23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0"/>
                    <a:pt x="46" y="19"/>
                    <a:pt x="46" y="19"/>
                  </a:cubicBezTo>
                  <a:cubicBezTo>
                    <a:pt x="46" y="19"/>
                    <a:pt x="45" y="18"/>
                    <a:pt x="45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5"/>
                    <a:pt x="31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5D86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6" name="Freeform 54">
              <a:extLst>
                <a:ext uri="{FF2B5EF4-FFF2-40B4-BE49-F238E27FC236}">
                  <a16:creationId xmlns:a16="http://schemas.microsoft.com/office/drawing/2014/main" id="{808EA9E9-3188-571D-CFCD-4EFF4752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133"/>
              <a:ext cx="14" cy="7"/>
            </a:xfrm>
            <a:custGeom>
              <a:avLst/>
              <a:gdLst>
                <a:gd name="T0" fmla="*/ 0 w 6"/>
                <a:gd name="T1" fmla="*/ 2 h 3"/>
                <a:gd name="T2" fmla="*/ 1 w 6"/>
                <a:gd name="T3" fmla="*/ 3 h 3"/>
                <a:gd name="T4" fmla="*/ 1 w 6"/>
                <a:gd name="T5" fmla="*/ 2 h 3"/>
                <a:gd name="T6" fmla="*/ 2 w 6"/>
                <a:gd name="T7" fmla="*/ 2 h 3"/>
                <a:gd name="T8" fmla="*/ 3 w 6"/>
                <a:gd name="T9" fmla="*/ 2 h 3"/>
                <a:gd name="T10" fmla="*/ 5 w 6"/>
                <a:gd name="T11" fmla="*/ 1 h 3"/>
                <a:gd name="T12" fmla="*/ 6 w 6"/>
                <a:gd name="T13" fmla="*/ 1 h 3"/>
                <a:gd name="T14" fmla="*/ 5 w 6"/>
                <a:gd name="T15" fmla="*/ 1 h 3"/>
                <a:gd name="T16" fmla="*/ 4 w 6"/>
                <a:gd name="T17" fmla="*/ 1 h 3"/>
                <a:gd name="T18" fmla="*/ 3 w 6"/>
                <a:gd name="T19" fmla="*/ 1 h 3"/>
                <a:gd name="T20" fmla="*/ 2 w 6"/>
                <a:gd name="T21" fmla="*/ 1 h 3"/>
                <a:gd name="T22" fmla="*/ 1 w 6"/>
                <a:gd name="T23" fmla="*/ 0 h 3"/>
                <a:gd name="T24" fmla="*/ 1 w 6"/>
                <a:gd name="T25" fmla="*/ 1 h 3"/>
                <a:gd name="T26" fmla="*/ 0 w 6"/>
                <a:gd name="T27" fmla="*/ 1 h 3"/>
                <a:gd name="T28" fmla="*/ 0 w 6"/>
                <a:gd name="T2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3">
                  <a:moveTo>
                    <a:pt x="0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7" name="Freeform 55">
              <a:extLst>
                <a:ext uri="{FF2B5EF4-FFF2-40B4-BE49-F238E27FC236}">
                  <a16:creationId xmlns:a16="http://schemas.microsoft.com/office/drawing/2014/main" id="{FCDA7E82-653F-5B43-CF56-F734597D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" y="2133"/>
              <a:ext cx="14" cy="14"/>
            </a:xfrm>
            <a:custGeom>
              <a:avLst/>
              <a:gdLst>
                <a:gd name="T0" fmla="*/ 0 w 6"/>
                <a:gd name="T1" fmla="*/ 0 h 6"/>
                <a:gd name="T2" fmla="*/ 1 w 6"/>
                <a:gd name="T3" fmla="*/ 0 h 6"/>
                <a:gd name="T4" fmla="*/ 2 w 6"/>
                <a:gd name="T5" fmla="*/ 0 h 6"/>
                <a:gd name="T6" fmla="*/ 3 w 6"/>
                <a:gd name="T7" fmla="*/ 0 h 6"/>
                <a:gd name="T8" fmla="*/ 4 w 6"/>
                <a:gd name="T9" fmla="*/ 1 h 6"/>
                <a:gd name="T10" fmla="*/ 4 w 6"/>
                <a:gd name="T11" fmla="*/ 1 h 6"/>
                <a:gd name="T12" fmla="*/ 5 w 6"/>
                <a:gd name="T13" fmla="*/ 2 h 6"/>
                <a:gd name="T14" fmla="*/ 6 w 6"/>
                <a:gd name="T15" fmla="*/ 3 h 6"/>
                <a:gd name="T16" fmla="*/ 5 w 6"/>
                <a:gd name="T17" fmla="*/ 4 h 6"/>
                <a:gd name="T18" fmla="*/ 4 w 6"/>
                <a:gd name="T19" fmla="*/ 5 h 6"/>
                <a:gd name="T20" fmla="*/ 4 w 6"/>
                <a:gd name="T21" fmla="*/ 6 h 6"/>
                <a:gd name="T22" fmla="*/ 3 w 6"/>
                <a:gd name="T23" fmla="*/ 6 h 6"/>
                <a:gd name="T24" fmla="*/ 4 w 6"/>
                <a:gd name="T25" fmla="*/ 5 h 6"/>
                <a:gd name="T26" fmla="*/ 4 w 6"/>
                <a:gd name="T27" fmla="*/ 4 h 6"/>
                <a:gd name="T28" fmla="*/ 4 w 6"/>
                <a:gd name="T29" fmla="*/ 3 h 6"/>
                <a:gd name="T30" fmla="*/ 4 w 6"/>
                <a:gd name="T31" fmla="*/ 2 h 6"/>
                <a:gd name="T32" fmla="*/ 3 w 6"/>
                <a:gd name="T33" fmla="*/ 1 h 6"/>
                <a:gd name="T34" fmla="*/ 2 w 6"/>
                <a:gd name="T35" fmla="*/ 0 h 6"/>
                <a:gd name="T36" fmla="*/ 2 w 6"/>
                <a:gd name="T37" fmla="*/ 0 h 6"/>
                <a:gd name="T38" fmla="*/ 0 w 6"/>
                <a:gd name="T3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2"/>
                    <a:pt x="4" y="3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8" name="Freeform 56">
              <a:extLst>
                <a:ext uri="{FF2B5EF4-FFF2-40B4-BE49-F238E27FC236}">
                  <a16:creationId xmlns:a16="http://schemas.microsoft.com/office/drawing/2014/main" id="{8B5ECDDA-1C5E-2E47-DF2C-C335DDC8F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159"/>
              <a:ext cx="10" cy="14"/>
            </a:xfrm>
            <a:custGeom>
              <a:avLst/>
              <a:gdLst>
                <a:gd name="T0" fmla="*/ 0 w 4"/>
                <a:gd name="T1" fmla="*/ 3 h 6"/>
                <a:gd name="T2" fmla="*/ 0 w 4"/>
                <a:gd name="T3" fmla="*/ 4 h 6"/>
                <a:gd name="T4" fmla="*/ 1 w 4"/>
                <a:gd name="T5" fmla="*/ 5 h 6"/>
                <a:gd name="T6" fmla="*/ 1 w 4"/>
                <a:gd name="T7" fmla="*/ 5 h 6"/>
                <a:gd name="T8" fmla="*/ 2 w 4"/>
                <a:gd name="T9" fmla="*/ 6 h 6"/>
                <a:gd name="T10" fmla="*/ 3 w 4"/>
                <a:gd name="T11" fmla="*/ 6 h 6"/>
                <a:gd name="T12" fmla="*/ 4 w 4"/>
                <a:gd name="T13" fmla="*/ 5 h 6"/>
                <a:gd name="T14" fmla="*/ 4 w 4"/>
                <a:gd name="T15" fmla="*/ 4 h 6"/>
                <a:gd name="T16" fmla="*/ 3 w 4"/>
                <a:gd name="T17" fmla="*/ 3 h 6"/>
                <a:gd name="T18" fmla="*/ 3 w 4"/>
                <a:gd name="T19" fmla="*/ 3 h 6"/>
                <a:gd name="T20" fmla="*/ 3 w 4"/>
                <a:gd name="T21" fmla="*/ 1 h 6"/>
                <a:gd name="T22" fmla="*/ 2 w 4"/>
                <a:gd name="T23" fmla="*/ 1 h 6"/>
                <a:gd name="T24" fmla="*/ 2 w 4"/>
                <a:gd name="T25" fmla="*/ 0 h 6"/>
                <a:gd name="T26" fmla="*/ 1 w 4"/>
                <a:gd name="T27" fmla="*/ 0 h 6"/>
                <a:gd name="T28" fmla="*/ 1 w 4"/>
                <a:gd name="T29" fmla="*/ 1 h 6"/>
                <a:gd name="T30" fmla="*/ 1 w 4"/>
                <a:gd name="T31" fmla="*/ 2 h 6"/>
                <a:gd name="T32" fmla="*/ 1 w 4"/>
                <a:gd name="T33" fmla="*/ 2 h 6"/>
                <a:gd name="T34" fmla="*/ 0 w 4"/>
                <a:gd name="T3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1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9" name="Freeform 57">
              <a:extLst>
                <a:ext uri="{FF2B5EF4-FFF2-40B4-BE49-F238E27FC236}">
                  <a16:creationId xmlns:a16="http://schemas.microsoft.com/office/drawing/2014/main" id="{D8786830-D35C-E7F8-261C-FAA5F0D58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" y="2175"/>
              <a:ext cx="5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1 h 3"/>
                <a:gd name="T4" fmla="*/ 1 w 2"/>
                <a:gd name="T5" fmla="*/ 0 h 3"/>
                <a:gd name="T6" fmla="*/ 0 w 2"/>
                <a:gd name="T7" fmla="*/ 0 h 3"/>
                <a:gd name="T8" fmla="*/ 0 w 2"/>
                <a:gd name="T9" fmla="*/ 1 h 3"/>
                <a:gd name="T10" fmla="*/ 0 w 2"/>
                <a:gd name="T11" fmla="*/ 1 h 3"/>
                <a:gd name="T12" fmla="*/ 0 w 2"/>
                <a:gd name="T13" fmla="*/ 2 h 3"/>
                <a:gd name="T14" fmla="*/ 1 w 2"/>
                <a:gd name="T15" fmla="*/ 3 h 3"/>
                <a:gd name="T16" fmla="*/ 2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0" name="Freeform 58">
              <a:extLst>
                <a:ext uri="{FF2B5EF4-FFF2-40B4-BE49-F238E27FC236}">
                  <a16:creationId xmlns:a16="http://schemas.microsoft.com/office/drawing/2014/main" id="{9A2B75DA-3256-0BE8-6F99-11112CFB7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6" y="2810"/>
              <a:ext cx="131" cy="628"/>
            </a:xfrm>
            <a:custGeom>
              <a:avLst/>
              <a:gdLst>
                <a:gd name="T0" fmla="*/ 28 w 55"/>
                <a:gd name="T1" fmla="*/ 264 h 264"/>
                <a:gd name="T2" fmla="*/ 23 w 55"/>
                <a:gd name="T3" fmla="*/ 260 h 264"/>
                <a:gd name="T4" fmla="*/ 29 w 55"/>
                <a:gd name="T5" fmla="*/ 255 h 264"/>
                <a:gd name="T6" fmla="*/ 19 w 55"/>
                <a:gd name="T7" fmla="*/ 260 h 264"/>
                <a:gd name="T8" fmla="*/ 23 w 55"/>
                <a:gd name="T9" fmla="*/ 254 h 264"/>
                <a:gd name="T10" fmla="*/ 20 w 55"/>
                <a:gd name="T11" fmla="*/ 251 h 264"/>
                <a:gd name="T12" fmla="*/ 16 w 55"/>
                <a:gd name="T13" fmla="*/ 245 h 264"/>
                <a:gd name="T14" fmla="*/ 14 w 55"/>
                <a:gd name="T15" fmla="*/ 247 h 264"/>
                <a:gd name="T16" fmla="*/ 11 w 55"/>
                <a:gd name="T17" fmla="*/ 239 h 264"/>
                <a:gd name="T18" fmla="*/ 10 w 55"/>
                <a:gd name="T19" fmla="*/ 236 h 264"/>
                <a:gd name="T20" fmla="*/ 10 w 55"/>
                <a:gd name="T21" fmla="*/ 231 h 264"/>
                <a:gd name="T22" fmla="*/ 11 w 55"/>
                <a:gd name="T23" fmla="*/ 227 h 264"/>
                <a:gd name="T24" fmla="*/ 9 w 55"/>
                <a:gd name="T25" fmla="*/ 224 h 264"/>
                <a:gd name="T26" fmla="*/ 11 w 55"/>
                <a:gd name="T27" fmla="*/ 219 h 264"/>
                <a:gd name="T28" fmla="*/ 13 w 55"/>
                <a:gd name="T29" fmla="*/ 216 h 264"/>
                <a:gd name="T30" fmla="*/ 12 w 55"/>
                <a:gd name="T31" fmla="*/ 213 h 264"/>
                <a:gd name="T32" fmla="*/ 11 w 55"/>
                <a:gd name="T33" fmla="*/ 209 h 264"/>
                <a:gd name="T34" fmla="*/ 5 w 55"/>
                <a:gd name="T35" fmla="*/ 204 h 264"/>
                <a:gd name="T36" fmla="*/ 6 w 55"/>
                <a:gd name="T37" fmla="*/ 200 h 264"/>
                <a:gd name="T38" fmla="*/ 8 w 55"/>
                <a:gd name="T39" fmla="*/ 201 h 264"/>
                <a:gd name="T40" fmla="*/ 15 w 55"/>
                <a:gd name="T41" fmla="*/ 199 h 264"/>
                <a:gd name="T42" fmla="*/ 16 w 55"/>
                <a:gd name="T43" fmla="*/ 193 h 264"/>
                <a:gd name="T44" fmla="*/ 16 w 55"/>
                <a:gd name="T45" fmla="*/ 185 h 264"/>
                <a:gd name="T46" fmla="*/ 19 w 55"/>
                <a:gd name="T47" fmla="*/ 175 h 264"/>
                <a:gd name="T48" fmla="*/ 20 w 55"/>
                <a:gd name="T49" fmla="*/ 167 h 264"/>
                <a:gd name="T50" fmla="*/ 13 w 55"/>
                <a:gd name="T51" fmla="*/ 165 h 264"/>
                <a:gd name="T52" fmla="*/ 13 w 55"/>
                <a:gd name="T53" fmla="*/ 154 h 264"/>
                <a:gd name="T54" fmla="*/ 15 w 55"/>
                <a:gd name="T55" fmla="*/ 145 h 264"/>
                <a:gd name="T56" fmla="*/ 14 w 55"/>
                <a:gd name="T57" fmla="*/ 133 h 264"/>
                <a:gd name="T58" fmla="*/ 20 w 55"/>
                <a:gd name="T59" fmla="*/ 123 h 264"/>
                <a:gd name="T60" fmla="*/ 26 w 55"/>
                <a:gd name="T61" fmla="*/ 107 h 264"/>
                <a:gd name="T62" fmla="*/ 27 w 55"/>
                <a:gd name="T63" fmla="*/ 96 h 264"/>
                <a:gd name="T64" fmla="*/ 28 w 55"/>
                <a:gd name="T65" fmla="*/ 81 h 264"/>
                <a:gd name="T66" fmla="*/ 30 w 55"/>
                <a:gd name="T67" fmla="*/ 66 h 264"/>
                <a:gd name="T68" fmla="*/ 33 w 55"/>
                <a:gd name="T69" fmla="*/ 47 h 264"/>
                <a:gd name="T70" fmla="*/ 35 w 55"/>
                <a:gd name="T71" fmla="*/ 27 h 264"/>
                <a:gd name="T72" fmla="*/ 35 w 55"/>
                <a:gd name="T73" fmla="*/ 4 h 264"/>
                <a:gd name="T74" fmla="*/ 42 w 55"/>
                <a:gd name="T75" fmla="*/ 3 h 264"/>
                <a:gd name="T76" fmla="*/ 44 w 55"/>
                <a:gd name="T77" fmla="*/ 16 h 264"/>
                <a:gd name="T78" fmla="*/ 50 w 55"/>
                <a:gd name="T79" fmla="*/ 31 h 264"/>
                <a:gd name="T80" fmla="*/ 54 w 55"/>
                <a:gd name="T81" fmla="*/ 41 h 264"/>
                <a:gd name="T82" fmla="*/ 45 w 55"/>
                <a:gd name="T83" fmla="*/ 50 h 264"/>
                <a:gd name="T84" fmla="*/ 46 w 55"/>
                <a:gd name="T85" fmla="*/ 63 h 264"/>
                <a:gd name="T86" fmla="*/ 38 w 55"/>
                <a:gd name="T87" fmla="*/ 76 h 264"/>
                <a:gd name="T88" fmla="*/ 35 w 55"/>
                <a:gd name="T89" fmla="*/ 88 h 264"/>
                <a:gd name="T90" fmla="*/ 36 w 55"/>
                <a:gd name="T91" fmla="*/ 99 h 264"/>
                <a:gd name="T92" fmla="*/ 35 w 55"/>
                <a:gd name="T93" fmla="*/ 113 h 264"/>
                <a:gd name="T94" fmla="*/ 32 w 55"/>
                <a:gd name="T95" fmla="*/ 128 h 264"/>
                <a:gd name="T96" fmla="*/ 31 w 55"/>
                <a:gd name="T97" fmla="*/ 143 h 264"/>
                <a:gd name="T98" fmla="*/ 26 w 55"/>
                <a:gd name="T99" fmla="*/ 153 h 264"/>
                <a:gd name="T100" fmla="*/ 25 w 55"/>
                <a:gd name="T101" fmla="*/ 166 h 264"/>
                <a:gd name="T102" fmla="*/ 25 w 55"/>
                <a:gd name="T103" fmla="*/ 177 h 264"/>
                <a:gd name="T104" fmla="*/ 25 w 55"/>
                <a:gd name="T105" fmla="*/ 187 h 264"/>
                <a:gd name="T106" fmla="*/ 25 w 55"/>
                <a:gd name="T107" fmla="*/ 196 h 264"/>
                <a:gd name="T108" fmla="*/ 22 w 55"/>
                <a:gd name="T109" fmla="*/ 213 h 264"/>
                <a:gd name="T110" fmla="*/ 14 w 55"/>
                <a:gd name="T111" fmla="*/ 227 h 264"/>
                <a:gd name="T112" fmla="*/ 22 w 55"/>
                <a:gd name="T113" fmla="*/ 242 h 264"/>
                <a:gd name="T114" fmla="*/ 42 w 55"/>
                <a:gd name="T115" fmla="*/ 250 h 264"/>
                <a:gd name="T116" fmla="*/ 32 w 55"/>
                <a:gd name="T117" fmla="*/ 25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264">
                  <a:moveTo>
                    <a:pt x="32" y="254"/>
                  </a:moveTo>
                  <a:cubicBezTo>
                    <a:pt x="31" y="255"/>
                    <a:pt x="31" y="255"/>
                    <a:pt x="31" y="255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30" y="263"/>
                    <a:pt x="30" y="263"/>
                    <a:pt x="30" y="263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28" y="264"/>
                    <a:pt x="28" y="264"/>
                    <a:pt x="28" y="264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5" y="264"/>
                    <a:pt x="25" y="264"/>
                    <a:pt x="25" y="264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3" y="262"/>
                    <a:pt x="23" y="262"/>
                    <a:pt x="23" y="262"/>
                  </a:cubicBezTo>
                  <a:cubicBezTo>
                    <a:pt x="22" y="261"/>
                    <a:pt x="22" y="261"/>
                    <a:pt x="22" y="261"/>
                  </a:cubicBezTo>
                  <a:cubicBezTo>
                    <a:pt x="22" y="261"/>
                    <a:pt x="22" y="261"/>
                    <a:pt x="22" y="261"/>
                  </a:cubicBezTo>
                  <a:cubicBezTo>
                    <a:pt x="22" y="260"/>
                    <a:pt x="22" y="260"/>
                    <a:pt x="22" y="260"/>
                  </a:cubicBezTo>
                  <a:cubicBezTo>
                    <a:pt x="22" y="259"/>
                    <a:pt x="22" y="259"/>
                    <a:pt x="22" y="259"/>
                  </a:cubicBezTo>
                  <a:cubicBezTo>
                    <a:pt x="23" y="260"/>
                    <a:pt x="23" y="260"/>
                    <a:pt x="23" y="260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6" y="261"/>
                    <a:pt x="26" y="261"/>
                    <a:pt x="26" y="261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7" y="258"/>
                    <a:pt x="27" y="258"/>
                    <a:pt x="27" y="258"/>
                  </a:cubicBezTo>
                  <a:cubicBezTo>
                    <a:pt x="28" y="257"/>
                    <a:pt x="28" y="257"/>
                    <a:pt x="28" y="257"/>
                  </a:cubicBezTo>
                  <a:cubicBezTo>
                    <a:pt x="29" y="256"/>
                    <a:pt x="29" y="256"/>
                    <a:pt x="29" y="256"/>
                  </a:cubicBezTo>
                  <a:cubicBezTo>
                    <a:pt x="29" y="256"/>
                    <a:pt x="30" y="255"/>
                    <a:pt x="29" y="255"/>
                  </a:cubicBezTo>
                  <a:cubicBezTo>
                    <a:pt x="28" y="255"/>
                    <a:pt x="28" y="255"/>
                    <a:pt x="28" y="255"/>
                  </a:cubicBezTo>
                  <a:cubicBezTo>
                    <a:pt x="27" y="255"/>
                    <a:pt x="27" y="255"/>
                    <a:pt x="27" y="255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4" y="257"/>
                    <a:pt x="24" y="257"/>
                    <a:pt x="24" y="257"/>
                  </a:cubicBezTo>
                  <a:cubicBezTo>
                    <a:pt x="22" y="257"/>
                    <a:pt x="22" y="257"/>
                    <a:pt x="22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1" y="258"/>
                    <a:pt x="21" y="258"/>
                    <a:pt x="21" y="258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20" y="260"/>
                    <a:pt x="19" y="260"/>
                    <a:pt x="19" y="260"/>
                  </a:cubicBezTo>
                  <a:cubicBezTo>
                    <a:pt x="18" y="259"/>
                    <a:pt x="18" y="259"/>
                    <a:pt x="18" y="259"/>
                  </a:cubicBezTo>
                  <a:cubicBezTo>
                    <a:pt x="19" y="259"/>
                    <a:pt x="19" y="259"/>
                    <a:pt x="19" y="259"/>
                  </a:cubicBezTo>
                  <a:cubicBezTo>
                    <a:pt x="20" y="258"/>
                    <a:pt x="20" y="258"/>
                    <a:pt x="20" y="258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5"/>
                    <a:pt x="19" y="255"/>
                    <a:pt x="19" y="255"/>
                  </a:cubicBezTo>
                  <a:cubicBezTo>
                    <a:pt x="21" y="255"/>
                    <a:pt x="21" y="255"/>
                    <a:pt x="21" y="255"/>
                  </a:cubicBezTo>
                  <a:cubicBezTo>
                    <a:pt x="22" y="255"/>
                    <a:pt x="22" y="255"/>
                    <a:pt x="22" y="255"/>
                  </a:cubicBezTo>
                  <a:cubicBezTo>
                    <a:pt x="23" y="254"/>
                    <a:pt x="23" y="254"/>
                    <a:pt x="23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3"/>
                    <a:pt x="24" y="253"/>
                    <a:pt x="23" y="253"/>
                  </a:cubicBezTo>
                  <a:cubicBezTo>
                    <a:pt x="22" y="253"/>
                    <a:pt x="21" y="253"/>
                    <a:pt x="21" y="253"/>
                  </a:cubicBezTo>
                  <a:cubicBezTo>
                    <a:pt x="20" y="253"/>
                    <a:pt x="20" y="253"/>
                    <a:pt x="20" y="253"/>
                  </a:cubicBezTo>
                  <a:cubicBezTo>
                    <a:pt x="20" y="251"/>
                    <a:pt x="20" y="251"/>
                    <a:pt x="20" y="251"/>
                  </a:cubicBezTo>
                  <a:cubicBezTo>
                    <a:pt x="20" y="251"/>
                    <a:pt x="20" y="251"/>
                    <a:pt x="20" y="251"/>
                  </a:cubicBezTo>
                  <a:cubicBezTo>
                    <a:pt x="21" y="250"/>
                    <a:pt x="21" y="250"/>
                    <a:pt x="21" y="250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49"/>
                    <a:pt x="20" y="249"/>
                    <a:pt x="20" y="249"/>
                  </a:cubicBezTo>
                  <a:cubicBezTo>
                    <a:pt x="20" y="248"/>
                    <a:pt x="20" y="248"/>
                    <a:pt x="20" y="248"/>
                  </a:cubicBezTo>
                  <a:cubicBezTo>
                    <a:pt x="20" y="247"/>
                    <a:pt x="20" y="247"/>
                    <a:pt x="20" y="247"/>
                  </a:cubicBezTo>
                  <a:cubicBezTo>
                    <a:pt x="20" y="245"/>
                    <a:pt x="20" y="245"/>
                    <a:pt x="20" y="245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7" y="244"/>
                    <a:pt x="17" y="244"/>
                    <a:pt x="17" y="244"/>
                  </a:cubicBezTo>
                  <a:cubicBezTo>
                    <a:pt x="16" y="245"/>
                    <a:pt x="16" y="245"/>
                    <a:pt x="16" y="245"/>
                  </a:cubicBezTo>
                  <a:cubicBezTo>
                    <a:pt x="16" y="245"/>
                    <a:pt x="16" y="245"/>
                    <a:pt x="16" y="245"/>
                  </a:cubicBezTo>
                  <a:cubicBezTo>
                    <a:pt x="16" y="246"/>
                    <a:pt x="16" y="246"/>
                    <a:pt x="16" y="246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16" y="247"/>
                    <a:pt x="16" y="247"/>
                    <a:pt x="16" y="247"/>
                  </a:cubicBezTo>
                  <a:cubicBezTo>
                    <a:pt x="15" y="247"/>
                    <a:pt x="15" y="247"/>
                    <a:pt x="15" y="247"/>
                  </a:cubicBezTo>
                  <a:cubicBezTo>
                    <a:pt x="15" y="247"/>
                    <a:pt x="15" y="247"/>
                    <a:pt x="15" y="247"/>
                  </a:cubicBezTo>
                  <a:cubicBezTo>
                    <a:pt x="14" y="247"/>
                    <a:pt x="14" y="247"/>
                    <a:pt x="14" y="247"/>
                  </a:cubicBezTo>
                  <a:cubicBezTo>
                    <a:pt x="14" y="247"/>
                    <a:pt x="14" y="246"/>
                    <a:pt x="13" y="24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45"/>
                    <a:pt x="12" y="245"/>
                    <a:pt x="12" y="245"/>
                  </a:cubicBezTo>
                  <a:cubicBezTo>
                    <a:pt x="13" y="244"/>
                    <a:pt x="13" y="244"/>
                    <a:pt x="13" y="244"/>
                  </a:cubicBezTo>
                  <a:cubicBezTo>
                    <a:pt x="13" y="243"/>
                    <a:pt x="13" y="243"/>
                    <a:pt x="13" y="243"/>
                  </a:cubicBezTo>
                  <a:cubicBezTo>
                    <a:pt x="13" y="242"/>
                    <a:pt x="13" y="242"/>
                    <a:pt x="13" y="242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1" y="239"/>
                    <a:pt x="11" y="239"/>
                    <a:pt x="11" y="239"/>
                  </a:cubicBezTo>
                  <a:cubicBezTo>
                    <a:pt x="11" y="239"/>
                    <a:pt x="11" y="239"/>
                    <a:pt x="11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3" y="237"/>
                    <a:pt x="13" y="237"/>
                    <a:pt x="13" y="237"/>
                  </a:cubicBezTo>
                  <a:cubicBezTo>
                    <a:pt x="14" y="237"/>
                    <a:pt x="14" y="237"/>
                    <a:pt x="14" y="237"/>
                  </a:cubicBezTo>
                  <a:cubicBezTo>
                    <a:pt x="13" y="236"/>
                    <a:pt x="13" y="236"/>
                    <a:pt x="13" y="236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2" y="237"/>
                    <a:pt x="12" y="237"/>
                    <a:pt x="12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10" y="236"/>
                    <a:pt x="10" y="236"/>
                    <a:pt x="10" y="236"/>
                  </a:cubicBezTo>
                  <a:cubicBezTo>
                    <a:pt x="11" y="236"/>
                    <a:pt x="11" y="236"/>
                    <a:pt x="11" y="236"/>
                  </a:cubicBezTo>
                  <a:cubicBezTo>
                    <a:pt x="11" y="236"/>
                    <a:pt x="11" y="236"/>
                    <a:pt x="11" y="236"/>
                  </a:cubicBezTo>
                  <a:cubicBezTo>
                    <a:pt x="10" y="235"/>
                    <a:pt x="10" y="235"/>
                    <a:pt x="10" y="235"/>
                  </a:cubicBezTo>
                  <a:cubicBezTo>
                    <a:pt x="9" y="235"/>
                    <a:pt x="9" y="235"/>
                    <a:pt x="9" y="235"/>
                  </a:cubicBezTo>
                  <a:cubicBezTo>
                    <a:pt x="10" y="234"/>
                    <a:pt x="10" y="234"/>
                    <a:pt x="10" y="234"/>
                  </a:cubicBezTo>
                  <a:cubicBezTo>
                    <a:pt x="11" y="234"/>
                    <a:pt x="11" y="234"/>
                    <a:pt x="11" y="234"/>
                  </a:cubicBezTo>
                  <a:cubicBezTo>
                    <a:pt x="10" y="233"/>
                    <a:pt x="10" y="233"/>
                    <a:pt x="10" y="233"/>
                  </a:cubicBezTo>
                  <a:cubicBezTo>
                    <a:pt x="10" y="232"/>
                    <a:pt x="10" y="232"/>
                    <a:pt x="10" y="232"/>
                  </a:cubicBezTo>
                  <a:cubicBezTo>
                    <a:pt x="10" y="231"/>
                    <a:pt x="10" y="231"/>
                    <a:pt x="10" y="231"/>
                  </a:cubicBezTo>
                  <a:cubicBezTo>
                    <a:pt x="11" y="231"/>
                    <a:pt x="11" y="231"/>
                    <a:pt x="11" y="231"/>
                  </a:cubicBezTo>
                  <a:cubicBezTo>
                    <a:pt x="10" y="230"/>
                    <a:pt x="10" y="230"/>
                    <a:pt x="10" y="230"/>
                  </a:cubicBezTo>
                  <a:cubicBezTo>
                    <a:pt x="10" y="230"/>
                    <a:pt x="10" y="230"/>
                    <a:pt x="10" y="230"/>
                  </a:cubicBezTo>
                  <a:cubicBezTo>
                    <a:pt x="9" y="229"/>
                    <a:pt x="9" y="229"/>
                    <a:pt x="9" y="229"/>
                  </a:cubicBezTo>
                  <a:cubicBezTo>
                    <a:pt x="10" y="228"/>
                    <a:pt x="10" y="228"/>
                    <a:pt x="10" y="228"/>
                  </a:cubicBezTo>
                  <a:cubicBezTo>
                    <a:pt x="12" y="228"/>
                    <a:pt x="12" y="228"/>
                    <a:pt x="12" y="228"/>
                  </a:cubicBezTo>
                  <a:cubicBezTo>
                    <a:pt x="12" y="229"/>
                    <a:pt x="12" y="229"/>
                    <a:pt x="12" y="229"/>
                  </a:cubicBezTo>
                  <a:cubicBezTo>
                    <a:pt x="12" y="228"/>
                    <a:pt x="12" y="228"/>
                    <a:pt x="12" y="228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26"/>
                    <a:pt x="11" y="226"/>
                    <a:pt x="11" y="226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2" y="224"/>
                    <a:pt x="12" y="224"/>
                    <a:pt x="12" y="224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10" y="226"/>
                    <a:pt x="10" y="226"/>
                    <a:pt x="10" y="226"/>
                  </a:cubicBezTo>
                  <a:cubicBezTo>
                    <a:pt x="10" y="227"/>
                    <a:pt x="10" y="227"/>
                    <a:pt x="10" y="227"/>
                  </a:cubicBezTo>
                  <a:cubicBezTo>
                    <a:pt x="9" y="225"/>
                    <a:pt x="9" y="225"/>
                    <a:pt x="9" y="225"/>
                  </a:cubicBezTo>
                  <a:cubicBezTo>
                    <a:pt x="9" y="224"/>
                    <a:pt x="9" y="224"/>
                    <a:pt x="9" y="224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10" y="222"/>
                    <a:pt x="10" y="222"/>
                    <a:pt x="10" y="222"/>
                  </a:cubicBezTo>
                  <a:cubicBezTo>
                    <a:pt x="11" y="222"/>
                    <a:pt x="11" y="222"/>
                    <a:pt x="11" y="222"/>
                  </a:cubicBezTo>
                  <a:cubicBezTo>
                    <a:pt x="11" y="221"/>
                    <a:pt x="11" y="221"/>
                    <a:pt x="11" y="221"/>
                  </a:cubicBezTo>
                  <a:cubicBezTo>
                    <a:pt x="10" y="221"/>
                    <a:pt x="10" y="221"/>
                    <a:pt x="10" y="221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1" y="219"/>
                    <a:pt x="11" y="219"/>
                    <a:pt x="11" y="219"/>
                  </a:cubicBezTo>
                  <a:cubicBezTo>
                    <a:pt x="10" y="218"/>
                    <a:pt x="10" y="218"/>
                    <a:pt x="10" y="218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8" y="215"/>
                    <a:pt x="8" y="215"/>
                    <a:pt x="8" y="215"/>
                  </a:cubicBezTo>
                  <a:cubicBezTo>
                    <a:pt x="8" y="215"/>
                    <a:pt x="8" y="215"/>
                    <a:pt x="8" y="215"/>
                  </a:cubicBezTo>
                  <a:cubicBezTo>
                    <a:pt x="9" y="215"/>
                    <a:pt x="9" y="215"/>
                    <a:pt x="9" y="215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3" y="217"/>
                    <a:pt x="13" y="217"/>
                    <a:pt x="13" y="217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15" y="216"/>
                    <a:pt x="15" y="216"/>
                    <a:pt x="15" y="216"/>
                  </a:cubicBezTo>
                  <a:cubicBezTo>
                    <a:pt x="15" y="215"/>
                    <a:pt x="15" y="215"/>
                    <a:pt x="15" y="215"/>
                  </a:cubicBezTo>
                  <a:cubicBezTo>
                    <a:pt x="15" y="215"/>
                    <a:pt x="15" y="215"/>
                    <a:pt x="15" y="215"/>
                  </a:cubicBezTo>
                  <a:cubicBezTo>
                    <a:pt x="15" y="215"/>
                    <a:pt x="15" y="215"/>
                    <a:pt x="15" y="215"/>
                  </a:cubicBezTo>
                  <a:cubicBezTo>
                    <a:pt x="14" y="214"/>
                    <a:pt x="14" y="214"/>
                    <a:pt x="14" y="214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2" y="213"/>
                    <a:pt x="12" y="213"/>
                    <a:pt x="12" y="21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9" y="212"/>
                    <a:pt x="9" y="212"/>
                    <a:pt x="9" y="212"/>
                  </a:cubicBezTo>
                  <a:cubicBezTo>
                    <a:pt x="9" y="211"/>
                    <a:pt x="9" y="211"/>
                    <a:pt x="9" y="211"/>
                  </a:cubicBezTo>
                  <a:cubicBezTo>
                    <a:pt x="9" y="210"/>
                    <a:pt x="9" y="210"/>
                    <a:pt x="9" y="210"/>
                  </a:cubicBezTo>
                  <a:cubicBezTo>
                    <a:pt x="10" y="210"/>
                    <a:pt x="10" y="210"/>
                    <a:pt x="10" y="210"/>
                  </a:cubicBezTo>
                  <a:cubicBezTo>
                    <a:pt x="11" y="210"/>
                    <a:pt x="11" y="210"/>
                    <a:pt x="11" y="210"/>
                  </a:cubicBezTo>
                  <a:cubicBezTo>
                    <a:pt x="11" y="209"/>
                    <a:pt x="11" y="209"/>
                    <a:pt x="11" y="209"/>
                  </a:cubicBezTo>
                  <a:cubicBezTo>
                    <a:pt x="11" y="209"/>
                    <a:pt x="11" y="209"/>
                    <a:pt x="11" y="209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1" y="207"/>
                    <a:pt x="11" y="207"/>
                    <a:pt x="11" y="207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6" y="206"/>
                    <a:pt x="6" y="206"/>
                    <a:pt x="6" y="206"/>
                  </a:cubicBezTo>
                  <a:cubicBezTo>
                    <a:pt x="5" y="205"/>
                    <a:pt x="5" y="205"/>
                    <a:pt x="5" y="205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4" y="204"/>
                    <a:pt x="4" y="204"/>
                    <a:pt x="4" y="204"/>
                  </a:cubicBezTo>
                  <a:cubicBezTo>
                    <a:pt x="2" y="204"/>
                    <a:pt x="2" y="204"/>
                    <a:pt x="2" y="204"/>
                  </a:cubicBezTo>
                  <a:cubicBezTo>
                    <a:pt x="1" y="205"/>
                    <a:pt x="1" y="205"/>
                    <a:pt x="1" y="205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" y="203"/>
                    <a:pt x="2" y="203"/>
                    <a:pt x="2" y="203"/>
                  </a:cubicBezTo>
                  <a:cubicBezTo>
                    <a:pt x="3" y="202"/>
                    <a:pt x="3" y="202"/>
                    <a:pt x="3" y="202"/>
                  </a:cubicBezTo>
                  <a:cubicBezTo>
                    <a:pt x="5" y="202"/>
                    <a:pt x="5" y="202"/>
                    <a:pt x="5" y="202"/>
                  </a:cubicBezTo>
                  <a:cubicBezTo>
                    <a:pt x="6" y="202"/>
                    <a:pt x="6" y="202"/>
                    <a:pt x="6" y="202"/>
                  </a:cubicBezTo>
                  <a:cubicBezTo>
                    <a:pt x="6" y="200"/>
                    <a:pt x="6" y="200"/>
                    <a:pt x="6" y="200"/>
                  </a:cubicBezTo>
                  <a:cubicBezTo>
                    <a:pt x="5" y="200"/>
                    <a:pt x="5" y="200"/>
                    <a:pt x="5" y="200"/>
                  </a:cubicBezTo>
                  <a:cubicBezTo>
                    <a:pt x="5" y="198"/>
                    <a:pt x="5" y="198"/>
                    <a:pt x="5" y="198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9"/>
                    <a:pt x="8" y="199"/>
                    <a:pt x="8" y="199"/>
                  </a:cubicBezTo>
                  <a:cubicBezTo>
                    <a:pt x="10" y="199"/>
                    <a:pt x="10" y="199"/>
                    <a:pt x="10" y="199"/>
                  </a:cubicBezTo>
                  <a:cubicBezTo>
                    <a:pt x="11" y="200"/>
                    <a:pt x="11" y="200"/>
                    <a:pt x="11" y="200"/>
                  </a:cubicBezTo>
                  <a:cubicBezTo>
                    <a:pt x="11" y="201"/>
                    <a:pt x="11" y="201"/>
                    <a:pt x="11" y="201"/>
                  </a:cubicBezTo>
                  <a:cubicBezTo>
                    <a:pt x="9" y="201"/>
                    <a:pt x="9" y="201"/>
                    <a:pt x="9" y="201"/>
                  </a:cubicBezTo>
                  <a:cubicBezTo>
                    <a:pt x="8" y="201"/>
                    <a:pt x="8" y="201"/>
                    <a:pt x="8" y="201"/>
                  </a:cubicBezTo>
                  <a:cubicBezTo>
                    <a:pt x="11" y="201"/>
                    <a:pt x="11" y="201"/>
                    <a:pt x="11" y="201"/>
                  </a:cubicBezTo>
                  <a:cubicBezTo>
                    <a:pt x="12" y="202"/>
                    <a:pt x="12" y="202"/>
                    <a:pt x="12" y="202"/>
                  </a:cubicBezTo>
                  <a:cubicBezTo>
                    <a:pt x="12" y="204"/>
                    <a:pt x="12" y="204"/>
                    <a:pt x="12" y="204"/>
                  </a:cubicBezTo>
                  <a:cubicBezTo>
                    <a:pt x="12" y="204"/>
                    <a:pt x="12" y="204"/>
                    <a:pt x="12" y="204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4" y="201"/>
                    <a:pt x="14" y="201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5" y="197"/>
                    <a:pt x="15" y="197"/>
                    <a:pt x="15" y="197"/>
                  </a:cubicBezTo>
                  <a:cubicBezTo>
                    <a:pt x="15" y="197"/>
                    <a:pt x="15" y="197"/>
                    <a:pt x="15" y="197"/>
                  </a:cubicBezTo>
                  <a:cubicBezTo>
                    <a:pt x="15" y="196"/>
                    <a:pt x="15" y="196"/>
                    <a:pt x="15" y="196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6" y="195"/>
                    <a:pt x="16" y="195"/>
                    <a:pt x="16" y="195"/>
                  </a:cubicBezTo>
                  <a:cubicBezTo>
                    <a:pt x="17" y="195"/>
                    <a:pt x="17" y="195"/>
                    <a:pt x="17" y="195"/>
                  </a:cubicBezTo>
                  <a:cubicBezTo>
                    <a:pt x="18" y="195"/>
                    <a:pt x="18" y="195"/>
                    <a:pt x="18" y="195"/>
                  </a:cubicBezTo>
                  <a:cubicBezTo>
                    <a:pt x="17" y="194"/>
                    <a:pt x="17" y="194"/>
                    <a:pt x="17" y="194"/>
                  </a:cubicBezTo>
                  <a:cubicBezTo>
                    <a:pt x="16" y="193"/>
                    <a:pt x="16" y="193"/>
                    <a:pt x="16" y="193"/>
                  </a:cubicBezTo>
                  <a:cubicBezTo>
                    <a:pt x="16" y="192"/>
                    <a:pt x="16" y="192"/>
                    <a:pt x="16" y="192"/>
                  </a:cubicBezTo>
                  <a:cubicBezTo>
                    <a:pt x="17" y="192"/>
                    <a:pt x="17" y="192"/>
                    <a:pt x="17" y="192"/>
                  </a:cubicBezTo>
                  <a:cubicBezTo>
                    <a:pt x="19" y="190"/>
                    <a:pt x="19" y="190"/>
                    <a:pt x="19" y="190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20" y="188"/>
                    <a:pt x="20" y="188"/>
                    <a:pt x="20" y="188"/>
                  </a:cubicBezTo>
                  <a:cubicBezTo>
                    <a:pt x="19" y="187"/>
                    <a:pt x="19" y="187"/>
                    <a:pt x="19" y="187"/>
                  </a:cubicBezTo>
                  <a:cubicBezTo>
                    <a:pt x="19" y="186"/>
                    <a:pt x="19" y="186"/>
                    <a:pt x="19" y="186"/>
                  </a:cubicBezTo>
                  <a:cubicBezTo>
                    <a:pt x="18" y="185"/>
                    <a:pt x="18" y="185"/>
                    <a:pt x="18" y="185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7" y="184"/>
                    <a:pt x="17" y="184"/>
                    <a:pt x="17" y="184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8" y="181"/>
                    <a:pt x="18" y="181"/>
                    <a:pt x="18" y="181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7" y="179"/>
                    <a:pt x="17" y="179"/>
                    <a:pt x="17" y="179"/>
                  </a:cubicBezTo>
                  <a:cubicBezTo>
                    <a:pt x="18" y="178"/>
                    <a:pt x="18" y="178"/>
                    <a:pt x="18" y="178"/>
                  </a:cubicBezTo>
                  <a:cubicBezTo>
                    <a:pt x="18" y="176"/>
                    <a:pt x="18" y="176"/>
                    <a:pt x="18" y="176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0" y="170"/>
                    <a:pt x="20" y="171"/>
                    <a:pt x="20" y="172"/>
                  </a:cubicBezTo>
                  <a:cubicBezTo>
                    <a:pt x="21" y="172"/>
                    <a:pt x="21" y="169"/>
                    <a:pt x="21" y="169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2" y="165"/>
                    <a:pt x="20" y="166"/>
                    <a:pt x="20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7" y="166"/>
                    <a:pt x="17" y="166"/>
                    <a:pt x="17" y="16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66"/>
                    <a:pt x="16" y="168"/>
                    <a:pt x="15" y="167"/>
                  </a:cubicBezTo>
                  <a:cubicBezTo>
                    <a:pt x="15" y="167"/>
                    <a:pt x="13" y="167"/>
                    <a:pt x="13" y="167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58"/>
                    <a:pt x="12" y="158"/>
                    <a:pt x="12" y="158"/>
                  </a:cubicBezTo>
                  <a:cubicBezTo>
                    <a:pt x="13" y="158"/>
                    <a:pt x="13" y="158"/>
                    <a:pt x="13" y="158"/>
                  </a:cubicBezTo>
                  <a:cubicBezTo>
                    <a:pt x="13" y="156"/>
                    <a:pt x="13" y="156"/>
                    <a:pt x="13" y="156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6" y="149"/>
                    <a:pt x="16" y="149"/>
                    <a:pt x="16" y="149"/>
                  </a:cubicBezTo>
                  <a:cubicBezTo>
                    <a:pt x="16" y="148"/>
                    <a:pt x="16" y="148"/>
                    <a:pt x="16" y="148"/>
                  </a:cubicBezTo>
                  <a:cubicBezTo>
                    <a:pt x="16" y="147"/>
                    <a:pt x="16" y="147"/>
                    <a:pt x="16" y="147"/>
                  </a:cubicBezTo>
                  <a:cubicBezTo>
                    <a:pt x="16" y="147"/>
                    <a:pt x="16" y="146"/>
                    <a:pt x="16" y="146"/>
                  </a:cubicBezTo>
                  <a:cubicBezTo>
                    <a:pt x="16" y="145"/>
                    <a:pt x="15" y="145"/>
                    <a:pt x="15" y="145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5" y="141"/>
                    <a:pt x="15" y="141"/>
                    <a:pt x="15" y="141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15" y="139"/>
                    <a:pt x="15" y="139"/>
                    <a:pt x="15" y="138"/>
                  </a:cubicBezTo>
                  <a:cubicBezTo>
                    <a:pt x="14" y="138"/>
                    <a:pt x="14" y="137"/>
                    <a:pt x="14" y="137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7" y="130"/>
                    <a:pt x="17" y="131"/>
                    <a:pt x="17" y="130"/>
                  </a:cubicBezTo>
                  <a:cubicBezTo>
                    <a:pt x="17" y="129"/>
                    <a:pt x="17" y="129"/>
                    <a:pt x="17" y="128"/>
                  </a:cubicBezTo>
                  <a:cubicBezTo>
                    <a:pt x="18" y="128"/>
                    <a:pt x="18" y="126"/>
                    <a:pt x="18" y="126"/>
                  </a:cubicBezTo>
                  <a:cubicBezTo>
                    <a:pt x="18" y="126"/>
                    <a:pt x="19" y="126"/>
                    <a:pt x="19" y="125"/>
                  </a:cubicBezTo>
                  <a:cubicBezTo>
                    <a:pt x="19" y="125"/>
                    <a:pt x="20" y="123"/>
                    <a:pt x="20" y="123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22" y="119"/>
                    <a:pt x="22" y="119"/>
                    <a:pt x="22" y="119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4"/>
                    <a:pt x="23" y="114"/>
                    <a:pt x="23" y="114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8"/>
                    <a:pt x="27" y="77"/>
                    <a:pt x="27" y="77"/>
                  </a:cubicBezTo>
                  <a:cubicBezTo>
                    <a:pt x="27" y="76"/>
                    <a:pt x="27" y="75"/>
                    <a:pt x="27" y="75"/>
                  </a:cubicBezTo>
                  <a:cubicBezTo>
                    <a:pt x="27" y="75"/>
                    <a:pt x="28" y="74"/>
                    <a:pt x="28" y="74"/>
                  </a:cubicBezTo>
                  <a:cubicBezTo>
                    <a:pt x="28" y="73"/>
                    <a:pt x="29" y="71"/>
                    <a:pt x="29" y="71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6"/>
                    <a:pt x="33" y="55"/>
                    <a:pt x="33" y="54"/>
                  </a:cubicBezTo>
                  <a:cubicBezTo>
                    <a:pt x="32" y="54"/>
                    <a:pt x="32" y="52"/>
                    <a:pt x="32" y="52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5" y="31"/>
                    <a:pt x="35" y="30"/>
                  </a:cubicBezTo>
                  <a:cubicBezTo>
                    <a:pt x="35" y="30"/>
                    <a:pt x="35" y="27"/>
                    <a:pt x="35" y="27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5" y="4"/>
                    <a:pt x="35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4" y="13"/>
                    <a:pt x="45" y="14"/>
                  </a:cubicBezTo>
                  <a:cubicBezTo>
                    <a:pt x="46" y="14"/>
                    <a:pt x="46" y="15"/>
                    <a:pt x="46" y="15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5" y="86"/>
                    <a:pt x="35" y="88"/>
                  </a:cubicBezTo>
                  <a:cubicBezTo>
                    <a:pt x="35" y="89"/>
                    <a:pt x="34" y="89"/>
                    <a:pt x="34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6" y="101"/>
                    <a:pt x="35" y="102"/>
                    <a:pt x="36" y="102"/>
                  </a:cubicBezTo>
                  <a:cubicBezTo>
                    <a:pt x="36" y="103"/>
                    <a:pt x="36" y="104"/>
                    <a:pt x="36" y="104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0" y="132"/>
                    <a:pt x="30" y="132"/>
                    <a:pt x="30" y="132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5" y="155"/>
                    <a:pt x="25" y="155"/>
                    <a:pt x="25" y="155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8"/>
                    <a:pt x="25" y="158"/>
                    <a:pt x="25" y="158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5" y="162"/>
                    <a:pt x="25" y="162"/>
                    <a:pt x="25" y="162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5" y="166"/>
                    <a:pt x="25" y="166"/>
                    <a:pt x="25" y="166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6" y="169"/>
                    <a:pt x="26" y="169"/>
                    <a:pt x="26" y="169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4" y="174"/>
                    <a:pt x="24" y="174"/>
                    <a:pt x="24" y="174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5" y="178"/>
                    <a:pt x="25" y="178"/>
                    <a:pt x="25" y="178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6" y="184"/>
                    <a:pt x="26" y="184"/>
                    <a:pt x="26" y="184"/>
                  </a:cubicBezTo>
                  <a:cubicBezTo>
                    <a:pt x="26" y="184"/>
                    <a:pt x="25" y="183"/>
                    <a:pt x="25" y="184"/>
                  </a:cubicBezTo>
                  <a:cubicBezTo>
                    <a:pt x="25" y="186"/>
                    <a:pt x="25" y="187"/>
                    <a:pt x="25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9" y="187"/>
                    <a:pt x="29" y="188"/>
                  </a:cubicBezTo>
                  <a:cubicBezTo>
                    <a:pt x="29" y="189"/>
                    <a:pt x="28" y="190"/>
                    <a:pt x="28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25" y="191"/>
                    <a:pt x="25" y="191"/>
                    <a:pt x="25" y="191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7" y="192"/>
                    <a:pt x="28" y="193"/>
                    <a:pt x="28" y="194"/>
                  </a:cubicBezTo>
                  <a:cubicBezTo>
                    <a:pt x="28" y="196"/>
                    <a:pt x="25" y="196"/>
                    <a:pt x="25" y="196"/>
                  </a:cubicBezTo>
                  <a:cubicBezTo>
                    <a:pt x="25" y="198"/>
                    <a:pt x="25" y="198"/>
                    <a:pt x="25" y="198"/>
                  </a:cubicBezTo>
                  <a:cubicBezTo>
                    <a:pt x="25" y="198"/>
                    <a:pt x="26" y="199"/>
                    <a:pt x="26" y="199"/>
                  </a:cubicBezTo>
                  <a:cubicBezTo>
                    <a:pt x="26" y="200"/>
                    <a:pt x="25" y="200"/>
                    <a:pt x="25" y="201"/>
                  </a:cubicBezTo>
                  <a:cubicBezTo>
                    <a:pt x="25" y="202"/>
                    <a:pt x="26" y="202"/>
                    <a:pt x="26" y="204"/>
                  </a:cubicBezTo>
                  <a:cubicBezTo>
                    <a:pt x="26" y="205"/>
                    <a:pt x="24" y="205"/>
                    <a:pt x="24" y="207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3" y="211"/>
                    <a:pt x="23" y="211"/>
                    <a:pt x="23" y="211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22" y="213"/>
                    <a:pt x="22" y="213"/>
                    <a:pt x="22" y="213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21" y="215"/>
                    <a:pt x="22" y="215"/>
                    <a:pt x="22" y="217"/>
                  </a:cubicBezTo>
                  <a:cubicBezTo>
                    <a:pt x="22" y="218"/>
                    <a:pt x="20" y="219"/>
                    <a:pt x="20" y="219"/>
                  </a:cubicBezTo>
                  <a:cubicBezTo>
                    <a:pt x="20" y="221"/>
                    <a:pt x="20" y="221"/>
                    <a:pt x="20" y="221"/>
                  </a:cubicBezTo>
                  <a:cubicBezTo>
                    <a:pt x="20" y="221"/>
                    <a:pt x="19" y="223"/>
                    <a:pt x="18" y="223"/>
                  </a:cubicBezTo>
                  <a:cubicBezTo>
                    <a:pt x="18" y="223"/>
                    <a:pt x="17" y="223"/>
                    <a:pt x="17" y="224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14" y="227"/>
                    <a:pt x="14" y="227"/>
                    <a:pt x="14" y="227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5" y="233"/>
                    <a:pt x="16" y="234"/>
                    <a:pt x="16" y="234"/>
                  </a:cubicBezTo>
                  <a:cubicBezTo>
                    <a:pt x="16" y="235"/>
                    <a:pt x="16" y="237"/>
                    <a:pt x="16" y="237"/>
                  </a:cubicBezTo>
                  <a:cubicBezTo>
                    <a:pt x="16" y="237"/>
                    <a:pt x="17" y="238"/>
                    <a:pt x="17" y="238"/>
                  </a:cubicBezTo>
                  <a:cubicBezTo>
                    <a:pt x="18" y="238"/>
                    <a:pt x="19" y="237"/>
                    <a:pt x="19" y="237"/>
                  </a:cubicBezTo>
                  <a:cubicBezTo>
                    <a:pt x="21" y="237"/>
                    <a:pt x="21" y="237"/>
                    <a:pt x="21" y="237"/>
                  </a:cubicBezTo>
                  <a:cubicBezTo>
                    <a:pt x="21" y="237"/>
                    <a:pt x="22" y="237"/>
                    <a:pt x="22" y="238"/>
                  </a:cubicBezTo>
                  <a:cubicBezTo>
                    <a:pt x="22" y="239"/>
                    <a:pt x="21" y="240"/>
                    <a:pt x="21" y="241"/>
                  </a:cubicBezTo>
                  <a:cubicBezTo>
                    <a:pt x="21" y="242"/>
                    <a:pt x="22" y="242"/>
                    <a:pt x="22" y="242"/>
                  </a:cubicBezTo>
                  <a:cubicBezTo>
                    <a:pt x="22" y="243"/>
                    <a:pt x="22" y="244"/>
                    <a:pt x="22" y="245"/>
                  </a:cubicBezTo>
                  <a:cubicBezTo>
                    <a:pt x="22" y="245"/>
                    <a:pt x="22" y="246"/>
                    <a:pt x="23" y="247"/>
                  </a:cubicBezTo>
                  <a:cubicBezTo>
                    <a:pt x="24" y="248"/>
                    <a:pt x="25" y="248"/>
                    <a:pt x="25" y="248"/>
                  </a:cubicBezTo>
                  <a:cubicBezTo>
                    <a:pt x="25" y="249"/>
                    <a:pt x="37" y="248"/>
                    <a:pt x="37" y="248"/>
                  </a:cubicBezTo>
                  <a:cubicBezTo>
                    <a:pt x="37" y="248"/>
                    <a:pt x="39" y="249"/>
                    <a:pt x="39" y="249"/>
                  </a:cubicBezTo>
                  <a:cubicBezTo>
                    <a:pt x="40" y="249"/>
                    <a:pt x="42" y="249"/>
                    <a:pt x="42" y="249"/>
                  </a:cubicBezTo>
                  <a:cubicBezTo>
                    <a:pt x="43" y="250"/>
                    <a:pt x="45" y="251"/>
                    <a:pt x="45" y="251"/>
                  </a:cubicBezTo>
                  <a:cubicBezTo>
                    <a:pt x="46" y="252"/>
                    <a:pt x="46" y="252"/>
                    <a:pt x="46" y="252"/>
                  </a:cubicBezTo>
                  <a:cubicBezTo>
                    <a:pt x="46" y="252"/>
                    <a:pt x="44" y="250"/>
                    <a:pt x="42" y="250"/>
                  </a:cubicBezTo>
                  <a:cubicBezTo>
                    <a:pt x="41" y="250"/>
                    <a:pt x="40" y="250"/>
                    <a:pt x="40" y="250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39" y="252"/>
                    <a:pt x="39" y="252"/>
                    <a:pt x="39" y="252"/>
                  </a:cubicBezTo>
                  <a:cubicBezTo>
                    <a:pt x="37" y="252"/>
                    <a:pt x="37" y="252"/>
                    <a:pt x="37" y="252"/>
                  </a:cubicBezTo>
                  <a:cubicBezTo>
                    <a:pt x="36" y="253"/>
                    <a:pt x="36" y="253"/>
                    <a:pt x="36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4"/>
                    <a:pt x="34" y="254"/>
                    <a:pt x="34" y="254"/>
                  </a:cubicBezTo>
                  <a:cubicBezTo>
                    <a:pt x="33" y="254"/>
                    <a:pt x="33" y="254"/>
                    <a:pt x="33" y="254"/>
                  </a:cubicBezTo>
                  <a:lnTo>
                    <a:pt x="32" y="25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1" name="Freeform 59">
              <a:extLst>
                <a:ext uri="{FF2B5EF4-FFF2-40B4-BE49-F238E27FC236}">
                  <a16:creationId xmlns:a16="http://schemas.microsoft.com/office/drawing/2014/main" id="{CF94AAB4-43BE-BD37-77C7-838E716E0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2546"/>
              <a:ext cx="190" cy="274"/>
            </a:xfrm>
            <a:custGeom>
              <a:avLst/>
              <a:gdLst>
                <a:gd name="T0" fmla="*/ 4 w 80"/>
                <a:gd name="T1" fmla="*/ 22 h 115"/>
                <a:gd name="T2" fmla="*/ 0 w 80"/>
                <a:gd name="T3" fmla="*/ 27 h 115"/>
                <a:gd name="T4" fmla="*/ 1 w 80"/>
                <a:gd name="T5" fmla="*/ 32 h 115"/>
                <a:gd name="T6" fmla="*/ 3 w 80"/>
                <a:gd name="T7" fmla="*/ 35 h 115"/>
                <a:gd name="T8" fmla="*/ 10 w 80"/>
                <a:gd name="T9" fmla="*/ 43 h 115"/>
                <a:gd name="T10" fmla="*/ 18 w 80"/>
                <a:gd name="T11" fmla="*/ 59 h 115"/>
                <a:gd name="T12" fmla="*/ 27 w 80"/>
                <a:gd name="T13" fmla="*/ 75 h 115"/>
                <a:gd name="T14" fmla="*/ 32 w 80"/>
                <a:gd name="T15" fmla="*/ 83 h 115"/>
                <a:gd name="T16" fmla="*/ 34 w 80"/>
                <a:gd name="T17" fmla="*/ 92 h 115"/>
                <a:gd name="T18" fmla="*/ 41 w 80"/>
                <a:gd name="T19" fmla="*/ 98 h 115"/>
                <a:gd name="T20" fmla="*/ 52 w 80"/>
                <a:gd name="T21" fmla="*/ 103 h 115"/>
                <a:gd name="T22" fmla="*/ 58 w 80"/>
                <a:gd name="T23" fmla="*/ 107 h 115"/>
                <a:gd name="T24" fmla="*/ 63 w 80"/>
                <a:gd name="T25" fmla="*/ 111 h 115"/>
                <a:gd name="T26" fmla="*/ 68 w 80"/>
                <a:gd name="T27" fmla="*/ 115 h 115"/>
                <a:gd name="T28" fmla="*/ 73 w 80"/>
                <a:gd name="T29" fmla="*/ 115 h 115"/>
                <a:gd name="T30" fmla="*/ 74 w 80"/>
                <a:gd name="T31" fmla="*/ 111 h 115"/>
                <a:gd name="T32" fmla="*/ 75 w 80"/>
                <a:gd name="T33" fmla="*/ 107 h 115"/>
                <a:gd name="T34" fmla="*/ 78 w 80"/>
                <a:gd name="T35" fmla="*/ 104 h 115"/>
                <a:gd name="T36" fmla="*/ 76 w 80"/>
                <a:gd name="T37" fmla="*/ 101 h 115"/>
                <a:gd name="T38" fmla="*/ 76 w 80"/>
                <a:gd name="T39" fmla="*/ 96 h 115"/>
                <a:gd name="T40" fmla="*/ 76 w 80"/>
                <a:gd name="T41" fmla="*/ 92 h 115"/>
                <a:gd name="T42" fmla="*/ 78 w 80"/>
                <a:gd name="T43" fmla="*/ 88 h 115"/>
                <a:gd name="T44" fmla="*/ 78 w 80"/>
                <a:gd name="T45" fmla="*/ 84 h 115"/>
                <a:gd name="T46" fmla="*/ 78 w 80"/>
                <a:gd name="T47" fmla="*/ 80 h 115"/>
                <a:gd name="T48" fmla="*/ 80 w 80"/>
                <a:gd name="T49" fmla="*/ 77 h 115"/>
                <a:gd name="T50" fmla="*/ 73 w 80"/>
                <a:gd name="T51" fmla="*/ 68 h 115"/>
                <a:gd name="T52" fmla="*/ 68 w 80"/>
                <a:gd name="T53" fmla="*/ 68 h 115"/>
                <a:gd name="T54" fmla="*/ 68 w 80"/>
                <a:gd name="T55" fmla="*/ 64 h 115"/>
                <a:gd name="T56" fmla="*/ 63 w 80"/>
                <a:gd name="T57" fmla="*/ 62 h 115"/>
                <a:gd name="T58" fmla="*/ 57 w 80"/>
                <a:gd name="T59" fmla="*/ 59 h 115"/>
                <a:gd name="T60" fmla="*/ 53 w 80"/>
                <a:gd name="T61" fmla="*/ 57 h 115"/>
                <a:gd name="T62" fmla="*/ 51 w 80"/>
                <a:gd name="T63" fmla="*/ 53 h 115"/>
                <a:gd name="T64" fmla="*/ 47 w 80"/>
                <a:gd name="T65" fmla="*/ 48 h 115"/>
                <a:gd name="T66" fmla="*/ 48 w 80"/>
                <a:gd name="T67" fmla="*/ 42 h 115"/>
                <a:gd name="T68" fmla="*/ 53 w 80"/>
                <a:gd name="T69" fmla="*/ 35 h 115"/>
                <a:gd name="T70" fmla="*/ 65 w 80"/>
                <a:gd name="T71" fmla="*/ 27 h 115"/>
                <a:gd name="T72" fmla="*/ 70 w 80"/>
                <a:gd name="T73" fmla="*/ 24 h 115"/>
                <a:gd name="T74" fmla="*/ 66 w 80"/>
                <a:gd name="T75" fmla="*/ 13 h 115"/>
                <a:gd name="T76" fmla="*/ 59 w 80"/>
                <a:gd name="T77" fmla="*/ 14 h 115"/>
                <a:gd name="T78" fmla="*/ 50 w 80"/>
                <a:gd name="T79" fmla="*/ 9 h 115"/>
                <a:gd name="T80" fmla="*/ 45 w 80"/>
                <a:gd name="T81" fmla="*/ 5 h 115"/>
                <a:gd name="T82" fmla="*/ 42 w 80"/>
                <a:gd name="T83" fmla="*/ 1 h 115"/>
                <a:gd name="T84" fmla="*/ 38 w 80"/>
                <a:gd name="T85" fmla="*/ 0 h 115"/>
                <a:gd name="T86" fmla="*/ 38 w 80"/>
                <a:gd name="T87" fmla="*/ 3 h 115"/>
                <a:gd name="T88" fmla="*/ 37 w 80"/>
                <a:gd name="T89" fmla="*/ 8 h 115"/>
                <a:gd name="T90" fmla="*/ 23 w 80"/>
                <a:gd name="T91" fmla="*/ 17 h 115"/>
                <a:gd name="T92" fmla="*/ 17 w 80"/>
                <a:gd name="T93" fmla="*/ 27 h 115"/>
                <a:gd name="T94" fmla="*/ 13 w 80"/>
                <a:gd name="T95" fmla="*/ 30 h 115"/>
                <a:gd name="T96" fmla="*/ 8 w 80"/>
                <a:gd name="T97" fmla="*/ 26 h 115"/>
                <a:gd name="T98" fmla="*/ 6 w 80"/>
                <a:gd name="T99" fmla="*/ 24 h 115"/>
                <a:gd name="T100" fmla="*/ 7 w 80"/>
                <a:gd name="T101" fmla="*/ 2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" h="115">
                  <a:moveTo>
                    <a:pt x="7" y="20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1"/>
                    <a:pt x="1" y="32"/>
                    <a:pt x="1" y="32"/>
                  </a:cubicBezTo>
                  <a:cubicBezTo>
                    <a:pt x="1" y="32"/>
                    <a:pt x="2" y="33"/>
                    <a:pt x="2" y="33"/>
                  </a:cubicBezTo>
                  <a:cubicBezTo>
                    <a:pt x="2" y="33"/>
                    <a:pt x="3" y="34"/>
                    <a:pt x="3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1" y="37"/>
                    <a:pt x="2" y="38"/>
                  </a:cubicBezTo>
                  <a:cubicBezTo>
                    <a:pt x="3" y="38"/>
                    <a:pt x="9" y="42"/>
                    <a:pt x="10" y="43"/>
                  </a:cubicBezTo>
                  <a:cubicBezTo>
                    <a:pt x="10" y="43"/>
                    <a:pt x="12" y="48"/>
                    <a:pt x="13" y="49"/>
                  </a:cubicBezTo>
                  <a:cubicBezTo>
                    <a:pt x="14" y="49"/>
                    <a:pt x="17" y="53"/>
                    <a:pt x="17" y="54"/>
                  </a:cubicBezTo>
                  <a:cubicBezTo>
                    <a:pt x="17" y="55"/>
                    <a:pt x="18" y="58"/>
                    <a:pt x="18" y="59"/>
                  </a:cubicBezTo>
                  <a:cubicBezTo>
                    <a:pt x="19" y="59"/>
                    <a:pt x="23" y="68"/>
                    <a:pt x="23" y="68"/>
                  </a:cubicBezTo>
                  <a:cubicBezTo>
                    <a:pt x="23" y="68"/>
                    <a:pt x="23" y="70"/>
                    <a:pt x="24" y="70"/>
                  </a:cubicBezTo>
                  <a:cubicBezTo>
                    <a:pt x="24" y="70"/>
                    <a:pt x="27" y="75"/>
                    <a:pt x="27" y="75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2"/>
                    <a:pt x="31" y="82"/>
                    <a:pt x="32" y="83"/>
                  </a:cubicBezTo>
                  <a:cubicBezTo>
                    <a:pt x="33" y="84"/>
                    <a:pt x="33" y="85"/>
                    <a:pt x="33" y="86"/>
                  </a:cubicBezTo>
                  <a:cubicBezTo>
                    <a:pt x="33" y="87"/>
                    <a:pt x="31" y="87"/>
                    <a:pt x="31" y="87"/>
                  </a:cubicBezTo>
                  <a:cubicBezTo>
                    <a:pt x="31" y="87"/>
                    <a:pt x="34" y="91"/>
                    <a:pt x="34" y="92"/>
                  </a:cubicBezTo>
                  <a:cubicBezTo>
                    <a:pt x="35" y="92"/>
                    <a:pt x="37" y="93"/>
                    <a:pt x="37" y="94"/>
                  </a:cubicBezTo>
                  <a:cubicBezTo>
                    <a:pt x="38" y="94"/>
                    <a:pt x="39" y="97"/>
                    <a:pt x="39" y="97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1"/>
                    <a:pt x="63" y="112"/>
                    <a:pt x="64" y="112"/>
                  </a:cubicBezTo>
                  <a:cubicBezTo>
                    <a:pt x="64" y="112"/>
                    <a:pt x="67" y="114"/>
                    <a:pt x="67" y="114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6" y="101"/>
                    <a:pt x="76" y="101"/>
                    <a:pt x="76" y="101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6" y="93"/>
                    <a:pt x="76" y="93"/>
                    <a:pt x="76" y="93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7" y="91"/>
                    <a:pt x="77" y="91"/>
                    <a:pt x="77" y="91"/>
                  </a:cubicBezTo>
                  <a:cubicBezTo>
                    <a:pt x="78" y="90"/>
                    <a:pt x="78" y="90"/>
                    <a:pt x="78" y="90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7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80" y="78"/>
                    <a:pt x="80" y="78"/>
                    <a:pt x="80" y="78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8"/>
                    <a:pt x="56" y="58"/>
                  </a:cubicBezTo>
                  <a:cubicBezTo>
                    <a:pt x="55" y="58"/>
                    <a:pt x="54" y="58"/>
                    <a:pt x="54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6"/>
                    <a:pt x="52" y="55"/>
                    <a:pt x="52" y="55"/>
                  </a:cubicBezTo>
                  <a:cubicBezTo>
                    <a:pt x="52" y="54"/>
                    <a:pt x="51" y="53"/>
                    <a:pt x="51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7"/>
                    <a:pt x="47" y="46"/>
                  </a:cubicBezTo>
                  <a:cubicBezTo>
                    <a:pt x="47" y="45"/>
                    <a:pt x="48" y="46"/>
                    <a:pt x="48" y="45"/>
                  </a:cubicBezTo>
                  <a:cubicBezTo>
                    <a:pt x="48" y="44"/>
                    <a:pt x="48" y="43"/>
                    <a:pt x="48" y="42"/>
                  </a:cubicBezTo>
                  <a:cubicBezTo>
                    <a:pt x="49" y="42"/>
                    <a:pt x="51" y="41"/>
                    <a:pt x="52" y="40"/>
                  </a:cubicBezTo>
                  <a:cubicBezTo>
                    <a:pt x="52" y="39"/>
                    <a:pt x="52" y="38"/>
                    <a:pt x="52" y="37"/>
                  </a:cubicBezTo>
                  <a:cubicBezTo>
                    <a:pt x="52" y="37"/>
                    <a:pt x="53" y="36"/>
                    <a:pt x="53" y="35"/>
                  </a:cubicBezTo>
                  <a:cubicBezTo>
                    <a:pt x="53" y="34"/>
                    <a:pt x="53" y="32"/>
                    <a:pt x="53" y="31"/>
                  </a:cubicBezTo>
                  <a:cubicBezTo>
                    <a:pt x="54" y="31"/>
                    <a:pt x="60" y="27"/>
                    <a:pt x="60" y="27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7" y="22"/>
                    <a:pt x="71" y="17"/>
                    <a:pt x="71" y="16"/>
                  </a:cubicBezTo>
                  <a:cubicBezTo>
                    <a:pt x="70" y="15"/>
                    <a:pt x="67" y="13"/>
                    <a:pt x="66" y="13"/>
                  </a:cubicBezTo>
                  <a:cubicBezTo>
                    <a:pt x="66" y="13"/>
                    <a:pt x="64" y="14"/>
                    <a:pt x="63" y="14"/>
                  </a:cubicBezTo>
                  <a:cubicBezTo>
                    <a:pt x="62" y="14"/>
                    <a:pt x="61" y="13"/>
                    <a:pt x="61" y="13"/>
                  </a:cubicBezTo>
                  <a:cubicBezTo>
                    <a:pt x="61" y="13"/>
                    <a:pt x="60" y="14"/>
                    <a:pt x="59" y="14"/>
                  </a:cubicBezTo>
                  <a:cubicBezTo>
                    <a:pt x="58" y="14"/>
                    <a:pt x="53" y="14"/>
                    <a:pt x="53" y="14"/>
                  </a:cubicBezTo>
                  <a:cubicBezTo>
                    <a:pt x="53" y="14"/>
                    <a:pt x="52" y="12"/>
                    <a:pt x="52" y="11"/>
                  </a:cubicBezTo>
                  <a:cubicBezTo>
                    <a:pt x="52" y="11"/>
                    <a:pt x="50" y="9"/>
                    <a:pt x="50" y="9"/>
                  </a:cubicBezTo>
                  <a:cubicBezTo>
                    <a:pt x="50" y="9"/>
                    <a:pt x="49" y="7"/>
                    <a:pt x="48" y="7"/>
                  </a:cubicBezTo>
                  <a:cubicBezTo>
                    <a:pt x="47" y="6"/>
                    <a:pt x="46" y="5"/>
                    <a:pt x="46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7" y="2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2" name="Freeform 60">
              <a:extLst>
                <a:ext uri="{FF2B5EF4-FFF2-40B4-BE49-F238E27FC236}">
                  <a16:creationId xmlns:a16="http://schemas.microsoft.com/office/drawing/2014/main" id="{66ECBCFF-2A1E-B946-F9C3-1B8A56474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523"/>
              <a:ext cx="83" cy="95"/>
            </a:xfrm>
            <a:custGeom>
              <a:avLst/>
              <a:gdLst>
                <a:gd name="T0" fmla="*/ 34 w 35"/>
                <a:gd name="T1" fmla="*/ 11 h 40"/>
                <a:gd name="T2" fmla="*/ 35 w 35"/>
                <a:gd name="T3" fmla="*/ 14 h 40"/>
                <a:gd name="T4" fmla="*/ 34 w 35"/>
                <a:gd name="T5" fmla="*/ 18 h 40"/>
                <a:gd name="T6" fmla="*/ 26 w 35"/>
                <a:gd name="T7" fmla="*/ 25 h 40"/>
                <a:gd name="T8" fmla="*/ 17 w 35"/>
                <a:gd name="T9" fmla="*/ 30 h 40"/>
                <a:gd name="T10" fmla="*/ 14 w 35"/>
                <a:gd name="T11" fmla="*/ 37 h 40"/>
                <a:gd name="T12" fmla="*/ 12 w 35"/>
                <a:gd name="T13" fmla="*/ 40 h 40"/>
                <a:gd name="T14" fmla="*/ 8 w 35"/>
                <a:gd name="T15" fmla="*/ 37 h 40"/>
                <a:gd name="T16" fmla="*/ 5 w 35"/>
                <a:gd name="T17" fmla="*/ 36 h 40"/>
                <a:gd name="T18" fmla="*/ 3 w 35"/>
                <a:gd name="T19" fmla="*/ 35 h 40"/>
                <a:gd name="T20" fmla="*/ 4 w 35"/>
                <a:gd name="T21" fmla="*/ 34 h 40"/>
                <a:gd name="T22" fmla="*/ 4 w 35"/>
                <a:gd name="T23" fmla="*/ 32 h 40"/>
                <a:gd name="T24" fmla="*/ 5 w 35"/>
                <a:gd name="T25" fmla="*/ 30 h 40"/>
                <a:gd name="T26" fmla="*/ 6 w 35"/>
                <a:gd name="T27" fmla="*/ 29 h 40"/>
                <a:gd name="T28" fmla="*/ 6 w 35"/>
                <a:gd name="T29" fmla="*/ 27 h 40"/>
                <a:gd name="T30" fmla="*/ 7 w 35"/>
                <a:gd name="T31" fmla="*/ 26 h 40"/>
                <a:gd name="T32" fmla="*/ 7 w 35"/>
                <a:gd name="T33" fmla="*/ 25 h 40"/>
                <a:gd name="T34" fmla="*/ 7 w 35"/>
                <a:gd name="T35" fmla="*/ 23 h 40"/>
                <a:gd name="T36" fmla="*/ 6 w 35"/>
                <a:gd name="T37" fmla="*/ 23 h 40"/>
                <a:gd name="T38" fmla="*/ 6 w 35"/>
                <a:gd name="T39" fmla="*/ 24 h 40"/>
                <a:gd name="T40" fmla="*/ 5 w 35"/>
                <a:gd name="T41" fmla="*/ 24 h 40"/>
                <a:gd name="T42" fmla="*/ 3 w 35"/>
                <a:gd name="T43" fmla="*/ 26 h 40"/>
                <a:gd name="T44" fmla="*/ 1 w 35"/>
                <a:gd name="T45" fmla="*/ 24 h 40"/>
                <a:gd name="T46" fmla="*/ 0 w 35"/>
                <a:gd name="T47" fmla="*/ 23 h 40"/>
                <a:gd name="T48" fmla="*/ 1 w 35"/>
                <a:gd name="T49" fmla="*/ 22 h 40"/>
                <a:gd name="T50" fmla="*/ 0 w 35"/>
                <a:gd name="T51" fmla="*/ 20 h 40"/>
                <a:gd name="T52" fmla="*/ 1 w 35"/>
                <a:gd name="T53" fmla="*/ 18 h 40"/>
                <a:gd name="T54" fmla="*/ 0 w 35"/>
                <a:gd name="T55" fmla="*/ 16 h 40"/>
                <a:gd name="T56" fmla="*/ 2 w 35"/>
                <a:gd name="T57" fmla="*/ 14 h 40"/>
                <a:gd name="T58" fmla="*/ 4 w 35"/>
                <a:gd name="T59" fmla="*/ 13 h 40"/>
                <a:gd name="T60" fmla="*/ 3 w 35"/>
                <a:gd name="T61" fmla="*/ 11 h 40"/>
                <a:gd name="T62" fmla="*/ 4 w 35"/>
                <a:gd name="T63" fmla="*/ 10 h 40"/>
                <a:gd name="T64" fmla="*/ 5 w 35"/>
                <a:gd name="T65" fmla="*/ 8 h 40"/>
                <a:gd name="T66" fmla="*/ 6 w 35"/>
                <a:gd name="T67" fmla="*/ 5 h 40"/>
                <a:gd name="T68" fmla="*/ 6 w 35"/>
                <a:gd name="T69" fmla="*/ 3 h 40"/>
                <a:gd name="T70" fmla="*/ 9 w 35"/>
                <a:gd name="T71" fmla="*/ 3 h 40"/>
                <a:gd name="T72" fmla="*/ 11 w 35"/>
                <a:gd name="T73" fmla="*/ 2 h 40"/>
                <a:gd name="T74" fmla="*/ 13 w 35"/>
                <a:gd name="T75" fmla="*/ 2 h 40"/>
                <a:gd name="T76" fmla="*/ 12 w 35"/>
                <a:gd name="T77" fmla="*/ 0 h 40"/>
                <a:gd name="T78" fmla="*/ 16 w 35"/>
                <a:gd name="T79" fmla="*/ 2 h 40"/>
                <a:gd name="T80" fmla="*/ 18 w 35"/>
                <a:gd name="T81" fmla="*/ 3 h 40"/>
                <a:gd name="T82" fmla="*/ 21 w 35"/>
                <a:gd name="T83" fmla="*/ 5 h 40"/>
                <a:gd name="T84" fmla="*/ 23 w 35"/>
                <a:gd name="T85" fmla="*/ 7 h 40"/>
                <a:gd name="T86" fmla="*/ 26 w 35"/>
                <a:gd name="T87" fmla="*/ 7 h 40"/>
                <a:gd name="T88" fmla="*/ 28 w 35"/>
                <a:gd name="T89" fmla="*/ 7 h 40"/>
                <a:gd name="T90" fmla="*/ 30 w 35"/>
                <a:gd name="T91" fmla="*/ 7 h 40"/>
                <a:gd name="T92" fmla="*/ 32 w 35"/>
                <a:gd name="T93" fmla="*/ 9 h 40"/>
                <a:gd name="T94" fmla="*/ 34 w 35"/>
                <a:gd name="T9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" h="40">
                  <a:moveTo>
                    <a:pt x="34" y="10"/>
                  </a:moveTo>
                  <a:cubicBezTo>
                    <a:pt x="34" y="11"/>
                    <a:pt x="34" y="11"/>
                    <a:pt x="34" y="11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10"/>
                    <a:pt x="33" y="10"/>
                    <a:pt x="33" y="10"/>
                  </a:cubicBezTo>
                  <a:lnTo>
                    <a:pt x="34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3" name="Freeform 61">
              <a:extLst>
                <a:ext uri="{FF2B5EF4-FFF2-40B4-BE49-F238E27FC236}">
                  <a16:creationId xmlns:a16="http://schemas.microsoft.com/office/drawing/2014/main" id="{7D2D199A-5EAF-6770-93DB-8A50C2A9E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" y="2399"/>
              <a:ext cx="86" cy="38"/>
            </a:xfrm>
            <a:custGeom>
              <a:avLst/>
              <a:gdLst>
                <a:gd name="T0" fmla="*/ 1 w 36"/>
                <a:gd name="T1" fmla="*/ 9 h 16"/>
                <a:gd name="T2" fmla="*/ 4 w 36"/>
                <a:gd name="T3" fmla="*/ 9 h 16"/>
                <a:gd name="T4" fmla="*/ 7 w 36"/>
                <a:gd name="T5" fmla="*/ 9 h 16"/>
                <a:gd name="T6" fmla="*/ 9 w 36"/>
                <a:gd name="T7" fmla="*/ 12 h 16"/>
                <a:gd name="T8" fmla="*/ 11 w 36"/>
                <a:gd name="T9" fmla="*/ 13 h 16"/>
                <a:gd name="T10" fmla="*/ 11 w 36"/>
                <a:gd name="T11" fmla="*/ 11 h 16"/>
                <a:gd name="T12" fmla="*/ 13 w 36"/>
                <a:gd name="T13" fmla="*/ 13 h 16"/>
                <a:gd name="T14" fmla="*/ 13 w 36"/>
                <a:gd name="T15" fmla="*/ 15 h 16"/>
                <a:gd name="T16" fmla="*/ 15 w 36"/>
                <a:gd name="T17" fmla="*/ 16 h 16"/>
                <a:gd name="T18" fmla="*/ 17 w 36"/>
                <a:gd name="T19" fmla="*/ 14 h 16"/>
                <a:gd name="T20" fmla="*/ 18 w 36"/>
                <a:gd name="T21" fmla="*/ 14 h 16"/>
                <a:gd name="T22" fmla="*/ 17 w 36"/>
                <a:gd name="T23" fmla="*/ 12 h 16"/>
                <a:gd name="T24" fmla="*/ 16 w 36"/>
                <a:gd name="T25" fmla="*/ 10 h 16"/>
                <a:gd name="T26" fmla="*/ 16 w 36"/>
                <a:gd name="T27" fmla="*/ 8 h 16"/>
                <a:gd name="T28" fmla="*/ 19 w 36"/>
                <a:gd name="T29" fmla="*/ 8 h 16"/>
                <a:gd name="T30" fmla="*/ 20 w 36"/>
                <a:gd name="T31" fmla="*/ 6 h 16"/>
                <a:gd name="T32" fmla="*/ 22 w 36"/>
                <a:gd name="T33" fmla="*/ 4 h 16"/>
                <a:gd name="T34" fmla="*/ 24 w 36"/>
                <a:gd name="T35" fmla="*/ 4 h 16"/>
                <a:gd name="T36" fmla="*/ 25 w 36"/>
                <a:gd name="T37" fmla="*/ 4 h 16"/>
                <a:gd name="T38" fmla="*/ 27 w 36"/>
                <a:gd name="T39" fmla="*/ 6 h 16"/>
                <a:gd name="T40" fmla="*/ 29 w 36"/>
                <a:gd name="T41" fmla="*/ 8 h 16"/>
                <a:gd name="T42" fmla="*/ 30 w 36"/>
                <a:gd name="T43" fmla="*/ 8 h 16"/>
                <a:gd name="T44" fmla="*/ 31 w 36"/>
                <a:gd name="T45" fmla="*/ 8 h 16"/>
                <a:gd name="T46" fmla="*/ 32 w 36"/>
                <a:gd name="T47" fmla="*/ 10 h 16"/>
                <a:gd name="T48" fmla="*/ 30 w 36"/>
                <a:gd name="T49" fmla="*/ 9 h 16"/>
                <a:gd name="T50" fmla="*/ 30 w 36"/>
                <a:gd name="T51" fmla="*/ 9 h 16"/>
                <a:gd name="T52" fmla="*/ 29 w 36"/>
                <a:gd name="T53" fmla="*/ 10 h 16"/>
                <a:gd name="T54" fmla="*/ 29 w 36"/>
                <a:gd name="T55" fmla="*/ 12 h 16"/>
                <a:gd name="T56" fmla="*/ 31 w 36"/>
                <a:gd name="T57" fmla="*/ 14 h 16"/>
                <a:gd name="T58" fmla="*/ 32 w 36"/>
                <a:gd name="T59" fmla="*/ 15 h 16"/>
                <a:gd name="T60" fmla="*/ 33 w 36"/>
                <a:gd name="T61" fmla="*/ 14 h 16"/>
                <a:gd name="T62" fmla="*/ 35 w 36"/>
                <a:gd name="T63" fmla="*/ 13 h 16"/>
                <a:gd name="T64" fmla="*/ 36 w 36"/>
                <a:gd name="T65" fmla="*/ 10 h 16"/>
                <a:gd name="T66" fmla="*/ 35 w 36"/>
                <a:gd name="T67" fmla="*/ 6 h 16"/>
                <a:gd name="T68" fmla="*/ 33 w 36"/>
                <a:gd name="T69" fmla="*/ 5 h 16"/>
                <a:gd name="T70" fmla="*/ 32 w 36"/>
                <a:gd name="T71" fmla="*/ 4 h 16"/>
                <a:gd name="T72" fmla="*/ 30 w 36"/>
                <a:gd name="T73" fmla="*/ 2 h 16"/>
                <a:gd name="T74" fmla="*/ 27 w 36"/>
                <a:gd name="T75" fmla="*/ 1 h 16"/>
                <a:gd name="T76" fmla="*/ 25 w 36"/>
                <a:gd name="T77" fmla="*/ 1 h 16"/>
                <a:gd name="T78" fmla="*/ 23 w 36"/>
                <a:gd name="T79" fmla="*/ 1 h 16"/>
                <a:gd name="T80" fmla="*/ 21 w 36"/>
                <a:gd name="T81" fmla="*/ 1 h 16"/>
                <a:gd name="T82" fmla="*/ 19 w 36"/>
                <a:gd name="T83" fmla="*/ 2 h 16"/>
                <a:gd name="T84" fmla="*/ 16 w 36"/>
                <a:gd name="T85" fmla="*/ 3 h 16"/>
                <a:gd name="T86" fmla="*/ 13 w 36"/>
                <a:gd name="T87" fmla="*/ 4 h 16"/>
                <a:gd name="T88" fmla="*/ 12 w 36"/>
                <a:gd name="T89" fmla="*/ 5 h 16"/>
                <a:gd name="T90" fmla="*/ 9 w 36"/>
                <a:gd name="T91" fmla="*/ 5 h 16"/>
                <a:gd name="T92" fmla="*/ 7 w 36"/>
                <a:gd name="T93" fmla="*/ 4 h 16"/>
                <a:gd name="T94" fmla="*/ 5 w 36"/>
                <a:gd name="T95" fmla="*/ 5 h 16"/>
                <a:gd name="T96" fmla="*/ 4 w 36"/>
                <a:gd name="T97" fmla="*/ 3 h 16"/>
                <a:gd name="T98" fmla="*/ 3 w 36"/>
                <a:gd name="T99" fmla="*/ 2 h 16"/>
                <a:gd name="T100" fmla="*/ 1 w 36"/>
                <a:gd name="T101" fmla="*/ 1 h 16"/>
                <a:gd name="T102" fmla="*/ 1 w 36"/>
                <a:gd name="T103" fmla="*/ 2 h 16"/>
                <a:gd name="T104" fmla="*/ 0 w 36"/>
                <a:gd name="T105" fmla="*/ 4 h 16"/>
                <a:gd name="T106" fmla="*/ 1 w 36"/>
                <a:gd name="T107" fmla="*/ 5 h 16"/>
                <a:gd name="T108" fmla="*/ 0 w 36"/>
                <a:gd name="T109" fmla="*/ 6 h 16"/>
                <a:gd name="T110" fmla="*/ 1 w 36"/>
                <a:gd name="T111" fmla="*/ 8 h 16"/>
                <a:gd name="T112" fmla="*/ 0 w 36"/>
                <a:gd name="T11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" h="16">
                  <a:moveTo>
                    <a:pt x="0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5" y="16"/>
                    <a:pt x="15" y="16"/>
                  </a:cubicBezTo>
                  <a:cubicBezTo>
                    <a:pt x="15" y="16"/>
                    <a:pt x="16" y="15"/>
                    <a:pt x="16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1"/>
                    <a:pt x="17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8" y="6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3" y="4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4" name="Freeform 62">
              <a:extLst>
                <a:ext uri="{FF2B5EF4-FFF2-40B4-BE49-F238E27FC236}">
                  <a16:creationId xmlns:a16="http://schemas.microsoft.com/office/drawing/2014/main" id="{4B109D1D-17C9-8AD0-D7FA-B0D74F025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3" y="1224"/>
              <a:ext cx="1272" cy="652"/>
            </a:xfrm>
            <a:custGeom>
              <a:avLst/>
              <a:gdLst>
                <a:gd name="T0" fmla="*/ 71 w 536"/>
                <a:gd name="T1" fmla="*/ 180 h 274"/>
                <a:gd name="T2" fmla="*/ 77 w 536"/>
                <a:gd name="T3" fmla="*/ 184 h 274"/>
                <a:gd name="T4" fmla="*/ 87 w 536"/>
                <a:gd name="T5" fmla="*/ 193 h 274"/>
                <a:gd name="T6" fmla="*/ 90 w 536"/>
                <a:gd name="T7" fmla="*/ 202 h 274"/>
                <a:gd name="T8" fmla="*/ 101 w 536"/>
                <a:gd name="T9" fmla="*/ 204 h 274"/>
                <a:gd name="T10" fmla="*/ 113 w 536"/>
                <a:gd name="T11" fmla="*/ 217 h 274"/>
                <a:gd name="T12" fmla="*/ 305 w 536"/>
                <a:gd name="T13" fmla="*/ 225 h 274"/>
                <a:gd name="T14" fmla="*/ 331 w 536"/>
                <a:gd name="T15" fmla="*/ 221 h 274"/>
                <a:gd name="T16" fmla="*/ 354 w 536"/>
                <a:gd name="T17" fmla="*/ 236 h 274"/>
                <a:gd name="T18" fmla="*/ 382 w 536"/>
                <a:gd name="T19" fmla="*/ 255 h 274"/>
                <a:gd name="T20" fmla="*/ 367 w 536"/>
                <a:gd name="T21" fmla="*/ 272 h 274"/>
                <a:gd name="T22" fmla="*/ 389 w 536"/>
                <a:gd name="T23" fmla="*/ 267 h 274"/>
                <a:gd name="T24" fmla="*/ 407 w 536"/>
                <a:gd name="T25" fmla="*/ 257 h 274"/>
                <a:gd name="T26" fmla="*/ 464 w 536"/>
                <a:gd name="T27" fmla="*/ 250 h 274"/>
                <a:gd name="T28" fmla="*/ 480 w 536"/>
                <a:gd name="T29" fmla="*/ 248 h 274"/>
                <a:gd name="T30" fmla="*/ 476 w 536"/>
                <a:gd name="T31" fmla="*/ 261 h 274"/>
                <a:gd name="T32" fmla="*/ 501 w 536"/>
                <a:gd name="T33" fmla="*/ 247 h 274"/>
                <a:gd name="T34" fmla="*/ 501 w 536"/>
                <a:gd name="T35" fmla="*/ 242 h 274"/>
                <a:gd name="T36" fmla="*/ 476 w 536"/>
                <a:gd name="T37" fmla="*/ 235 h 274"/>
                <a:gd name="T38" fmla="*/ 466 w 536"/>
                <a:gd name="T39" fmla="*/ 219 h 274"/>
                <a:gd name="T40" fmla="*/ 446 w 536"/>
                <a:gd name="T41" fmla="*/ 225 h 274"/>
                <a:gd name="T42" fmla="*/ 477 w 536"/>
                <a:gd name="T43" fmla="*/ 209 h 274"/>
                <a:gd name="T44" fmla="*/ 519 w 536"/>
                <a:gd name="T45" fmla="*/ 200 h 274"/>
                <a:gd name="T46" fmla="*/ 530 w 536"/>
                <a:gd name="T47" fmla="*/ 180 h 274"/>
                <a:gd name="T48" fmla="*/ 509 w 536"/>
                <a:gd name="T49" fmla="*/ 180 h 274"/>
                <a:gd name="T50" fmla="*/ 507 w 536"/>
                <a:gd name="T51" fmla="*/ 166 h 274"/>
                <a:gd name="T52" fmla="*/ 497 w 536"/>
                <a:gd name="T53" fmla="*/ 146 h 274"/>
                <a:gd name="T54" fmla="*/ 481 w 536"/>
                <a:gd name="T55" fmla="*/ 122 h 274"/>
                <a:gd name="T56" fmla="*/ 466 w 536"/>
                <a:gd name="T57" fmla="*/ 138 h 274"/>
                <a:gd name="T58" fmla="*/ 447 w 536"/>
                <a:gd name="T59" fmla="*/ 133 h 274"/>
                <a:gd name="T60" fmla="*/ 440 w 536"/>
                <a:gd name="T61" fmla="*/ 113 h 274"/>
                <a:gd name="T62" fmla="*/ 410 w 536"/>
                <a:gd name="T63" fmla="*/ 101 h 274"/>
                <a:gd name="T64" fmla="*/ 400 w 536"/>
                <a:gd name="T65" fmla="*/ 128 h 274"/>
                <a:gd name="T66" fmla="*/ 400 w 536"/>
                <a:gd name="T67" fmla="*/ 164 h 274"/>
                <a:gd name="T68" fmla="*/ 390 w 536"/>
                <a:gd name="T69" fmla="*/ 200 h 274"/>
                <a:gd name="T70" fmla="*/ 370 w 536"/>
                <a:gd name="T71" fmla="*/ 182 h 274"/>
                <a:gd name="T72" fmla="*/ 331 w 536"/>
                <a:gd name="T73" fmla="*/ 155 h 274"/>
                <a:gd name="T74" fmla="*/ 294 w 536"/>
                <a:gd name="T75" fmla="*/ 138 h 274"/>
                <a:gd name="T76" fmla="*/ 297 w 536"/>
                <a:gd name="T77" fmla="*/ 109 h 274"/>
                <a:gd name="T78" fmla="*/ 313 w 536"/>
                <a:gd name="T79" fmla="*/ 90 h 274"/>
                <a:gd name="T80" fmla="*/ 313 w 536"/>
                <a:gd name="T81" fmla="*/ 89 h 274"/>
                <a:gd name="T82" fmla="*/ 327 w 536"/>
                <a:gd name="T83" fmla="*/ 72 h 274"/>
                <a:gd name="T84" fmla="*/ 343 w 536"/>
                <a:gd name="T85" fmla="*/ 62 h 274"/>
                <a:gd name="T86" fmla="*/ 360 w 536"/>
                <a:gd name="T87" fmla="*/ 58 h 274"/>
                <a:gd name="T88" fmla="*/ 375 w 536"/>
                <a:gd name="T89" fmla="*/ 34 h 274"/>
                <a:gd name="T90" fmla="*/ 352 w 536"/>
                <a:gd name="T91" fmla="*/ 35 h 274"/>
                <a:gd name="T92" fmla="*/ 326 w 536"/>
                <a:gd name="T93" fmla="*/ 30 h 274"/>
                <a:gd name="T94" fmla="*/ 306 w 536"/>
                <a:gd name="T95" fmla="*/ 21 h 274"/>
                <a:gd name="T96" fmla="*/ 286 w 536"/>
                <a:gd name="T97" fmla="*/ 6 h 274"/>
                <a:gd name="T98" fmla="*/ 297 w 536"/>
                <a:gd name="T99" fmla="*/ 30 h 274"/>
                <a:gd name="T100" fmla="*/ 287 w 536"/>
                <a:gd name="T101" fmla="*/ 55 h 274"/>
                <a:gd name="T102" fmla="*/ 281 w 536"/>
                <a:gd name="T103" fmla="*/ 41 h 274"/>
                <a:gd name="T104" fmla="*/ 265 w 536"/>
                <a:gd name="T105" fmla="*/ 47 h 274"/>
                <a:gd name="T106" fmla="*/ 209 w 536"/>
                <a:gd name="T107" fmla="*/ 40 h 274"/>
                <a:gd name="T108" fmla="*/ 207 w 536"/>
                <a:gd name="T109" fmla="*/ 56 h 274"/>
                <a:gd name="T110" fmla="*/ 162 w 536"/>
                <a:gd name="T111" fmla="*/ 44 h 274"/>
                <a:gd name="T112" fmla="*/ 110 w 536"/>
                <a:gd name="T113" fmla="*/ 28 h 274"/>
                <a:gd name="T114" fmla="*/ 88 w 536"/>
                <a:gd name="T115" fmla="*/ 19 h 274"/>
                <a:gd name="T116" fmla="*/ 57 w 536"/>
                <a:gd name="T117" fmla="*/ 29 h 274"/>
                <a:gd name="T118" fmla="*/ 63 w 536"/>
                <a:gd name="T119" fmla="*/ 26 h 274"/>
                <a:gd name="T120" fmla="*/ 37 w 536"/>
                <a:gd name="T121" fmla="*/ 36 h 274"/>
                <a:gd name="T122" fmla="*/ 31 w 536"/>
                <a:gd name="T123" fmla="*/ 127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6" h="274">
                  <a:moveTo>
                    <a:pt x="69" y="161"/>
                  </a:moveTo>
                  <a:cubicBezTo>
                    <a:pt x="69" y="161"/>
                    <a:pt x="69" y="162"/>
                    <a:pt x="69" y="162"/>
                  </a:cubicBezTo>
                  <a:cubicBezTo>
                    <a:pt x="69" y="162"/>
                    <a:pt x="69" y="163"/>
                    <a:pt x="69" y="163"/>
                  </a:cubicBezTo>
                  <a:cubicBezTo>
                    <a:pt x="69" y="163"/>
                    <a:pt x="69" y="163"/>
                    <a:pt x="69" y="164"/>
                  </a:cubicBezTo>
                  <a:cubicBezTo>
                    <a:pt x="69" y="164"/>
                    <a:pt x="69" y="165"/>
                    <a:pt x="69" y="165"/>
                  </a:cubicBezTo>
                  <a:cubicBezTo>
                    <a:pt x="69" y="165"/>
                    <a:pt x="70" y="165"/>
                    <a:pt x="70" y="165"/>
                  </a:cubicBezTo>
                  <a:cubicBezTo>
                    <a:pt x="70" y="164"/>
                    <a:pt x="71" y="164"/>
                    <a:pt x="71" y="164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0" y="168"/>
                    <a:pt x="70" y="168"/>
                  </a:cubicBezTo>
                  <a:cubicBezTo>
                    <a:pt x="70" y="168"/>
                    <a:pt x="70" y="168"/>
                    <a:pt x="70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69" y="170"/>
                    <a:pt x="69" y="170"/>
                  </a:cubicBezTo>
                  <a:cubicBezTo>
                    <a:pt x="69" y="170"/>
                    <a:pt x="69" y="171"/>
                    <a:pt x="69" y="171"/>
                  </a:cubicBezTo>
                  <a:cubicBezTo>
                    <a:pt x="69" y="172"/>
                    <a:pt x="69" y="172"/>
                    <a:pt x="69" y="172"/>
                  </a:cubicBezTo>
                  <a:cubicBezTo>
                    <a:pt x="68" y="172"/>
                    <a:pt x="68" y="172"/>
                    <a:pt x="68" y="172"/>
                  </a:cubicBezTo>
                  <a:cubicBezTo>
                    <a:pt x="68" y="173"/>
                    <a:pt x="68" y="173"/>
                    <a:pt x="68" y="173"/>
                  </a:cubicBezTo>
                  <a:cubicBezTo>
                    <a:pt x="68" y="173"/>
                    <a:pt x="69" y="173"/>
                    <a:pt x="69" y="173"/>
                  </a:cubicBezTo>
                  <a:cubicBezTo>
                    <a:pt x="69" y="173"/>
                    <a:pt x="69" y="173"/>
                    <a:pt x="69" y="173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70" y="175"/>
                    <a:pt x="71" y="175"/>
                    <a:pt x="71" y="175"/>
                  </a:cubicBezTo>
                  <a:cubicBezTo>
                    <a:pt x="72" y="175"/>
                    <a:pt x="72" y="176"/>
                    <a:pt x="72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71" y="176"/>
                    <a:pt x="71" y="176"/>
                    <a:pt x="71" y="176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8"/>
                    <a:pt x="70" y="178"/>
                    <a:pt x="70" y="178"/>
                  </a:cubicBezTo>
                  <a:cubicBezTo>
                    <a:pt x="70" y="179"/>
                    <a:pt x="70" y="179"/>
                    <a:pt x="70" y="179"/>
                  </a:cubicBezTo>
                  <a:cubicBezTo>
                    <a:pt x="71" y="180"/>
                    <a:pt x="71" y="180"/>
                    <a:pt x="71" y="180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74" y="182"/>
                    <a:pt x="74" y="182"/>
                    <a:pt x="74" y="182"/>
                  </a:cubicBezTo>
                  <a:cubicBezTo>
                    <a:pt x="74" y="181"/>
                    <a:pt x="74" y="181"/>
                    <a:pt x="74" y="181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4" y="180"/>
                    <a:pt x="74" y="180"/>
                    <a:pt x="75" y="179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8" y="178"/>
                    <a:pt x="78" y="178"/>
                    <a:pt x="78" y="178"/>
                  </a:cubicBezTo>
                  <a:cubicBezTo>
                    <a:pt x="78" y="178"/>
                    <a:pt x="78" y="178"/>
                    <a:pt x="78" y="178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8" y="182"/>
                    <a:pt x="78" y="182"/>
                    <a:pt x="78" y="182"/>
                  </a:cubicBezTo>
                  <a:cubicBezTo>
                    <a:pt x="78" y="182"/>
                    <a:pt x="79" y="182"/>
                    <a:pt x="79" y="182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1" y="182"/>
                    <a:pt x="81" y="182"/>
                    <a:pt x="81" y="182"/>
                  </a:cubicBezTo>
                  <a:cubicBezTo>
                    <a:pt x="81" y="182"/>
                    <a:pt x="81" y="182"/>
                    <a:pt x="81" y="182"/>
                  </a:cubicBezTo>
                  <a:cubicBezTo>
                    <a:pt x="82" y="182"/>
                    <a:pt x="82" y="183"/>
                    <a:pt x="82" y="183"/>
                  </a:cubicBezTo>
                  <a:cubicBezTo>
                    <a:pt x="82" y="184"/>
                    <a:pt x="82" y="184"/>
                    <a:pt x="82" y="184"/>
                  </a:cubicBezTo>
                  <a:cubicBezTo>
                    <a:pt x="81" y="183"/>
                    <a:pt x="81" y="183"/>
                    <a:pt x="81" y="183"/>
                  </a:cubicBezTo>
                  <a:cubicBezTo>
                    <a:pt x="81" y="183"/>
                    <a:pt x="81" y="183"/>
                    <a:pt x="81" y="183"/>
                  </a:cubicBezTo>
                  <a:cubicBezTo>
                    <a:pt x="79" y="183"/>
                    <a:pt x="79" y="183"/>
                    <a:pt x="79" y="183"/>
                  </a:cubicBezTo>
                  <a:cubicBezTo>
                    <a:pt x="79" y="183"/>
                    <a:pt x="79" y="183"/>
                    <a:pt x="79" y="183"/>
                  </a:cubicBezTo>
                  <a:cubicBezTo>
                    <a:pt x="78" y="183"/>
                    <a:pt x="78" y="183"/>
                    <a:pt x="78" y="183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8" y="185"/>
                    <a:pt x="78" y="185"/>
                    <a:pt x="78" y="185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9" y="186"/>
                    <a:pt x="79" y="186"/>
                    <a:pt x="79" y="186"/>
                  </a:cubicBezTo>
                  <a:cubicBezTo>
                    <a:pt x="79" y="187"/>
                    <a:pt x="79" y="187"/>
                    <a:pt x="79" y="187"/>
                  </a:cubicBezTo>
                  <a:cubicBezTo>
                    <a:pt x="80" y="188"/>
                    <a:pt x="80" y="188"/>
                    <a:pt x="80" y="188"/>
                  </a:cubicBezTo>
                  <a:cubicBezTo>
                    <a:pt x="81" y="188"/>
                    <a:pt x="81" y="188"/>
                    <a:pt x="81" y="188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81" y="189"/>
                    <a:pt x="81" y="190"/>
                    <a:pt x="81" y="190"/>
                  </a:cubicBezTo>
                  <a:cubicBezTo>
                    <a:pt x="81" y="190"/>
                    <a:pt x="81" y="191"/>
                    <a:pt x="81" y="191"/>
                  </a:cubicBezTo>
                  <a:cubicBezTo>
                    <a:pt x="82" y="190"/>
                    <a:pt x="82" y="190"/>
                    <a:pt x="82" y="190"/>
                  </a:cubicBezTo>
                  <a:cubicBezTo>
                    <a:pt x="83" y="190"/>
                    <a:pt x="83" y="190"/>
                    <a:pt x="83" y="190"/>
                  </a:cubicBezTo>
                  <a:cubicBezTo>
                    <a:pt x="83" y="192"/>
                    <a:pt x="83" y="192"/>
                    <a:pt x="83" y="192"/>
                  </a:cubicBezTo>
                  <a:cubicBezTo>
                    <a:pt x="83" y="192"/>
                    <a:pt x="83" y="192"/>
                    <a:pt x="83" y="192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4" y="191"/>
                    <a:pt x="84" y="191"/>
                    <a:pt x="84" y="191"/>
                  </a:cubicBezTo>
                  <a:cubicBezTo>
                    <a:pt x="85" y="191"/>
                    <a:pt x="85" y="191"/>
                    <a:pt x="85" y="191"/>
                  </a:cubicBezTo>
                  <a:cubicBezTo>
                    <a:pt x="85" y="191"/>
                    <a:pt x="86" y="191"/>
                    <a:pt x="86" y="190"/>
                  </a:cubicBezTo>
                  <a:cubicBezTo>
                    <a:pt x="87" y="190"/>
                    <a:pt x="87" y="189"/>
                    <a:pt x="87" y="189"/>
                  </a:cubicBezTo>
                  <a:cubicBezTo>
                    <a:pt x="88" y="188"/>
                    <a:pt x="88" y="188"/>
                    <a:pt x="88" y="188"/>
                  </a:cubicBezTo>
                  <a:cubicBezTo>
                    <a:pt x="88" y="189"/>
                    <a:pt x="88" y="189"/>
                    <a:pt x="88" y="189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87" y="191"/>
                    <a:pt x="87" y="191"/>
                    <a:pt x="87" y="191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88" y="191"/>
                    <a:pt x="89" y="191"/>
                    <a:pt x="90" y="191"/>
                  </a:cubicBezTo>
                  <a:cubicBezTo>
                    <a:pt x="90" y="191"/>
                    <a:pt x="90" y="192"/>
                    <a:pt x="90" y="192"/>
                  </a:cubicBezTo>
                  <a:cubicBezTo>
                    <a:pt x="90" y="192"/>
                    <a:pt x="90" y="192"/>
                    <a:pt x="90" y="192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90" y="193"/>
                    <a:pt x="90" y="194"/>
                    <a:pt x="89" y="194"/>
                  </a:cubicBezTo>
                  <a:cubicBezTo>
                    <a:pt x="89" y="194"/>
                    <a:pt x="89" y="193"/>
                    <a:pt x="89" y="193"/>
                  </a:cubicBezTo>
                  <a:cubicBezTo>
                    <a:pt x="89" y="193"/>
                    <a:pt x="88" y="193"/>
                    <a:pt x="88" y="193"/>
                  </a:cubicBezTo>
                  <a:cubicBezTo>
                    <a:pt x="88" y="193"/>
                    <a:pt x="87" y="193"/>
                    <a:pt x="87" y="193"/>
                  </a:cubicBezTo>
                  <a:cubicBezTo>
                    <a:pt x="87" y="193"/>
                    <a:pt x="87" y="193"/>
                    <a:pt x="87" y="193"/>
                  </a:cubicBezTo>
                  <a:cubicBezTo>
                    <a:pt x="86" y="193"/>
                    <a:pt x="86" y="193"/>
                    <a:pt x="86" y="193"/>
                  </a:cubicBezTo>
                  <a:cubicBezTo>
                    <a:pt x="85" y="194"/>
                    <a:pt x="85" y="194"/>
                    <a:pt x="85" y="194"/>
                  </a:cubicBezTo>
                  <a:cubicBezTo>
                    <a:pt x="85" y="194"/>
                    <a:pt x="85" y="194"/>
                    <a:pt x="85" y="194"/>
                  </a:cubicBezTo>
                  <a:cubicBezTo>
                    <a:pt x="83" y="195"/>
                    <a:pt x="83" y="195"/>
                    <a:pt x="83" y="195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83" y="198"/>
                    <a:pt x="83" y="198"/>
                    <a:pt x="83" y="198"/>
                  </a:cubicBezTo>
                  <a:cubicBezTo>
                    <a:pt x="83" y="198"/>
                    <a:pt x="83" y="198"/>
                    <a:pt x="84" y="198"/>
                  </a:cubicBezTo>
                  <a:cubicBezTo>
                    <a:pt x="84" y="199"/>
                    <a:pt x="84" y="198"/>
                    <a:pt x="84" y="198"/>
                  </a:cubicBezTo>
                  <a:cubicBezTo>
                    <a:pt x="84" y="198"/>
                    <a:pt x="84" y="198"/>
                    <a:pt x="84" y="198"/>
                  </a:cubicBezTo>
                  <a:cubicBezTo>
                    <a:pt x="84" y="197"/>
                    <a:pt x="84" y="197"/>
                    <a:pt x="84" y="197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86" y="196"/>
                    <a:pt x="86" y="196"/>
                    <a:pt x="86" y="196"/>
                  </a:cubicBezTo>
                  <a:cubicBezTo>
                    <a:pt x="86" y="197"/>
                    <a:pt x="86" y="197"/>
                    <a:pt x="86" y="197"/>
                  </a:cubicBezTo>
                  <a:cubicBezTo>
                    <a:pt x="88" y="197"/>
                    <a:pt x="88" y="197"/>
                    <a:pt x="88" y="197"/>
                  </a:cubicBezTo>
                  <a:cubicBezTo>
                    <a:pt x="89" y="197"/>
                    <a:pt x="89" y="197"/>
                    <a:pt x="89" y="197"/>
                  </a:cubicBezTo>
                  <a:cubicBezTo>
                    <a:pt x="90" y="197"/>
                    <a:pt x="90" y="197"/>
                    <a:pt x="90" y="197"/>
                  </a:cubicBezTo>
                  <a:cubicBezTo>
                    <a:pt x="90" y="198"/>
                    <a:pt x="90" y="198"/>
                    <a:pt x="90" y="198"/>
                  </a:cubicBezTo>
                  <a:cubicBezTo>
                    <a:pt x="88" y="198"/>
                    <a:pt x="88" y="198"/>
                    <a:pt x="88" y="198"/>
                  </a:cubicBezTo>
                  <a:cubicBezTo>
                    <a:pt x="87" y="198"/>
                    <a:pt x="87" y="198"/>
                    <a:pt x="87" y="198"/>
                  </a:cubicBezTo>
                  <a:cubicBezTo>
                    <a:pt x="86" y="198"/>
                    <a:pt x="86" y="198"/>
                    <a:pt x="86" y="198"/>
                  </a:cubicBezTo>
                  <a:cubicBezTo>
                    <a:pt x="86" y="199"/>
                    <a:pt x="86" y="199"/>
                    <a:pt x="86" y="199"/>
                  </a:cubicBezTo>
                  <a:cubicBezTo>
                    <a:pt x="86" y="199"/>
                    <a:pt x="84" y="199"/>
                    <a:pt x="84" y="200"/>
                  </a:cubicBezTo>
                  <a:cubicBezTo>
                    <a:pt x="84" y="200"/>
                    <a:pt x="85" y="200"/>
                    <a:pt x="85" y="200"/>
                  </a:cubicBezTo>
                  <a:cubicBezTo>
                    <a:pt x="86" y="200"/>
                    <a:pt x="86" y="200"/>
                    <a:pt x="86" y="200"/>
                  </a:cubicBezTo>
                  <a:cubicBezTo>
                    <a:pt x="87" y="200"/>
                    <a:pt x="87" y="200"/>
                    <a:pt x="87" y="200"/>
                  </a:cubicBezTo>
                  <a:cubicBezTo>
                    <a:pt x="87" y="200"/>
                    <a:pt x="87" y="200"/>
                    <a:pt x="87" y="200"/>
                  </a:cubicBezTo>
                  <a:cubicBezTo>
                    <a:pt x="86" y="201"/>
                    <a:pt x="86" y="201"/>
                    <a:pt x="86" y="201"/>
                  </a:cubicBezTo>
                  <a:cubicBezTo>
                    <a:pt x="85" y="201"/>
                    <a:pt x="85" y="201"/>
                    <a:pt x="85" y="201"/>
                  </a:cubicBezTo>
                  <a:cubicBezTo>
                    <a:pt x="85" y="202"/>
                    <a:pt x="85" y="202"/>
                    <a:pt x="85" y="202"/>
                  </a:cubicBezTo>
                  <a:cubicBezTo>
                    <a:pt x="86" y="202"/>
                    <a:pt x="86" y="202"/>
                    <a:pt x="86" y="202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8" y="202"/>
                    <a:pt x="88" y="202"/>
                    <a:pt x="88" y="202"/>
                  </a:cubicBezTo>
                  <a:cubicBezTo>
                    <a:pt x="90" y="202"/>
                    <a:pt x="90" y="202"/>
                    <a:pt x="90" y="202"/>
                  </a:cubicBezTo>
                  <a:cubicBezTo>
                    <a:pt x="90" y="202"/>
                    <a:pt x="90" y="202"/>
                    <a:pt x="90" y="202"/>
                  </a:cubicBezTo>
                  <a:cubicBezTo>
                    <a:pt x="88" y="203"/>
                    <a:pt x="88" y="203"/>
                    <a:pt x="88" y="203"/>
                  </a:cubicBezTo>
                  <a:cubicBezTo>
                    <a:pt x="86" y="203"/>
                    <a:pt x="86" y="203"/>
                    <a:pt x="86" y="203"/>
                  </a:cubicBezTo>
                  <a:cubicBezTo>
                    <a:pt x="86" y="203"/>
                    <a:pt x="86" y="203"/>
                    <a:pt x="86" y="203"/>
                  </a:cubicBezTo>
                  <a:cubicBezTo>
                    <a:pt x="88" y="204"/>
                    <a:pt x="88" y="204"/>
                    <a:pt x="88" y="204"/>
                  </a:cubicBezTo>
                  <a:cubicBezTo>
                    <a:pt x="88" y="204"/>
                    <a:pt x="89" y="204"/>
                    <a:pt x="89" y="204"/>
                  </a:cubicBezTo>
                  <a:cubicBezTo>
                    <a:pt x="89" y="204"/>
                    <a:pt x="90" y="204"/>
                    <a:pt x="90" y="204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93" y="203"/>
                    <a:pt x="93" y="203"/>
                    <a:pt x="93" y="203"/>
                  </a:cubicBezTo>
                  <a:cubicBezTo>
                    <a:pt x="93" y="204"/>
                    <a:pt x="93" y="204"/>
                    <a:pt x="93" y="204"/>
                  </a:cubicBezTo>
                  <a:cubicBezTo>
                    <a:pt x="93" y="204"/>
                    <a:pt x="93" y="204"/>
                    <a:pt x="93" y="205"/>
                  </a:cubicBezTo>
                  <a:cubicBezTo>
                    <a:pt x="93" y="206"/>
                    <a:pt x="94" y="206"/>
                    <a:pt x="94" y="206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96" y="203"/>
                    <a:pt x="96" y="203"/>
                    <a:pt x="96" y="203"/>
                  </a:cubicBezTo>
                  <a:cubicBezTo>
                    <a:pt x="97" y="202"/>
                    <a:pt x="97" y="202"/>
                    <a:pt x="97" y="202"/>
                  </a:cubicBezTo>
                  <a:cubicBezTo>
                    <a:pt x="97" y="203"/>
                    <a:pt x="97" y="203"/>
                    <a:pt x="97" y="203"/>
                  </a:cubicBezTo>
                  <a:cubicBezTo>
                    <a:pt x="97" y="204"/>
                    <a:pt x="97" y="204"/>
                    <a:pt x="97" y="204"/>
                  </a:cubicBezTo>
                  <a:cubicBezTo>
                    <a:pt x="97" y="205"/>
                    <a:pt x="97" y="205"/>
                    <a:pt x="97" y="205"/>
                  </a:cubicBezTo>
                  <a:cubicBezTo>
                    <a:pt x="96" y="206"/>
                    <a:pt x="96" y="206"/>
                    <a:pt x="96" y="206"/>
                  </a:cubicBezTo>
                  <a:cubicBezTo>
                    <a:pt x="95" y="206"/>
                    <a:pt x="95" y="206"/>
                    <a:pt x="95" y="206"/>
                  </a:cubicBezTo>
                  <a:cubicBezTo>
                    <a:pt x="94" y="207"/>
                    <a:pt x="94" y="207"/>
                    <a:pt x="94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7" y="207"/>
                    <a:pt x="97" y="207"/>
                    <a:pt x="97" y="207"/>
                  </a:cubicBezTo>
                  <a:cubicBezTo>
                    <a:pt x="97" y="206"/>
                    <a:pt x="97" y="206"/>
                    <a:pt x="97" y="206"/>
                  </a:cubicBezTo>
                  <a:cubicBezTo>
                    <a:pt x="98" y="206"/>
                    <a:pt x="98" y="206"/>
                    <a:pt x="98" y="2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99" y="207"/>
                    <a:pt x="99" y="207"/>
                    <a:pt x="99" y="207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101" y="205"/>
                    <a:pt x="101" y="205"/>
                    <a:pt x="101" y="205"/>
                  </a:cubicBezTo>
                  <a:cubicBezTo>
                    <a:pt x="101" y="204"/>
                    <a:pt x="101" y="204"/>
                    <a:pt x="101" y="204"/>
                  </a:cubicBezTo>
                  <a:cubicBezTo>
                    <a:pt x="101" y="204"/>
                    <a:pt x="101" y="204"/>
                    <a:pt x="101" y="204"/>
                  </a:cubicBezTo>
                  <a:cubicBezTo>
                    <a:pt x="102" y="204"/>
                    <a:pt x="102" y="204"/>
                    <a:pt x="102" y="204"/>
                  </a:cubicBezTo>
                  <a:cubicBezTo>
                    <a:pt x="102" y="204"/>
                    <a:pt x="102" y="204"/>
                    <a:pt x="102" y="204"/>
                  </a:cubicBezTo>
                  <a:cubicBezTo>
                    <a:pt x="102" y="205"/>
                    <a:pt x="102" y="205"/>
                    <a:pt x="102" y="205"/>
                  </a:cubicBezTo>
                  <a:cubicBezTo>
                    <a:pt x="102" y="206"/>
                    <a:pt x="102" y="206"/>
                    <a:pt x="102" y="206"/>
                  </a:cubicBezTo>
                  <a:cubicBezTo>
                    <a:pt x="101" y="207"/>
                    <a:pt x="101" y="207"/>
                    <a:pt x="101" y="207"/>
                  </a:cubicBezTo>
                  <a:cubicBezTo>
                    <a:pt x="101" y="208"/>
                    <a:pt x="101" y="208"/>
                    <a:pt x="101" y="208"/>
                  </a:cubicBezTo>
                  <a:cubicBezTo>
                    <a:pt x="101" y="208"/>
                    <a:pt x="101" y="208"/>
                    <a:pt x="101" y="208"/>
                  </a:cubicBezTo>
                  <a:cubicBezTo>
                    <a:pt x="102" y="208"/>
                    <a:pt x="102" y="208"/>
                    <a:pt x="102" y="208"/>
                  </a:cubicBezTo>
                  <a:cubicBezTo>
                    <a:pt x="103" y="208"/>
                    <a:pt x="103" y="208"/>
                    <a:pt x="103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3" y="208"/>
                  </a:cubicBezTo>
                  <a:cubicBezTo>
                    <a:pt x="103" y="209"/>
                    <a:pt x="103" y="209"/>
                    <a:pt x="103" y="209"/>
                  </a:cubicBezTo>
                  <a:cubicBezTo>
                    <a:pt x="103" y="209"/>
                    <a:pt x="103" y="209"/>
                    <a:pt x="103" y="210"/>
                  </a:cubicBezTo>
                  <a:cubicBezTo>
                    <a:pt x="103" y="210"/>
                    <a:pt x="103" y="211"/>
                    <a:pt x="103" y="211"/>
                  </a:cubicBezTo>
                  <a:cubicBezTo>
                    <a:pt x="103" y="212"/>
                    <a:pt x="103" y="212"/>
                    <a:pt x="103" y="212"/>
                  </a:cubicBezTo>
                  <a:cubicBezTo>
                    <a:pt x="104" y="213"/>
                    <a:pt x="104" y="213"/>
                    <a:pt x="104" y="213"/>
                  </a:cubicBezTo>
                  <a:cubicBezTo>
                    <a:pt x="105" y="213"/>
                    <a:pt x="105" y="213"/>
                    <a:pt x="105" y="213"/>
                  </a:cubicBezTo>
                  <a:cubicBezTo>
                    <a:pt x="105" y="213"/>
                    <a:pt x="106" y="213"/>
                    <a:pt x="107" y="213"/>
                  </a:cubicBezTo>
                  <a:cubicBezTo>
                    <a:pt x="107" y="213"/>
                    <a:pt x="107" y="211"/>
                    <a:pt x="107" y="211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7" y="211"/>
                    <a:pt x="108" y="210"/>
                    <a:pt x="108" y="210"/>
                  </a:cubicBezTo>
                  <a:cubicBezTo>
                    <a:pt x="108" y="211"/>
                    <a:pt x="108" y="211"/>
                    <a:pt x="108" y="211"/>
                  </a:cubicBezTo>
                  <a:cubicBezTo>
                    <a:pt x="108" y="212"/>
                    <a:pt x="108" y="212"/>
                    <a:pt x="108" y="212"/>
                  </a:cubicBezTo>
                  <a:cubicBezTo>
                    <a:pt x="107" y="213"/>
                    <a:pt x="107" y="213"/>
                    <a:pt x="107" y="213"/>
                  </a:cubicBezTo>
                  <a:cubicBezTo>
                    <a:pt x="110" y="214"/>
                    <a:pt x="110" y="214"/>
                    <a:pt x="110" y="214"/>
                  </a:cubicBezTo>
                  <a:cubicBezTo>
                    <a:pt x="107" y="215"/>
                    <a:pt x="107" y="215"/>
                    <a:pt x="107" y="215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10" y="216"/>
                    <a:pt x="110" y="216"/>
                    <a:pt x="110" y="216"/>
                  </a:cubicBezTo>
                  <a:cubicBezTo>
                    <a:pt x="111" y="215"/>
                    <a:pt x="111" y="215"/>
                    <a:pt x="111" y="215"/>
                  </a:cubicBezTo>
                  <a:cubicBezTo>
                    <a:pt x="112" y="214"/>
                    <a:pt x="112" y="214"/>
                    <a:pt x="112" y="214"/>
                  </a:cubicBezTo>
                  <a:cubicBezTo>
                    <a:pt x="112" y="214"/>
                    <a:pt x="112" y="216"/>
                    <a:pt x="112" y="216"/>
                  </a:cubicBezTo>
                  <a:cubicBezTo>
                    <a:pt x="111" y="216"/>
                    <a:pt x="112" y="216"/>
                    <a:pt x="112" y="216"/>
                  </a:cubicBezTo>
                  <a:cubicBezTo>
                    <a:pt x="114" y="216"/>
                    <a:pt x="114" y="216"/>
                    <a:pt x="114" y="216"/>
                  </a:cubicBezTo>
                  <a:cubicBezTo>
                    <a:pt x="113" y="217"/>
                    <a:pt x="113" y="217"/>
                    <a:pt x="113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2" y="218"/>
                    <a:pt x="112" y="218"/>
                    <a:pt x="112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4" y="219"/>
                    <a:pt x="114" y="219"/>
                    <a:pt x="114" y="219"/>
                  </a:cubicBezTo>
                  <a:cubicBezTo>
                    <a:pt x="115" y="220"/>
                    <a:pt x="115" y="220"/>
                    <a:pt x="115" y="220"/>
                  </a:cubicBezTo>
                  <a:cubicBezTo>
                    <a:pt x="118" y="220"/>
                    <a:pt x="118" y="220"/>
                    <a:pt x="118" y="220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235" y="220"/>
                    <a:pt x="235" y="220"/>
                    <a:pt x="235" y="220"/>
                  </a:cubicBezTo>
                  <a:cubicBezTo>
                    <a:pt x="288" y="220"/>
                    <a:pt x="288" y="220"/>
                    <a:pt x="288" y="220"/>
                  </a:cubicBezTo>
                  <a:cubicBezTo>
                    <a:pt x="288" y="220"/>
                    <a:pt x="288" y="220"/>
                    <a:pt x="288" y="220"/>
                  </a:cubicBezTo>
                  <a:cubicBezTo>
                    <a:pt x="288" y="219"/>
                    <a:pt x="288" y="219"/>
                    <a:pt x="288" y="219"/>
                  </a:cubicBezTo>
                  <a:cubicBezTo>
                    <a:pt x="288" y="218"/>
                    <a:pt x="288" y="218"/>
                    <a:pt x="288" y="218"/>
                  </a:cubicBezTo>
                  <a:cubicBezTo>
                    <a:pt x="288" y="218"/>
                    <a:pt x="288" y="217"/>
                    <a:pt x="289" y="217"/>
                  </a:cubicBezTo>
                  <a:cubicBezTo>
                    <a:pt x="289" y="217"/>
                    <a:pt x="289" y="217"/>
                    <a:pt x="289" y="217"/>
                  </a:cubicBezTo>
                  <a:cubicBezTo>
                    <a:pt x="289" y="217"/>
                    <a:pt x="289" y="217"/>
                    <a:pt x="289" y="217"/>
                  </a:cubicBezTo>
                  <a:cubicBezTo>
                    <a:pt x="290" y="217"/>
                    <a:pt x="290" y="217"/>
                    <a:pt x="290" y="217"/>
                  </a:cubicBezTo>
                  <a:cubicBezTo>
                    <a:pt x="290" y="218"/>
                    <a:pt x="290" y="218"/>
                    <a:pt x="290" y="218"/>
                  </a:cubicBezTo>
                  <a:cubicBezTo>
                    <a:pt x="291" y="218"/>
                    <a:pt x="291" y="218"/>
                    <a:pt x="291" y="218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91" y="219"/>
                    <a:pt x="291" y="220"/>
                    <a:pt x="291" y="220"/>
                  </a:cubicBezTo>
                  <a:cubicBezTo>
                    <a:pt x="291" y="221"/>
                    <a:pt x="292" y="221"/>
                    <a:pt x="292" y="221"/>
                  </a:cubicBezTo>
                  <a:cubicBezTo>
                    <a:pt x="292" y="221"/>
                    <a:pt x="292" y="222"/>
                    <a:pt x="293" y="222"/>
                  </a:cubicBezTo>
                  <a:cubicBezTo>
                    <a:pt x="293" y="222"/>
                    <a:pt x="293" y="222"/>
                    <a:pt x="293" y="222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5" y="223"/>
                    <a:pt x="295" y="223"/>
                    <a:pt x="295" y="223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98" y="224"/>
                    <a:pt x="298" y="224"/>
                    <a:pt x="298" y="224"/>
                  </a:cubicBezTo>
                  <a:cubicBezTo>
                    <a:pt x="300" y="223"/>
                    <a:pt x="300" y="223"/>
                    <a:pt x="300" y="223"/>
                  </a:cubicBezTo>
                  <a:cubicBezTo>
                    <a:pt x="301" y="223"/>
                    <a:pt x="301" y="223"/>
                    <a:pt x="301" y="223"/>
                  </a:cubicBezTo>
                  <a:cubicBezTo>
                    <a:pt x="302" y="223"/>
                    <a:pt x="302" y="223"/>
                    <a:pt x="302" y="223"/>
                  </a:cubicBezTo>
                  <a:cubicBezTo>
                    <a:pt x="303" y="223"/>
                    <a:pt x="303" y="223"/>
                    <a:pt x="303" y="223"/>
                  </a:cubicBezTo>
                  <a:cubicBezTo>
                    <a:pt x="304" y="224"/>
                    <a:pt x="304" y="224"/>
                    <a:pt x="304" y="224"/>
                  </a:cubicBezTo>
                  <a:cubicBezTo>
                    <a:pt x="305" y="225"/>
                    <a:pt x="305" y="225"/>
                    <a:pt x="305" y="225"/>
                  </a:cubicBezTo>
                  <a:cubicBezTo>
                    <a:pt x="305" y="225"/>
                    <a:pt x="305" y="225"/>
                    <a:pt x="305" y="225"/>
                  </a:cubicBezTo>
                  <a:cubicBezTo>
                    <a:pt x="306" y="226"/>
                    <a:pt x="306" y="226"/>
                    <a:pt x="306" y="226"/>
                  </a:cubicBezTo>
                  <a:cubicBezTo>
                    <a:pt x="308" y="225"/>
                    <a:pt x="308" y="225"/>
                    <a:pt x="308" y="225"/>
                  </a:cubicBezTo>
                  <a:cubicBezTo>
                    <a:pt x="308" y="225"/>
                    <a:pt x="308" y="225"/>
                    <a:pt x="308" y="225"/>
                  </a:cubicBezTo>
                  <a:cubicBezTo>
                    <a:pt x="309" y="225"/>
                    <a:pt x="309" y="225"/>
                    <a:pt x="309" y="225"/>
                  </a:cubicBezTo>
                  <a:cubicBezTo>
                    <a:pt x="309" y="225"/>
                    <a:pt x="310" y="226"/>
                    <a:pt x="310" y="226"/>
                  </a:cubicBezTo>
                  <a:cubicBezTo>
                    <a:pt x="311" y="227"/>
                    <a:pt x="311" y="227"/>
                    <a:pt x="311" y="227"/>
                  </a:cubicBezTo>
                  <a:cubicBezTo>
                    <a:pt x="313" y="227"/>
                    <a:pt x="313" y="227"/>
                    <a:pt x="313" y="227"/>
                  </a:cubicBezTo>
                  <a:cubicBezTo>
                    <a:pt x="313" y="227"/>
                    <a:pt x="313" y="227"/>
                    <a:pt x="313" y="227"/>
                  </a:cubicBezTo>
                  <a:cubicBezTo>
                    <a:pt x="314" y="226"/>
                    <a:pt x="314" y="226"/>
                    <a:pt x="314" y="226"/>
                  </a:cubicBezTo>
                  <a:cubicBezTo>
                    <a:pt x="314" y="226"/>
                    <a:pt x="315" y="225"/>
                    <a:pt x="315" y="225"/>
                  </a:cubicBezTo>
                  <a:cubicBezTo>
                    <a:pt x="315" y="225"/>
                    <a:pt x="316" y="226"/>
                    <a:pt x="316" y="226"/>
                  </a:cubicBezTo>
                  <a:cubicBezTo>
                    <a:pt x="316" y="226"/>
                    <a:pt x="316" y="226"/>
                    <a:pt x="317" y="226"/>
                  </a:cubicBezTo>
                  <a:cubicBezTo>
                    <a:pt x="317" y="226"/>
                    <a:pt x="318" y="226"/>
                    <a:pt x="318" y="226"/>
                  </a:cubicBezTo>
                  <a:cubicBezTo>
                    <a:pt x="318" y="226"/>
                    <a:pt x="319" y="227"/>
                    <a:pt x="320" y="227"/>
                  </a:cubicBezTo>
                  <a:cubicBezTo>
                    <a:pt x="320" y="227"/>
                    <a:pt x="321" y="227"/>
                    <a:pt x="321" y="227"/>
                  </a:cubicBezTo>
                  <a:cubicBezTo>
                    <a:pt x="323" y="228"/>
                    <a:pt x="323" y="228"/>
                    <a:pt x="323" y="228"/>
                  </a:cubicBezTo>
                  <a:cubicBezTo>
                    <a:pt x="324" y="227"/>
                    <a:pt x="324" y="227"/>
                    <a:pt x="324" y="227"/>
                  </a:cubicBezTo>
                  <a:cubicBezTo>
                    <a:pt x="325" y="227"/>
                    <a:pt x="325" y="227"/>
                    <a:pt x="325" y="227"/>
                  </a:cubicBezTo>
                  <a:cubicBezTo>
                    <a:pt x="325" y="226"/>
                    <a:pt x="325" y="226"/>
                    <a:pt x="325" y="226"/>
                  </a:cubicBezTo>
                  <a:cubicBezTo>
                    <a:pt x="326" y="224"/>
                    <a:pt x="326" y="224"/>
                    <a:pt x="326" y="224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28" y="225"/>
                    <a:pt x="328" y="225"/>
                    <a:pt x="328" y="225"/>
                  </a:cubicBezTo>
                  <a:cubicBezTo>
                    <a:pt x="328" y="224"/>
                    <a:pt x="328" y="224"/>
                    <a:pt x="328" y="224"/>
                  </a:cubicBezTo>
                  <a:cubicBezTo>
                    <a:pt x="329" y="223"/>
                    <a:pt x="329" y="223"/>
                    <a:pt x="329" y="223"/>
                  </a:cubicBezTo>
                  <a:cubicBezTo>
                    <a:pt x="330" y="223"/>
                    <a:pt x="330" y="223"/>
                    <a:pt x="330" y="223"/>
                  </a:cubicBezTo>
                  <a:cubicBezTo>
                    <a:pt x="330" y="223"/>
                    <a:pt x="330" y="222"/>
                    <a:pt x="330" y="221"/>
                  </a:cubicBezTo>
                  <a:cubicBezTo>
                    <a:pt x="330" y="221"/>
                    <a:pt x="330" y="221"/>
                    <a:pt x="330" y="221"/>
                  </a:cubicBezTo>
                  <a:cubicBezTo>
                    <a:pt x="331" y="221"/>
                    <a:pt x="331" y="221"/>
                    <a:pt x="331" y="221"/>
                  </a:cubicBezTo>
                  <a:cubicBezTo>
                    <a:pt x="331" y="221"/>
                    <a:pt x="331" y="222"/>
                    <a:pt x="331" y="222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2" y="222"/>
                    <a:pt x="332" y="222"/>
                    <a:pt x="333" y="222"/>
                  </a:cubicBezTo>
                  <a:cubicBezTo>
                    <a:pt x="333" y="222"/>
                    <a:pt x="333" y="222"/>
                    <a:pt x="333" y="222"/>
                  </a:cubicBezTo>
                  <a:cubicBezTo>
                    <a:pt x="332" y="221"/>
                    <a:pt x="332" y="221"/>
                    <a:pt x="332" y="221"/>
                  </a:cubicBezTo>
                  <a:cubicBezTo>
                    <a:pt x="331" y="221"/>
                    <a:pt x="331" y="221"/>
                    <a:pt x="331" y="221"/>
                  </a:cubicBezTo>
                  <a:cubicBezTo>
                    <a:pt x="332" y="220"/>
                    <a:pt x="332" y="220"/>
                    <a:pt x="332" y="220"/>
                  </a:cubicBezTo>
                  <a:cubicBezTo>
                    <a:pt x="332" y="220"/>
                    <a:pt x="333" y="220"/>
                    <a:pt x="333" y="220"/>
                  </a:cubicBezTo>
                  <a:cubicBezTo>
                    <a:pt x="333" y="220"/>
                    <a:pt x="333" y="220"/>
                    <a:pt x="333" y="220"/>
                  </a:cubicBezTo>
                  <a:cubicBezTo>
                    <a:pt x="334" y="220"/>
                    <a:pt x="334" y="220"/>
                    <a:pt x="334" y="220"/>
                  </a:cubicBezTo>
                  <a:cubicBezTo>
                    <a:pt x="334" y="221"/>
                    <a:pt x="334" y="221"/>
                    <a:pt x="334" y="221"/>
                  </a:cubicBezTo>
                  <a:cubicBezTo>
                    <a:pt x="335" y="220"/>
                    <a:pt x="335" y="220"/>
                    <a:pt x="335" y="220"/>
                  </a:cubicBezTo>
                  <a:cubicBezTo>
                    <a:pt x="335" y="220"/>
                    <a:pt x="335" y="220"/>
                    <a:pt x="335" y="220"/>
                  </a:cubicBezTo>
                  <a:cubicBezTo>
                    <a:pt x="335" y="220"/>
                    <a:pt x="336" y="221"/>
                    <a:pt x="336" y="221"/>
                  </a:cubicBezTo>
                  <a:cubicBezTo>
                    <a:pt x="337" y="221"/>
                    <a:pt x="337" y="221"/>
                    <a:pt x="337" y="221"/>
                  </a:cubicBezTo>
                  <a:cubicBezTo>
                    <a:pt x="337" y="221"/>
                    <a:pt x="338" y="221"/>
                    <a:pt x="339" y="221"/>
                  </a:cubicBezTo>
                  <a:cubicBezTo>
                    <a:pt x="340" y="221"/>
                    <a:pt x="340" y="221"/>
                    <a:pt x="340" y="221"/>
                  </a:cubicBezTo>
                  <a:cubicBezTo>
                    <a:pt x="340" y="221"/>
                    <a:pt x="341" y="221"/>
                    <a:pt x="341" y="221"/>
                  </a:cubicBezTo>
                  <a:cubicBezTo>
                    <a:pt x="342" y="221"/>
                    <a:pt x="342" y="222"/>
                    <a:pt x="342" y="222"/>
                  </a:cubicBezTo>
                  <a:cubicBezTo>
                    <a:pt x="343" y="222"/>
                    <a:pt x="343" y="222"/>
                    <a:pt x="343" y="222"/>
                  </a:cubicBezTo>
                  <a:cubicBezTo>
                    <a:pt x="344" y="223"/>
                    <a:pt x="344" y="223"/>
                    <a:pt x="344" y="223"/>
                  </a:cubicBezTo>
                  <a:cubicBezTo>
                    <a:pt x="344" y="223"/>
                    <a:pt x="345" y="225"/>
                    <a:pt x="345" y="225"/>
                  </a:cubicBezTo>
                  <a:cubicBezTo>
                    <a:pt x="345" y="225"/>
                    <a:pt x="346" y="226"/>
                    <a:pt x="346" y="226"/>
                  </a:cubicBezTo>
                  <a:cubicBezTo>
                    <a:pt x="346" y="227"/>
                    <a:pt x="346" y="227"/>
                    <a:pt x="346" y="227"/>
                  </a:cubicBezTo>
                  <a:cubicBezTo>
                    <a:pt x="347" y="227"/>
                    <a:pt x="347" y="227"/>
                    <a:pt x="347" y="227"/>
                  </a:cubicBezTo>
                  <a:cubicBezTo>
                    <a:pt x="347" y="227"/>
                    <a:pt x="347" y="228"/>
                    <a:pt x="348" y="228"/>
                  </a:cubicBezTo>
                  <a:cubicBezTo>
                    <a:pt x="348" y="228"/>
                    <a:pt x="348" y="228"/>
                    <a:pt x="348" y="228"/>
                  </a:cubicBezTo>
                  <a:cubicBezTo>
                    <a:pt x="348" y="228"/>
                    <a:pt x="349" y="228"/>
                    <a:pt x="350" y="228"/>
                  </a:cubicBezTo>
                  <a:cubicBezTo>
                    <a:pt x="350" y="228"/>
                    <a:pt x="350" y="228"/>
                    <a:pt x="351" y="228"/>
                  </a:cubicBezTo>
                  <a:cubicBezTo>
                    <a:pt x="351" y="228"/>
                    <a:pt x="352" y="228"/>
                    <a:pt x="352" y="228"/>
                  </a:cubicBezTo>
                  <a:cubicBezTo>
                    <a:pt x="352" y="228"/>
                    <a:pt x="352" y="228"/>
                    <a:pt x="352" y="228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2" y="229"/>
                    <a:pt x="352" y="230"/>
                    <a:pt x="352" y="230"/>
                  </a:cubicBezTo>
                  <a:cubicBezTo>
                    <a:pt x="352" y="230"/>
                    <a:pt x="352" y="231"/>
                    <a:pt x="352" y="231"/>
                  </a:cubicBezTo>
                  <a:cubicBezTo>
                    <a:pt x="353" y="232"/>
                    <a:pt x="353" y="232"/>
                    <a:pt x="353" y="232"/>
                  </a:cubicBezTo>
                  <a:cubicBezTo>
                    <a:pt x="354" y="232"/>
                    <a:pt x="354" y="232"/>
                    <a:pt x="354" y="232"/>
                  </a:cubicBezTo>
                  <a:cubicBezTo>
                    <a:pt x="354" y="232"/>
                    <a:pt x="354" y="233"/>
                    <a:pt x="354" y="233"/>
                  </a:cubicBezTo>
                  <a:cubicBezTo>
                    <a:pt x="354" y="233"/>
                    <a:pt x="354" y="234"/>
                    <a:pt x="354" y="234"/>
                  </a:cubicBezTo>
                  <a:cubicBezTo>
                    <a:pt x="354" y="235"/>
                    <a:pt x="353" y="235"/>
                    <a:pt x="353" y="235"/>
                  </a:cubicBezTo>
                  <a:cubicBezTo>
                    <a:pt x="354" y="236"/>
                    <a:pt x="354" y="236"/>
                    <a:pt x="354" y="236"/>
                  </a:cubicBezTo>
                  <a:cubicBezTo>
                    <a:pt x="354" y="236"/>
                    <a:pt x="355" y="236"/>
                    <a:pt x="356" y="236"/>
                  </a:cubicBezTo>
                  <a:cubicBezTo>
                    <a:pt x="357" y="236"/>
                    <a:pt x="355" y="237"/>
                    <a:pt x="355" y="237"/>
                  </a:cubicBezTo>
                  <a:cubicBezTo>
                    <a:pt x="355" y="237"/>
                    <a:pt x="355" y="237"/>
                    <a:pt x="355" y="238"/>
                  </a:cubicBezTo>
                  <a:cubicBezTo>
                    <a:pt x="355" y="238"/>
                    <a:pt x="356" y="238"/>
                    <a:pt x="356" y="238"/>
                  </a:cubicBezTo>
                  <a:cubicBezTo>
                    <a:pt x="357" y="239"/>
                    <a:pt x="357" y="239"/>
                    <a:pt x="357" y="239"/>
                  </a:cubicBezTo>
                  <a:cubicBezTo>
                    <a:pt x="358" y="239"/>
                    <a:pt x="358" y="239"/>
                    <a:pt x="358" y="239"/>
                  </a:cubicBezTo>
                  <a:cubicBezTo>
                    <a:pt x="358" y="240"/>
                    <a:pt x="358" y="240"/>
                    <a:pt x="358" y="240"/>
                  </a:cubicBezTo>
                  <a:cubicBezTo>
                    <a:pt x="359" y="241"/>
                    <a:pt x="359" y="241"/>
                    <a:pt x="359" y="241"/>
                  </a:cubicBezTo>
                  <a:cubicBezTo>
                    <a:pt x="360" y="241"/>
                    <a:pt x="360" y="241"/>
                    <a:pt x="360" y="241"/>
                  </a:cubicBezTo>
                  <a:cubicBezTo>
                    <a:pt x="361" y="241"/>
                    <a:pt x="361" y="241"/>
                    <a:pt x="361" y="241"/>
                  </a:cubicBezTo>
                  <a:cubicBezTo>
                    <a:pt x="363" y="242"/>
                    <a:pt x="363" y="242"/>
                    <a:pt x="363" y="242"/>
                  </a:cubicBezTo>
                  <a:cubicBezTo>
                    <a:pt x="365" y="242"/>
                    <a:pt x="365" y="242"/>
                    <a:pt x="365" y="242"/>
                  </a:cubicBezTo>
                  <a:cubicBezTo>
                    <a:pt x="366" y="242"/>
                    <a:pt x="366" y="242"/>
                    <a:pt x="366" y="242"/>
                  </a:cubicBezTo>
                  <a:cubicBezTo>
                    <a:pt x="367" y="242"/>
                    <a:pt x="367" y="242"/>
                    <a:pt x="367" y="242"/>
                  </a:cubicBezTo>
                  <a:cubicBezTo>
                    <a:pt x="368" y="242"/>
                    <a:pt x="368" y="242"/>
                    <a:pt x="368" y="242"/>
                  </a:cubicBezTo>
                  <a:cubicBezTo>
                    <a:pt x="370" y="242"/>
                    <a:pt x="370" y="242"/>
                    <a:pt x="370" y="242"/>
                  </a:cubicBezTo>
                  <a:cubicBezTo>
                    <a:pt x="371" y="242"/>
                    <a:pt x="371" y="242"/>
                    <a:pt x="371" y="242"/>
                  </a:cubicBezTo>
                  <a:cubicBezTo>
                    <a:pt x="372" y="242"/>
                    <a:pt x="372" y="242"/>
                    <a:pt x="372" y="242"/>
                  </a:cubicBezTo>
                  <a:cubicBezTo>
                    <a:pt x="373" y="243"/>
                    <a:pt x="373" y="243"/>
                    <a:pt x="373" y="243"/>
                  </a:cubicBezTo>
                  <a:cubicBezTo>
                    <a:pt x="374" y="243"/>
                    <a:pt x="374" y="243"/>
                    <a:pt x="374" y="243"/>
                  </a:cubicBezTo>
                  <a:cubicBezTo>
                    <a:pt x="378" y="244"/>
                    <a:pt x="378" y="244"/>
                    <a:pt x="378" y="244"/>
                  </a:cubicBezTo>
                  <a:cubicBezTo>
                    <a:pt x="379" y="244"/>
                    <a:pt x="379" y="244"/>
                    <a:pt x="379" y="244"/>
                  </a:cubicBezTo>
                  <a:cubicBezTo>
                    <a:pt x="379" y="245"/>
                    <a:pt x="379" y="245"/>
                    <a:pt x="379" y="245"/>
                  </a:cubicBezTo>
                  <a:cubicBezTo>
                    <a:pt x="380" y="245"/>
                    <a:pt x="380" y="245"/>
                    <a:pt x="380" y="245"/>
                  </a:cubicBezTo>
                  <a:cubicBezTo>
                    <a:pt x="380" y="245"/>
                    <a:pt x="380" y="245"/>
                    <a:pt x="381" y="247"/>
                  </a:cubicBezTo>
                  <a:cubicBezTo>
                    <a:pt x="381" y="248"/>
                    <a:pt x="382" y="248"/>
                    <a:pt x="382" y="248"/>
                  </a:cubicBezTo>
                  <a:cubicBezTo>
                    <a:pt x="382" y="248"/>
                    <a:pt x="382" y="248"/>
                    <a:pt x="382" y="248"/>
                  </a:cubicBezTo>
                  <a:cubicBezTo>
                    <a:pt x="382" y="248"/>
                    <a:pt x="383" y="249"/>
                    <a:pt x="383" y="249"/>
                  </a:cubicBezTo>
                  <a:cubicBezTo>
                    <a:pt x="383" y="249"/>
                    <a:pt x="383" y="251"/>
                    <a:pt x="383" y="251"/>
                  </a:cubicBezTo>
                  <a:cubicBezTo>
                    <a:pt x="384" y="252"/>
                    <a:pt x="384" y="252"/>
                    <a:pt x="384" y="252"/>
                  </a:cubicBezTo>
                  <a:cubicBezTo>
                    <a:pt x="384" y="252"/>
                    <a:pt x="384" y="252"/>
                    <a:pt x="384" y="252"/>
                  </a:cubicBezTo>
                  <a:cubicBezTo>
                    <a:pt x="383" y="253"/>
                    <a:pt x="383" y="253"/>
                    <a:pt x="383" y="253"/>
                  </a:cubicBezTo>
                  <a:cubicBezTo>
                    <a:pt x="383" y="253"/>
                    <a:pt x="383" y="254"/>
                    <a:pt x="383" y="254"/>
                  </a:cubicBezTo>
                  <a:cubicBezTo>
                    <a:pt x="383" y="255"/>
                    <a:pt x="383" y="255"/>
                    <a:pt x="382" y="255"/>
                  </a:cubicBezTo>
                  <a:cubicBezTo>
                    <a:pt x="382" y="255"/>
                    <a:pt x="381" y="255"/>
                    <a:pt x="381" y="255"/>
                  </a:cubicBezTo>
                  <a:cubicBezTo>
                    <a:pt x="379" y="254"/>
                    <a:pt x="379" y="254"/>
                    <a:pt x="379" y="254"/>
                  </a:cubicBezTo>
                  <a:cubicBezTo>
                    <a:pt x="378" y="253"/>
                    <a:pt x="378" y="253"/>
                    <a:pt x="378" y="253"/>
                  </a:cubicBezTo>
                  <a:cubicBezTo>
                    <a:pt x="378" y="253"/>
                    <a:pt x="378" y="253"/>
                    <a:pt x="378" y="253"/>
                  </a:cubicBezTo>
                  <a:cubicBezTo>
                    <a:pt x="377" y="252"/>
                    <a:pt x="377" y="252"/>
                    <a:pt x="377" y="252"/>
                  </a:cubicBezTo>
                  <a:cubicBezTo>
                    <a:pt x="376" y="251"/>
                    <a:pt x="376" y="251"/>
                    <a:pt x="376" y="251"/>
                  </a:cubicBezTo>
                  <a:cubicBezTo>
                    <a:pt x="375" y="250"/>
                    <a:pt x="375" y="250"/>
                    <a:pt x="375" y="250"/>
                  </a:cubicBezTo>
                  <a:cubicBezTo>
                    <a:pt x="374" y="250"/>
                    <a:pt x="374" y="250"/>
                    <a:pt x="374" y="250"/>
                  </a:cubicBezTo>
                  <a:cubicBezTo>
                    <a:pt x="373" y="250"/>
                    <a:pt x="373" y="250"/>
                    <a:pt x="373" y="250"/>
                  </a:cubicBezTo>
                  <a:cubicBezTo>
                    <a:pt x="373" y="251"/>
                    <a:pt x="373" y="251"/>
                    <a:pt x="373" y="251"/>
                  </a:cubicBezTo>
                  <a:cubicBezTo>
                    <a:pt x="374" y="251"/>
                    <a:pt x="374" y="251"/>
                    <a:pt x="374" y="251"/>
                  </a:cubicBezTo>
                  <a:cubicBezTo>
                    <a:pt x="375" y="252"/>
                    <a:pt x="375" y="252"/>
                    <a:pt x="375" y="252"/>
                  </a:cubicBezTo>
                  <a:cubicBezTo>
                    <a:pt x="375" y="253"/>
                    <a:pt x="375" y="253"/>
                    <a:pt x="375" y="253"/>
                  </a:cubicBezTo>
                  <a:cubicBezTo>
                    <a:pt x="375" y="253"/>
                    <a:pt x="375" y="254"/>
                    <a:pt x="375" y="255"/>
                  </a:cubicBezTo>
                  <a:cubicBezTo>
                    <a:pt x="375" y="255"/>
                    <a:pt x="375" y="255"/>
                    <a:pt x="375" y="255"/>
                  </a:cubicBezTo>
                  <a:cubicBezTo>
                    <a:pt x="375" y="255"/>
                    <a:pt x="375" y="256"/>
                    <a:pt x="375" y="256"/>
                  </a:cubicBezTo>
                  <a:cubicBezTo>
                    <a:pt x="375" y="256"/>
                    <a:pt x="374" y="257"/>
                    <a:pt x="374" y="257"/>
                  </a:cubicBezTo>
                  <a:cubicBezTo>
                    <a:pt x="374" y="257"/>
                    <a:pt x="373" y="257"/>
                    <a:pt x="373" y="257"/>
                  </a:cubicBezTo>
                  <a:cubicBezTo>
                    <a:pt x="373" y="258"/>
                    <a:pt x="373" y="258"/>
                    <a:pt x="373" y="258"/>
                  </a:cubicBezTo>
                  <a:cubicBezTo>
                    <a:pt x="373" y="259"/>
                    <a:pt x="373" y="259"/>
                    <a:pt x="373" y="259"/>
                  </a:cubicBezTo>
                  <a:cubicBezTo>
                    <a:pt x="373" y="261"/>
                    <a:pt x="373" y="261"/>
                    <a:pt x="373" y="261"/>
                  </a:cubicBezTo>
                  <a:cubicBezTo>
                    <a:pt x="373" y="261"/>
                    <a:pt x="373" y="263"/>
                    <a:pt x="373" y="264"/>
                  </a:cubicBezTo>
                  <a:cubicBezTo>
                    <a:pt x="373" y="264"/>
                    <a:pt x="372" y="264"/>
                    <a:pt x="372" y="264"/>
                  </a:cubicBezTo>
                  <a:cubicBezTo>
                    <a:pt x="372" y="265"/>
                    <a:pt x="372" y="265"/>
                    <a:pt x="372" y="265"/>
                  </a:cubicBezTo>
                  <a:cubicBezTo>
                    <a:pt x="371" y="266"/>
                    <a:pt x="371" y="266"/>
                    <a:pt x="371" y="266"/>
                  </a:cubicBezTo>
                  <a:cubicBezTo>
                    <a:pt x="369" y="267"/>
                    <a:pt x="369" y="267"/>
                    <a:pt x="369" y="267"/>
                  </a:cubicBezTo>
                  <a:cubicBezTo>
                    <a:pt x="369" y="267"/>
                    <a:pt x="369" y="267"/>
                    <a:pt x="369" y="267"/>
                  </a:cubicBezTo>
                  <a:cubicBezTo>
                    <a:pt x="368" y="268"/>
                    <a:pt x="368" y="268"/>
                    <a:pt x="368" y="268"/>
                  </a:cubicBezTo>
                  <a:cubicBezTo>
                    <a:pt x="368" y="269"/>
                    <a:pt x="368" y="269"/>
                    <a:pt x="368" y="269"/>
                  </a:cubicBezTo>
                  <a:cubicBezTo>
                    <a:pt x="368" y="270"/>
                    <a:pt x="368" y="270"/>
                    <a:pt x="368" y="270"/>
                  </a:cubicBezTo>
                  <a:cubicBezTo>
                    <a:pt x="368" y="271"/>
                    <a:pt x="368" y="271"/>
                    <a:pt x="368" y="271"/>
                  </a:cubicBezTo>
                  <a:cubicBezTo>
                    <a:pt x="368" y="271"/>
                    <a:pt x="368" y="271"/>
                    <a:pt x="368" y="271"/>
                  </a:cubicBezTo>
                  <a:cubicBezTo>
                    <a:pt x="368" y="272"/>
                    <a:pt x="368" y="272"/>
                    <a:pt x="368" y="272"/>
                  </a:cubicBezTo>
                  <a:cubicBezTo>
                    <a:pt x="367" y="272"/>
                    <a:pt x="367" y="272"/>
                    <a:pt x="367" y="272"/>
                  </a:cubicBezTo>
                  <a:cubicBezTo>
                    <a:pt x="366" y="272"/>
                    <a:pt x="366" y="272"/>
                    <a:pt x="366" y="272"/>
                  </a:cubicBezTo>
                  <a:cubicBezTo>
                    <a:pt x="365" y="272"/>
                    <a:pt x="365" y="272"/>
                    <a:pt x="365" y="272"/>
                  </a:cubicBezTo>
                  <a:cubicBezTo>
                    <a:pt x="365" y="273"/>
                    <a:pt x="365" y="273"/>
                    <a:pt x="365" y="273"/>
                  </a:cubicBezTo>
                  <a:cubicBezTo>
                    <a:pt x="365" y="274"/>
                    <a:pt x="365" y="274"/>
                    <a:pt x="365" y="274"/>
                  </a:cubicBezTo>
                  <a:cubicBezTo>
                    <a:pt x="365" y="274"/>
                    <a:pt x="366" y="274"/>
                    <a:pt x="366" y="274"/>
                  </a:cubicBezTo>
                  <a:cubicBezTo>
                    <a:pt x="366" y="274"/>
                    <a:pt x="367" y="274"/>
                    <a:pt x="367" y="274"/>
                  </a:cubicBezTo>
                  <a:cubicBezTo>
                    <a:pt x="367" y="274"/>
                    <a:pt x="368" y="274"/>
                    <a:pt x="368" y="274"/>
                  </a:cubicBezTo>
                  <a:cubicBezTo>
                    <a:pt x="368" y="274"/>
                    <a:pt x="368" y="274"/>
                    <a:pt x="368" y="274"/>
                  </a:cubicBezTo>
                  <a:cubicBezTo>
                    <a:pt x="369" y="273"/>
                    <a:pt x="369" y="273"/>
                    <a:pt x="369" y="273"/>
                  </a:cubicBezTo>
                  <a:cubicBezTo>
                    <a:pt x="370" y="273"/>
                    <a:pt x="370" y="273"/>
                    <a:pt x="370" y="273"/>
                  </a:cubicBezTo>
                  <a:cubicBezTo>
                    <a:pt x="370" y="273"/>
                    <a:pt x="370" y="272"/>
                    <a:pt x="371" y="272"/>
                  </a:cubicBezTo>
                  <a:cubicBezTo>
                    <a:pt x="372" y="271"/>
                    <a:pt x="372" y="272"/>
                    <a:pt x="372" y="272"/>
                  </a:cubicBezTo>
                  <a:cubicBezTo>
                    <a:pt x="373" y="271"/>
                    <a:pt x="373" y="271"/>
                    <a:pt x="373" y="271"/>
                  </a:cubicBezTo>
                  <a:cubicBezTo>
                    <a:pt x="373" y="270"/>
                    <a:pt x="373" y="270"/>
                    <a:pt x="373" y="270"/>
                  </a:cubicBezTo>
                  <a:cubicBezTo>
                    <a:pt x="373" y="270"/>
                    <a:pt x="374" y="270"/>
                    <a:pt x="374" y="270"/>
                  </a:cubicBezTo>
                  <a:cubicBezTo>
                    <a:pt x="375" y="269"/>
                    <a:pt x="375" y="269"/>
                    <a:pt x="375" y="269"/>
                  </a:cubicBezTo>
                  <a:cubicBezTo>
                    <a:pt x="375" y="269"/>
                    <a:pt x="375" y="269"/>
                    <a:pt x="375" y="269"/>
                  </a:cubicBezTo>
                  <a:cubicBezTo>
                    <a:pt x="376" y="269"/>
                    <a:pt x="376" y="269"/>
                    <a:pt x="376" y="269"/>
                  </a:cubicBezTo>
                  <a:cubicBezTo>
                    <a:pt x="377" y="269"/>
                    <a:pt x="377" y="269"/>
                    <a:pt x="377" y="269"/>
                  </a:cubicBezTo>
                  <a:cubicBezTo>
                    <a:pt x="378" y="269"/>
                    <a:pt x="378" y="269"/>
                    <a:pt x="378" y="269"/>
                  </a:cubicBezTo>
                  <a:cubicBezTo>
                    <a:pt x="379" y="269"/>
                    <a:pt x="379" y="269"/>
                    <a:pt x="379" y="269"/>
                  </a:cubicBezTo>
                  <a:cubicBezTo>
                    <a:pt x="380" y="270"/>
                    <a:pt x="380" y="270"/>
                    <a:pt x="380" y="270"/>
                  </a:cubicBezTo>
                  <a:cubicBezTo>
                    <a:pt x="380" y="270"/>
                    <a:pt x="380" y="270"/>
                    <a:pt x="380" y="270"/>
                  </a:cubicBezTo>
                  <a:cubicBezTo>
                    <a:pt x="381" y="270"/>
                    <a:pt x="381" y="270"/>
                    <a:pt x="381" y="270"/>
                  </a:cubicBezTo>
                  <a:cubicBezTo>
                    <a:pt x="382" y="269"/>
                    <a:pt x="382" y="269"/>
                    <a:pt x="382" y="269"/>
                  </a:cubicBezTo>
                  <a:cubicBezTo>
                    <a:pt x="382" y="268"/>
                    <a:pt x="382" y="268"/>
                    <a:pt x="382" y="268"/>
                  </a:cubicBezTo>
                  <a:cubicBezTo>
                    <a:pt x="383" y="268"/>
                    <a:pt x="383" y="268"/>
                    <a:pt x="383" y="268"/>
                  </a:cubicBezTo>
                  <a:cubicBezTo>
                    <a:pt x="384" y="268"/>
                    <a:pt x="384" y="268"/>
                    <a:pt x="384" y="268"/>
                  </a:cubicBezTo>
                  <a:cubicBezTo>
                    <a:pt x="385" y="268"/>
                    <a:pt x="385" y="268"/>
                    <a:pt x="385" y="268"/>
                  </a:cubicBezTo>
                  <a:cubicBezTo>
                    <a:pt x="387" y="268"/>
                    <a:pt x="387" y="268"/>
                    <a:pt x="387" y="268"/>
                  </a:cubicBezTo>
                  <a:cubicBezTo>
                    <a:pt x="388" y="268"/>
                    <a:pt x="388" y="268"/>
                    <a:pt x="388" y="268"/>
                  </a:cubicBezTo>
                  <a:cubicBezTo>
                    <a:pt x="389" y="268"/>
                    <a:pt x="389" y="268"/>
                    <a:pt x="389" y="268"/>
                  </a:cubicBezTo>
                  <a:cubicBezTo>
                    <a:pt x="390" y="267"/>
                    <a:pt x="390" y="267"/>
                    <a:pt x="390" y="267"/>
                  </a:cubicBezTo>
                  <a:cubicBezTo>
                    <a:pt x="390" y="267"/>
                    <a:pt x="390" y="267"/>
                    <a:pt x="389" y="267"/>
                  </a:cubicBezTo>
                  <a:cubicBezTo>
                    <a:pt x="389" y="266"/>
                    <a:pt x="389" y="266"/>
                    <a:pt x="389" y="266"/>
                  </a:cubicBezTo>
                  <a:cubicBezTo>
                    <a:pt x="389" y="265"/>
                    <a:pt x="389" y="265"/>
                    <a:pt x="389" y="265"/>
                  </a:cubicBezTo>
                  <a:cubicBezTo>
                    <a:pt x="388" y="265"/>
                    <a:pt x="388" y="265"/>
                    <a:pt x="388" y="265"/>
                  </a:cubicBezTo>
                  <a:cubicBezTo>
                    <a:pt x="388" y="265"/>
                    <a:pt x="387" y="265"/>
                    <a:pt x="387" y="265"/>
                  </a:cubicBezTo>
                  <a:cubicBezTo>
                    <a:pt x="387" y="265"/>
                    <a:pt x="386" y="265"/>
                    <a:pt x="386" y="265"/>
                  </a:cubicBezTo>
                  <a:cubicBezTo>
                    <a:pt x="386" y="265"/>
                    <a:pt x="386" y="265"/>
                    <a:pt x="386" y="264"/>
                  </a:cubicBezTo>
                  <a:cubicBezTo>
                    <a:pt x="385" y="264"/>
                    <a:pt x="386" y="264"/>
                    <a:pt x="386" y="264"/>
                  </a:cubicBezTo>
                  <a:cubicBezTo>
                    <a:pt x="386" y="263"/>
                    <a:pt x="386" y="263"/>
                    <a:pt x="386" y="263"/>
                  </a:cubicBezTo>
                  <a:cubicBezTo>
                    <a:pt x="386" y="263"/>
                    <a:pt x="386" y="263"/>
                    <a:pt x="387" y="262"/>
                  </a:cubicBezTo>
                  <a:cubicBezTo>
                    <a:pt x="387" y="262"/>
                    <a:pt x="387" y="262"/>
                    <a:pt x="387" y="262"/>
                  </a:cubicBezTo>
                  <a:cubicBezTo>
                    <a:pt x="388" y="261"/>
                    <a:pt x="388" y="261"/>
                    <a:pt x="388" y="261"/>
                  </a:cubicBezTo>
                  <a:cubicBezTo>
                    <a:pt x="389" y="261"/>
                    <a:pt x="389" y="261"/>
                    <a:pt x="389" y="261"/>
                  </a:cubicBezTo>
                  <a:cubicBezTo>
                    <a:pt x="389" y="261"/>
                    <a:pt x="390" y="260"/>
                    <a:pt x="390" y="260"/>
                  </a:cubicBezTo>
                  <a:cubicBezTo>
                    <a:pt x="391" y="260"/>
                    <a:pt x="391" y="260"/>
                    <a:pt x="391" y="260"/>
                  </a:cubicBezTo>
                  <a:cubicBezTo>
                    <a:pt x="392" y="260"/>
                    <a:pt x="392" y="260"/>
                    <a:pt x="392" y="260"/>
                  </a:cubicBezTo>
                  <a:cubicBezTo>
                    <a:pt x="394" y="260"/>
                    <a:pt x="394" y="260"/>
                    <a:pt x="394" y="260"/>
                  </a:cubicBezTo>
                  <a:cubicBezTo>
                    <a:pt x="395" y="259"/>
                    <a:pt x="395" y="259"/>
                    <a:pt x="395" y="259"/>
                  </a:cubicBezTo>
                  <a:cubicBezTo>
                    <a:pt x="396" y="259"/>
                    <a:pt x="396" y="259"/>
                    <a:pt x="396" y="259"/>
                  </a:cubicBezTo>
                  <a:cubicBezTo>
                    <a:pt x="397" y="259"/>
                    <a:pt x="397" y="259"/>
                    <a:pt x="397" y="259"/>
                  </a:cubicBezTo>
                  <a:cubicBezTo>
                    <a:pt x="398" y="259"/>
                    <a:pt x="398" y="259"/>
                    <a:pt x="398" y="259"/>
                  </a:cubicBezTo>
                  <a:cubicBezTo>
                    <a:pt x="399" y="259"/>
                    <a:pt x="399" y="259"/>
                    <a:pt x="399" y="259"/>
                  </a:cubicBezTo>
                  <a:cubicBezTo>
                    <a:pt x="400" y="259"/>
                    <a:pt x="400" y="259"/>
                    <a:pt x="400" y="259"/>
                  </a:cubicBezTo>
                  <a:cubicBezTo>
                    <a:pt x="401" y="260"/>
                    <a:pt x="401" y="260"/>
                    <a:pt x="401" y="260"/>
                  </a:cubicBezTo>
                  <a:cubicBezTo>
                    <a:pt x="401" y="260"/>
                    <a:pt x="401" y="260"/>
                    <a:pt x="402" y="260"/>
                  </a:cubicBezTo>
                  <a:cubicBezTo>
                    <a:pt x="402" y="260"/>
                    <a:pt x="402" y="260"/>
                    <a:pt x="402" y="259"/>
                  </a:cubicBezTo>
                  <a:cubicBezTo>
                    <a:pt x="402" y="259"/>
                    <a:pt x="402" y="259"/>
                    <a:pt x="402" y="259"/>
                  </a:cubicBezTo>
                  <a:cubicBezTo>
                    <a:pt x="402" y="258"/>
                    <a:pt x="402" y="258"/>
                    <a:pt x="402" y="258"/>
                  </a:cubicBezTo>
                  <a:cubicBezTo>
                    <a:pt x="402" y="258"/>
                    <a:pt x="402" y="258"/>
                    <a:pt x="402" y="258"/>
                  </a:cubicBezTo>
                  <a:cubicBezTo>
                    <a:pt x="403" y="258"/>
                    <a:pt x="403" y="258"/>
                    <a:pt x="403" y="258"/>
                  </a:cubicBezTo>
                  <a:cubicBezTo>
                    <a:pt x="404" y="257"/>
                    <a:pt x="404" y="257"/>
                    <a:pt x="404" y="257"/>
                  </a:cubicBezTo>
                  <a:cubicBezTo>
                    <a:pt x="405" y="257"/>
                    <a:pt x="405" y="257"/>
                    <a:pt x="405" y="257"/>
                  </a:cubicBezTo>
                  <a:cubicBezTo>
                    <a:pt x="405" y="257"/>
                    <a:pt x="405" y="257"/>
                    <a:pt x="405" y="257"/>
                  </a:cubicBezTo>
                  <a:cubicBezTo>
                    <a:pt x="406" y="257"/>
                    <a:pt x="406" y="257"/>
                    <a:pt x="406" y="257"/>
                  </a:cubicBezTo>
                  <a:cubicBezTo>
                    <a:pt x="407" y="257"/>
                    <a:pt x="407" y="257"/>
                    <a:pt x="407" y="257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9" y="255"/>
                    <a:pt x="409" y="255"/>
                    <a:pt x="409" y="255"/>
                  </a:cubicBezTo>
                  <a:cubicBezTo>
                    <a:pt x="410" y="255"/>
                    <a:pt x="410" y="255"/>
                    <a:pt x="410" y="255"/>
                  </a:cubicBezTo>
                  <a:cubicBezTo>
                    <a:pt x="411" y="254"/>
                    <a:pt x="411" y="254"/>
                    <a:pt x="411" y="254"/>
                  </a:cubicBezTo>
                  <a:cubicBezTo>
                    <a:pt x="415" y="251"/>
                    <a:pt x="415" y="251"/>
                    <a:pt x="415" y="251"/>
                  </a:cubicBezTo>
                  <a:cubicBezTo>
                    <a:pt x="437" y="251"/>
                    <a:pt x="437" y="251"/>
                    <a:pt x="437" y="251"/>
                  </a:cubicBezTo>
                  <a:cubicBezTo>
                    <a:pt x="437" y="250"/>
                    <a:pt x="437" y="250"/>
                    <a:pt x="437" y="250"/>
                  </a:cubicBezTo>
                  <a:cubicBezTo>
                    <a:pt x="437" y="250"/>
                    <a:pt x="438" y="250"/>
                    <a:pt x="438" y="249"/>
                  </a:cubicBezTo>
                  <a:cubicBezTo>
                    <a:pt x="439" y="249"/>
                    <a:pt x="439" y="249"/>
                    <a:pt x="439" y="249"/>
                  </a:cubicBezTo>
                  <a:cubicBezTo>
                    <a:pt x="441" y="249"/>
                    <a:pt x="441" y="249"/>
                    <a:pt x="441" y="249"/>
                  </a:cubicBezTo>
                  <a:cubicBezTo>
                    <a:pt x="442" y="248"/>
                    <a:pt x="442" y="248"/>
                    <a:pt x="442" y="248"/>
                  </a:cubicBezTo>
                  <a:cubicBezTo>
                    <a:pt x="444" y="245"/>
                    <a:pt x="444" y="245"/>
                    <a:pt x="444" y="245"/>
                  </a:cubicBezTo>
                  <a:cubicBezTo>
                    <a:pt x="444" y="245"/>
                    <a:pt x="444" y="245"/>
                    <a:pt x="444" y="245"/>
                  </a:cubicBezTo>
                  <a:cubicBezTo>
                    <a:pt x="445" y="243"/>
                    <a:pt x="445" y="243"/>
                    <a:pt x="445" y="243"/>
                  </a:cubicBezTo>
                  <a:cubicBezTo>
                    <a:pt x="445" y="241"/>
                    <a:pt x="445" y="241"/>
                    <a:pt x="445" y="241"/>
                  </a:cubicBezTo>
                  <a:cubicBezTo>
                    <a:pt x="446" y="240"/>
                    <a:pt x="446" y="240"/>
                    <a:pt x="446" y="240"/>
                  </a:cubicBezTo>
                  <a:cubicBezTo>
                    <a:pt x="446" y="239"/>
                    <a:pt x="446" y="239"/>
                    <a:pt x="446" y="239"/>
                  </a:cubicBezTo>
                  <a:cubicBezTo>
                    <a:pt x="447" y="238"/>
                    <a:pt x="447" y="238"/>
                    <a:pt x="447" y="238"/>
                  </a:cubicBezTo>
                  <a:cubicBezTo>
                    <a:pt x="450" y="233"/>
                    <a:pt x="450" y="233"/>
                    <a:pt x="450" y="233"/>
                  </a:cubicBezTo>
                  <a:cubicBezTo>
                    <a:pt x="451" y="233"/>
                    <a:pt x="451" y="233"/>
                    <a:pt x="451" y="233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2" y="233"/>
                    <a:pt x="452" y="233"/>
                    <a:pt x="452" y="233"/>
                  </a:cubicBezTo>
                  <a:cubicBezTo>
                    <a:pt x="453" y="234"/>
                    <a:pt x="453" y="234"/>
                    <a:pt x="453" y="234"/>
                  </a:cubicBezTo>
                  <a:cubicBezTo>
                    <a:pt x="453" y="234"/>
                    <a:pt x="454" y="234"/>
                    <a:pt x="454" y="234"/>
                  </a:cubicBezTo>
                  <a:cubicBezTo>
                    <a:pt x="455" y="234"/>
                    <a:pt x="455" y="233"/>
                    <a:pt x="456" y="233"/>
                  </a:cubicBezTo>
                  <a:cubicBezTo>
                    <a:pt x="456" y="233"/>
                    <a:pt x="457" y="233"/>
                    <a:pt x="457" y="233"/>
                  </a:cubicBezTo>
                  <a:cubicBezTo>
                    <a:pt x="457" y="233"/>
                    <a:pt x="457" y="233"/>
                    <a:pt x="457" y="233"/>
                  </a:cubicBezTo>
                  <a:cubicBezTo>
                    <a:pt x="458" y="233"/>
                    <a:pt x="458" y="233"/>
                    <a:pt x="458" y="233"/>
                  </a:cubicBezTo>
                  <a:cubicBezTo>
                    <a:pt x="459" y="234"/>
                    <a:pt x="459" y="234"/>
                    <a:pt x="459" y="234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60" y="245"/>
                    <a:pt x="460" y="245"/>
                    <a:pt x="460" y="245"/>
                  </a:cubicBezTo>
                  <a:cubicBezTo>
                    <a:pt x="462" y="247"/>
                    <a:pt x="462" y="247"/>
                    <a:pt x="462" y="247"/>
                  </a:cubicBezTo>
                  <a:cubicBezTo>
                    <a:pt x="462" y="249"/>
                    <a:pt x="462" y="249"/>
                    <a:pt x="462" y="249"/>
                  </a:cubicBezTo>
                  <a:cubicBezTo>
                    <a:pt x="462" y="249"/>
                    <a:pt x="463" y="250"/>
                    <a:pt x="464" y="250"/>
                  </a:cubicBezTo>
                  <a:cubicBezTo>
                    <a:pt x="464" y="250"/>
                    <a:pt x="465" y="251"/>
                    <a:pt x="465" y="251"/>
                  </a:cubicBezTo>
                  <a:cubicBezTo>
                    <a:pt x="466" y="251"/>
                    <a:pt x="466" y="251"/>
                    <a:pt x="466" y="251"/>
                  </a:cubicBezTo>
                  <a:cubicBezTo>
                    <a:pt x="466" y="251"/>
                    <a:pt x="466" y="251"/>
                    <a:pt x="466" y="251"/>
                  </a:cubicBezTo>
                  <a:cubicBezTo>
                    <a:pt x="467" y="251"/>
                    <a:pt x="467" y="251"/>
                    <a:pt x="467" y="251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9" y="250"/>
                    <a:pt x="469" y="250"/>
                    <a:pt x="469" y="250"/>
                  </a:cubicBezTo>
                  <a:cubicBezTo>
                    <a:pt x="470" y="250"/>
                    <a:pt x="470" y="250"/>
                    <a:pt x="470" y="250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71" y="248"/>
                    <a:pt x="471" y="248"/>
                    <a:pt x="471" y="248"/>
                  </a:cubicBezTo>
                  <a:cubicBezTo>
                    <a:pt x="471" y="249"/>
                    <a:pt x="471" y="249"/>
                    <a:pt x="471" y="249"/>
                  </a:cubicBezTo>
                  <a:cubicBezTo>
                    <a:pt x="471" y="249"/>
                    <a:pt x="471" y="249"/>
                    <a:pt x="471" y="249"/>
                  </a:cubicBezTo>
                  <a:cubicBezTo>
                    <a:pt x="471" y="249"/>
                    <a:pt x="473" y="250"/>
                    <a:pt x="473" y="249"/>
                  </a:cubicBezTo>
                  <a:cubicBezTo>
                    <a:pt x="473" y="249"/>
                    <a:pt x="474" y="249"/>
                    <a:pt x="474" y="249"/>
                  </a:cubicBezTo>
                  <a:cubicBezTo>
                    <a:pt x="475" y="249"/>
                    <a:pt x="475" y="249"/>
                    <a:pt x="475" y="249"/>
                  </a:cubicBezTo>
                  <a:cubicBezTo>
                    <a:pt x="475" y="248"/>
                    <a:pt x="475" y="248"/>
                    <a:pt x="475" y="248"/>
                  </a:cubicBezTo>
                  <a:cubicBezTo>
                    <a:pt x="476" y="247"/>
                    <a:pt x="476" y="247"/>
                    <a:pt x="476" y="247"/>
                  </a:cubicBezTo>
                  <a:cubicBezTo>
                    <a:pt x="476" y="247"/>
                    <a:pt x="476" y="247"/>
                    <a:pt x="476" y="247"/>
                  </a:cubicBezTo>
                  <a:cubicBezTo>
                    <a:pt x="476" y="247"/>
                    <a:pt x="477" y="247"/>
                    <a:pt x="478" y="246"/>
                  </a:cubicBezTo>
                  <a:cubicBezTo>
                    <a:pt x="479" y="246"/>
                    <a:pt x="478" y="246"/>
                    <a:pt x="478" y="246"/>
                  </a:cubicBezTo>
                  <a:cubicBezTo>
                    <a:pt x="478" y="246"/>
                    <a:pt x="479" y="246"/>
                    <a:pt x="480" y="246"/>
                  </a:cubicBezTo>
                  <a:cubicBezTo>
                    <a:pt x="480" y="245"/>
                    <a:pt x="480" y="245"/>
                    <a:pt x="480" y="245"/>
                  </a:cubicBezTo>
                  <a:cubicBezTo>
                    <a:pt x="480" y="245"/>
                    <a:pt x="480" y="245"/>
                    <a:pt x="480" y="245"/>
                  </a:cubicBezTo>
                  <a:cubicBezTo>
                    <a:pt x="480" y="243"/>
                    <a:pt x="480" y="243"/>
                    <a:pt x="480" y="243"/>
                  </a:cubicBezTo>
                  <a:cubicBezTo>
                    <a:pt x="480" y="244"/>
                    <a:pt x="480" y="244"/>
                    <a:pt x="480" y="244"/>
                  </a:cubicBezTo>
                  <a:cubicBezTo>
                    <a:pt x="480" y="244"/>
                    <a:pt x="481" y="245"/>
                    <a:pt x="482" y="245"/>
                  </a:cubicBezTo>
                  <a:cubicBezTo>
                    <a:pt x="483" y="245"/>
                    <a:pt x="482" y="245"/>
                    <a:pt x="482" y="245"/>
                  </a:cubicBezTo>
                  <a:cubicBezTo>
                    <a:pt x="481" y="246"/>
                    <a:pt x="481" y="246"/>
                    <a:pt x="481" y="246"/>
                  </a:cubicBezTo>
                  <a:cubicBezTo>
                    <a:pt x="481" y="246"/>
                    <a:pt x="481" y="246"/>
                    <a:pt x="481" y="246"/>
                  </a:cubicBezTo>
                  <a:cubicBezTo>
                    <a:pt x="480" y="246"/>
                    <a:pt x="480" y="246"/>
                    <a:pt x="480" y="246"/>
                  </a:cubicBezTo>
                  <a:cubicBezTo>
                    <a:pt x="479" y="247"/>
                    <a:pt x="479" y="247"/>
                    <a:pt x="479" y="247"/>
                  </a:cubicBezTo>
                  <a:cubicBezTo>
                    <a:pt x="479" y="248"/>
                    <a:pt x="479" y="248"/>
                    <a:pt x="479" y="248"/>
                  </a:cubicBezTo>
                  <a:cubicBezTo>
                    <a:pt x="479" y="248"/>
                    <a:pt x="479" y="248"/>
                    <a:pt x="479" y="248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1" y="248"/>
                    <a:pt x="481" y="248"/>
                    <a:pt x="481" y="248"/>
                  </a:cubicBezTo>
                  <a:cubicBezTo>
                    <a:pt x="483" y="248"/>
                    <a:pt x="483" y="248"/>
                    <a:pt x="483" y="248"/>
                  </a:cubicBezTo>
                  <a:cubicBezTo>
                    <a:pt x="485" y="248"/>
                    <a:pt x="485" y="248"/>
                    <a:pt x="485" y="248"/>
                  </a:cubicBezTo>
                  <a:cubicBezTo>
                    <a:pt x="487" y="248"/>
                    <a:pt x="487" y="248"/>
                    <a:pt x="487" y="248"/>
                  </a:cubicBezTo>
                  <a:cubicBezTo>
                    <a:pt x="487" y="249"/>
                    <a:pt x="487" y="249"/>
                    <a:pt x="487" y="249"/>
                  </a:cubicBezTo>
                  <a:cubicBezTo>
                    <a:pt x="486" y="249"/>
                    <a:pt x="486" y="249"/>
                    <a:pt x="486" y="249"/>
                  </a:cubicBezTo>
                  <a:cubicBezTo>
                    <a:pt x="485" y="249"/>
                    <a:pt x="485" y="249"/>
                    <a:pt x="485" y="249"/>
                  </a:cubicBezTo>
                  <a:cubicBezTo>
                    <a:pt x="484" y="250"/>
                    <a:pt x="484" y="250"/>
                    <a:pt x="484" y="250"/>
                  </a:cubicBezTo>
                  <a:cubicBezTo>
                    <a:pt x="483" y="251"/>
                    <a:pt x="483" y="251"/>
                    <a:pt x="483" y="251"/>
                  </a:cubicBezTo>
                  <a:cubicBezTo>
                    <a:pt x="482" y="250"/>
                    <a:pt x="482" y="250"/>
                    <a:pt x="482" y="250"/>
                  </a:cubicBezTo>
                  <a:cubicBezTo>
                    <a:pt x="482" y="249"/>
                    <a:pt x="482" y="249"/>
                    <a:pt x="482" y="249"/>
                  </a:cubicBezTo>
                  <a:cubicBezTo>
                    <a:pt x="481" y="250"/>
                    <a:pt x="481" y="250"/>
                    <a:pt x="481" y="250"/>
                  </a:cubicBezTo>
                  <a:cubicBezTo>
                    <a:pt x="479" y="250"/>
                    <a:pt x="479" y="250"/>
                    <a:pt x="479" y="250"/>
                  </a:cubicBezTo>
                  <a:cubicBezTo>
                    <a:pt x="478" y="250"/>
                    <a:pt x="478" y="250"/>
                    <a:pt x="478" y="250"/>
                  </a:cubicBezTo>
                  <a:cubicBezTo>
                    <a:pt x="478" y="251"/>
                    <a:pt x="478" y="251"/>
                    <a:pt x="478" y="251"/>
                  </a:cubicBezTo>
                  <a:cubicBezTo>
                    <a:pt x="477" y="251"/>
                    <a:pt x="477" y="251"/>
                    <a:pt x="477" y="251"/>
                  </a:cubicBezTo>
                  <a:cubicBezTo>
                    <a:pt x="476" y="252"/>
                    <a:pt x="476" y="252"/>
                    <a:pt x="476" y="252"/>
                  </a:cubicBezTo>
                  <a:cubicBezTo>
                    <a:pt x="475" y="253"/>
                    <a:pt x="475" y="253"/>
                    <a:pt x="475" y="253"/>
                  </a:cubicBezTo>
                  <a:cubicBezTo>
                    <a:pt x="475" y="253"/>
                    <a:pt x="474" y="254"/>
                    <a:pt x="474" y="254"/>
                  </a:cubicBezTo>
                  <a:cubicBezTo>
                    <a:pt x="474" y="254"/>
                    <a:pt x="474" y="254"/>
                    <a:pt x="474" y="254"/>
                  </a:cubicBezTo>
                  <a:cubicBezTo>
                    <a:pt x="473" y="255"/>
                    <a:pt x="473" y="255"/>
                    <a:pt x="473" y="255"/>
                  </a:cubicBezTo>
                  <a:cubicBezTo>
                    <a:pt x="472" y="255"/>
                    <a:pt x="472" y="255"/>
                    <a:pt x="472" y="255"/>
                  </a:cubicBezTo>
                  <a:cubicBezTo>
                    <a:pt x="471" y="256"/>
                    <a:pt x="471" y="256"/>
                    <a:pt x="471" y="256"/>
                  </a:cubicBezTo>
                  <a:cubicBezTo>
                    <a:pt x="471" y="257"/>
                    <a:pt x="471" y="257"/>
                    <a:pt x="471" y="257"/>
                  </a:cubicBezTo>
                  <a:cubicBezTo>
                    <a:pt x="471" y="258"/>
                    <a:pt x="471" y="258"/>
                    <a:pt x="471" y="258"/>
                  </a:cubicBezTo>
                  <a:cubicBezTo>
                    <a:pt x="470" y="259"/>
                    <a:pt x="470" y="259"/>
                    <a:pt x="470" y="259"/>
                  </a:cubicBezTo>
                  <a:cubicBezTo>
                    <a:pt x="471" y="260"/>
                    <a:pt x="471" y="260"/>
                    <a:pt x="471" y="260"/>
                  </a:cubicBezTo>
                  <a:cubicBezTo>
                    <a:pt x="471" y="260"/>
                    <a:pt x="471" y="260"/>
                    <a:pt x="472" y="261"/>
                  </a:cubicBezTo>
                  <a:cubicBezTo>
                    <a:pt x="472" y="261"/>
                    <a:pt x="472" y="261"/>
                    <a:pt x="472" y="261"/>
                  </a:cubicBezTo>
                  <a:cubicBezTo>
                    <a:pt x="473" y="262"/>
                    <a:pt x="473" y="262"/>
                    <a:pt x="473" y="262"/>
                  </a:cubicBezTo>
                  <a:cubicBezTo>
                    <a:pt x="474" y="262"/>
                    <a:pt x="474" y="262"/>
                    <a:pt x="474" y="262"/>
                  </a:cubicBezTo>
                  <a:cubicBezTo>
                    <a:pt x="474" y="262"/>
                    <a:pt x="475" y="262"/>
                    <a:pt x="475" y="262"/>
                  </a:cubicBezTo>
                  <a:cubicBezTo>
                    <a:pt x="475" y="262"/>
                    <a:pt x="475" y="262"/>
                    <a:pt x="475" y="262"/>
                  </a:cubicBezTo>
                  <a:cubicBezTo>
                    <a:pt x="476" y="261"/>
                    <a:pt x="476" y="261"/>
                    <a:pt x="476" y="261"/>
                  </a:cubicBezTo>
                  <a:cubicBezTo>
                    <a:pt x="477" y="261"/>
                    <a:pt x="477" y="261"/>
                    <a:pt x="477" y="261"/>
                  </a:cubicBezTo>
                  <a:cubicBezTo>
                    <a:pt x="479" y="260"/>
                    <a:pt x="479" y="260"/>
                    <a:pt x="479" y="260"/>
                  </a:cubicBezTo>
                  <a:cubicBezTo>
                    <a:pt x="480" y="259"/>
                    <a:pt x="480" y="259"/>
                    <a:pt x="480" y="259"/>
                  </a:cubicBezTo>
                  <a:cubicBezTo>
                    <a:pt x="480" y="258"/>
                    <a:pt x="480" y="258"/>
                    <a:pt x="480" y="258"/>
                  </a:cubicBezTo>
                  <a:cubicBezTo>
                    <a:pt x="481" y="257"/>
                    <a:pt x="481" y="257"/>
                    <a:pt x="481" y="257"/>
                  </a:cubicBezTo>
                  <a:cubicBezTo>
                    <a:pt x="481" y="257"/>
                    <a:pt x="481" y="257"/>
                    <a:pt x="481" y="257"/>
                  </a:cubicBezTo>
                  <a:cubicBezTo>
                    <a:pt x="482" y="256"/>
                    <a:pt x="482" y="256"/>
                    <a:pt x="482" y="256"/>
                  </a:cubicBezTo>
                  <a:cubicBezTo>
                    <a:pt x="483" y="255"/>
                    <a:pt x="483" y="255"/>
                    <a:pt x="483" y="255"/>
                  </a:cubicBezTo>
                  <a:cubicBezTo>
                    <a:pt x="484" y="255"/>
                    <a:pt x="484" y="255"/>
                    <a:pt x="484" y="255"/>
                  </a:cubicBezTo>
                  <a:cubicBezTo>
                    <a:pt x="484" y="254"/>
                    <a:pt x="484" y="254"/>
                    <a:pt x="484" y="254"/>
                  </a:cubicBezTo>
                  <a:cubicBezTo>
                    <a:pt x="485" y="255"/>
                    <a:pt x="485" y="255"/>
                    <a:pt x="485" y="255"/>
                  </a:cubicBezTo>
                  <a:cubicBezTo>
                    <a:pt x="485" y="255"/>
                    <a:pt x="485" y="255"/>
                    <a:pt x="485" y="255"/>
                  </a:cubicBezTo>
                  <a:cubicBezTo>
                    <a:pt x="487" y="255"/>
                    <a:pt x="487" y="255"/>
                    <a:pt x="487" y="255"/>
                  </a:cubicBezTo>
                  <a:cubicBezTo>
                    <a:pt x="487" y="254"/>
                    <a:pt x="487" y="254"/>
                    <a:pt x="487" y="254"/>
                  </a:cubicBezTo>
                  <a:cubicBezTo>
                    <a:pt x="488" y="254"/>
                    <a:pt x="488" y="254"/>
                    <a:pt x="488" y="254"/>
                  </a:cubicBezTo>
                  <a:cubicBezTo>
                    <a:pt x="488" y="254"/>
                    <a:pt x="489" y="254"/>
                    <a:pt x="489" y="254"/>
                  </a:cubicBezTo>
                  <a:cubicBezTo>
                    <a:pt x="490" y="253"/>
                    <a:pt x="490" y="254"/>
                    <a:pt x="490" y="254"/>
                  </a:cubicBezTo>
                  <a:cubicBezTo>
                    <a:pt x="491" y="253"/>
                    <a:pt x="491" y="253"/>
                    <a:pt x="491" y="253"/>
                  </a:cubicBezTo>
                  <a:cubicBezTo>
                    <a:pt x="492" y="253"/>
                    <a:pt x="492" y="253"/>
                    <a:pt x="492" y="253"/>
                  </a:cubicBezTo>
                  <a:cubicBezTo>
                    <a:pt x="493" y="252"/>
                    <a:pt x="493" y="252"/>
                    <a:pt x="493" y="252"/>
                  </a:cubicBezTo>
                  <a:cubicBezTo>
                    <a:pt x="494" y="252"/>
                    <a:pt x="494" y="252"/>
                    <a:pt x="494" y="252"/>
                  </a:cubicBezTo>
                  <a:cubicBezTo>
                    <a:pt x="495" y="252"/>
                    <a:pt x="495" y="252"/>
                    <a:pt x="495" y="252"/>
                  </a:cubicBezTo>
                  <a:cubicBezTo>
                    <a:pt x="496" y="251"/>
                    <a:pt x="496" y="251"/>
                    <a:pt x="496" y="251"/>
                  </a:cubicBezTo>
                  <a:cubicBezTo>
                    <a:pt x="497" y="251"/>
                    <a:pt x="497" y="251"/>
                    <a:pt x="497" y="251"/>
                  </a:cubicBezTo>
                  <a:cubicBezTo>
                    <a:pt x="498" y="250"/>
                    <a:pt x="498" y="250"/>
                    <a:pt x="498" y="250"/>
                  </a:cubicBezTo>
                  <a:cubicBezTo>
                    <a:pt x="498" y="250"/>
                    <a:pt x="499" y="250"/>
                    <a:pt x="500" y="250"/>
                  </a:cubicBezTo>
                  <a:cubicBezTo>
                    <a:pt x="500" y="250"/>
                    <a:pt x="501" y="250"/>
                    <a:pt x="501" y="250"/>
                  </a:cubicBezTo>
                  <a:cubicBezTo>
                    <a:pt x="501" y="249"/>
                    <a:pt x="501" y="249"/>
                    <a:pt x="501" y="249"/>
                  </a:cubicBezTo>
                  <a:cubicBezTo>
                    <a:pt x="502" y="249"/>
                    <a:pt x="502" y="249"/>
                    <a:pt x="502" y="249"/>
                  </a:cubicBezTo>
                  <a:cubicBezTo>
                    <a:pt x="501" y="249"/>
                    <a:pt x="501" y="249"/>
                    <a:pt x="501" y="249"/>
                  </a:cubicBezTo>
                  <a:cubicBezTo>
                    <a:pt x="500" y="249"/>
                    <a:pt x="500" y="249"/>
                    <a:pt x="500" y="249"/>
                  </a:cubicBezTo>
                  <a:cubicBezTo>
                    <a:pt x="501" y="248"/>
                    <a:pt x="501" y="248"/>
                    <a:pt x="501" y="248"/>
                  </a:cubicBezTo>
                  <a:cubicBezTo>
                    <a:pt x="501" y="247"/>
                    <a:pt x="501" y="247"/>
                    <a:pt x="501" y="247"/>
                  </a:cubicBezTo>
                  <a:cubicBezTo>
                    <a:pt x="501" y="247"/>
                    <a:pt x="501" y="247"/>
                    <a:pt x="501" y="247"/>
                  </a:cubicBezTo>
                  <a:cubicBezTo>
                    <a:pt x="503" y="247"/>
                    <a:pt x="503" y="247"/>
                    <a:pt x="503" y="247"/>
                  </a:cubicBezTo>
                  <a:cubicBezTo>
                    <a:pt x="504" y="247"/>
                    <a:pt x="504" y="247"/>
                    <a:pt x="504" y="247"/>
                  </a:cubicBezTo>
                  <a:cubicBezTo>
                    <a:pt x="505" y="247"/>
                    <a:pt x="505" y="247"/>
                    <a:pt x="505" y="247"/>
                  </a:cubicBezTo>
                  <a:cubicBezTo>
                    <a:pt x="506" y="247"/>
                    <a:pt x="506" y="247"/>
                    <a:pt x="506" y="247"/>
                  </a:cubicBezTo>
                  <a:cubicBezTo>
                    <a:pt x="507" y="246"/>
                    <a:pt x="507" y="246"/>
                    <a:pt x="507" y="246"/>
                  </a:cubicBezTo>
                  <a:cubicBezTo>
                    <a:pt x="508" y="246"/>
                    <a:pt x="508" y="246"/>
                    <a:pt x="508" y="246"/>
                  </a:cubicBezTo>
                  <a:cubicBezTo>
                    <a:pt x="509" y="244"/>
                    <a:pt x="509" y="244"/>
                    <a:pt x="509" y="244"/>
                  </a:cubicBezTo>
                  <a:cubicBezTo>
                    <a:pt x="510" y="244"/>
                    <a:pt x="510" y="244"/>
                    <a:pt x="510" y="244"/>
                  </a:cubicBezTo>
                  <a:cubicBezTo>
                    <a:pt x="511" y="243"/>
                    <a:pt x="511" y="243"/>
                    <a:pt x="511" y="243"/>
                  </a:cubicBezTo>
                  <a:cubicBezTo>
                    <a:pt x="511" y="242"/>
                    <a:pt x="511" y="242"/>
                    <a:pt x="511" y="242"/>
                  </a:cubicBezTo>
                  <a:cubicBezTo>
                    <a:pt x="510" y="242"/>
                    <a:pt x="510" y="242"/>
                    <a:pt x="510" y="242"/>
                  </a:cubicBezTo>
                  <a:cubicBezTo>
                    <a:pt x="509" y="242"/>
                    <a:pt x="509" y="242"/>
                    <a:pt x="509" y="242"/>
                  </a:cubicBezTo>
                  <a:cubicBezTo>
                    <a:pt x="507" y="242"/>
                    <a:pt x="507" y="242"/>
                    <a:pt x="507" y="242"/>
                  </a:cubicBezTo>
                  <a:cubicBezTo>
                    <a:pt x="507" y="242"/>
                    <a:pt x="507" y="242"/>
                    <a:pt x="507" y="242"/>
                  </a:cubicBezTo>
                  <a:cubicBezTo>
                    <a:pt x="506" y="242"/>
                    <a:pt x="506" y="242"/>
                    <a:pt x="506" y="242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506" y="239"/>
                    <a:pt x="506" y="239"/>
                    <a:pt x="506" y="239"/>
                  </a:cubicBezTo>
                  <a:cubicBezTo>
                    <a:pt x="506" y="239"/>
                    <a:pt x="507" y="239"/>
                    <a:pt x="507" y="238"/>
                  </a:cubicBezTo>
                  <a:cubicBezTo>
                    <a:pt x="507" y="238"/>
                    <a:pt x="507" y="238"/>
                    <a:pt x="507" y="238"/>
                  </a:cubicBezTo>
                  <a:cubicBezTo>
                    <a:pt x="507" y="237"/>
                    <a:pt x="507" y="237"/>
                    <a:pt x="507" y="237"/>
                  </a:cubicBezTo>
                  <a:cubicBezTo>
                    <a:pt x="507" y="236"/>
                    <a:pt x="507" y="236"/>
                    <a:pt x="507" y="236"/>
                  </a:cubicBezTo>
                  <a:cubicBezTo>
                    <a:pt x="507" y="236"/>
                    <a:pt x="507" y="236"/>
                    <a:pt x="507" y="236"/>
                  </a:cubicBezTo>
                  <a:cubicBezTo>
                    <a:pt x="507" y="235"/>
                    <a:pt x="507" y="235"/>
                    <a:pt x="507" y="235"/>
                  </a:cubicBezTo>
                  <a:cubicBezTo>
                    <a:pt x="507" y="236"/>
                    <a:pt x="507" y="236"/>
                    <a:pt x="507" y="236"/>
                  </a:cubicBezTo>
                  <a:cubicBezTo>
                    <a:pt x="506" y="236"/>
                    <a:pt x="506" y="236"/>
                    <a:pt x="506" y="236"/>
                  </a:cubicBezTo>
                  <a:cubicBezTo>
                    <a:pt x="505" y="236"/>
                    <a:pt x="505" y="236"/>
                    <a:pt x="505" y="236"/>
                  </a:cubicBezTo>
                  <a:cubicBezTo>
                    <a:pt x="504" y="237"/>
                    <a:pt x="504" y="237"/>
                    <a:pt x="504" y="237"/>
                  </a:cubicBezTo>
                  <a:cubicBezTo>
                    <a:pt x="504" y="237"/>
                    <a:pt x="504" y="237"/>
                    <a:pt x="504" y="237"/>
                  </a:cubicBezTo>
                  <a:cubicBezTo>
                    <a:pt x="503" y="238"/>
                    <a:pt x="503" y="238"/>
                    <a:pt x="503" y="238"/>
                  </a:cubicBezTo>
                  <a:cubicBezTo>
                    <a:pt x="503" y="239"/>
                    <a:pt x="503" y="239"/>
                    <a:pt x="503" y="239"/>
                  </a:cubicBezTo>
                  <a:cubicBezTo>
                    <a:pt x="502" y="240"/>
                    <a:pt x="502" y="240"/>
                    <a:pt x="502" y="240"/>
                  </a:cubicBezTo>
                  <a:cubicBezTo>
                    <a:pt x="502" y="241"/>
                    <a:pt x="502" y="241"/>
                    <a:pt x="502" y="241"/>
                  </a:cubicBezTo>
                  <a:cubicBezTo>
                    <a:pt x="501" y="241"/>
                    <a:pt x="501" y="241"/>
                    <a:pt x="501" y="241"/>
                  </a:cubicBezTo>
                  <a:cubicBezTo>
                    <a:pt x="501" y="241"/>
                    <a:pt x="501" y="242"/>
                    <a:pt x="501" y="242"/>
                  </a:cubicBezTo>
                  <a:cubicBezTo>
                    <a:pt x="501" y="242"/>
                    <a:pt x="501" y="243"/>
                    <a:pt x="501" y="243"/>
                  </a:cubicBezTo>
                  <a:cubicBezTo>
                    <a:pt x="500" y="243"/>
                    <a:pt x="500" y="243"/>
                    <a:pt x="500" y="243"/>
                  </a:cubicBezTo>
                  <a:cubicBezTo>
                    <a:pt x="500" y="244"/>
                    <a:pt x="500" y="244"/>
                    <a:pt x="500" y="244"/>
                  </a:cubicBezTo>
                  <a:cubicBezTo>
                    <a:pt x="500" y="246"/>
                    <a:pt x="500" y="246"/>
                    <a:pt x="500" y="246"/>
                  </a:cubicBezTo>
                  <a:cubicBezTo>
                    <a:pt x="500" y="246"/>
                    <a:pt x="500" y="246"/>
                    <a:pt x="500" y="246"/>
                  </a:cubicBezTo>
                  <a:cubicBezTo>
                    <a:pt x="500" y="246"/>
                    <a:pt x="500" y="246"/>
                    <a:pt x="500" y="246"/>
                  </a:cubicBezTo>
                  <a:cubicBezTo>
                    <a:pt x="498" y="246"/>
                    <a:pt x="498" y="246"/>
                    <a:pt x="498" y="246"/>
                  </a:cubicBezTo>
                  <a:cubicBezTo>
                    <a:pt x="498" y="245"/>
                    <a:pt x="498" y="245"/>
                    <a:pt x="498" y="245"/>
                  </a:cubicBezTo>
                  <a:cubicBezTo>
                    <a:pt x="497" y="245"/>
                    <a:pt x="497" y="245"/>
                    <a:pt x="497" y="245"/>
                  </a:cubicBezTo>
                  <a:cubicBezTo>
                    <a:pt x="496" y="245"/>
                    <a:pt x="496" y="245"/>
                    <a:pt x="496" y="245"/>
                  </a:cubicBezTo>
                  <a:cubicBezTo>
                    <a:pt x="494" y="246"/>
                    <a:pt x="494" y="246"/>
                    <a:pt x="494" y="246"/>
                  </a:cubicBezTo>
                  <a:cubicBezTo>
                    <a:pt x="494" y="246"/>
                    <a:pt x="493" y="246"/>
                    <a:pt x="493" y="246"/>
                  </a:cubicBezTo>
                  <a:cubicBezTo>
                    <a:pt x="492" y="246"/>
                    <a:pt x="492" y="246"/>
                    <a:pt x="492" y="246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0" y="245"/>
                    <a:pt x="490" y="245"/>
                    <a:pt x="490" y="245"/>
                  </a:cubicBezTo>
                  <a:cubicBezTo>
                    <a:pt x="489" y="245"/>
                    <a:pt x="489" y="245"/>
                    <a:pt x="489" y="245"/>
                  </a:cubicBezTo>
                  <a:cubicBezTo>
                    <a:pt x="489" y="245"/>
                    <a:pt x="489" y="245"/>
                    <a:pt x="489" y="245"/>
                  </a:cubicBezTo>
                  <a:cubicBezTo>
                    <a:pt x="489" y="245"/>
                    <a:pt x="487" y="244"/>
                    <a:pt x="487" y="244"/>
                  </a:cubicBezTo>
                  <a:cubicBezTo>
                    <a:pt x="487" y="244"/>
                    <a:pt x="486" y="244"/>
                    <a:pt x="486" y="244"/>
                  </a:cubicBezTo>
                  <a:cubicBezTo>
                    <a:pt x="484" y="244"/>
                    <a:pt x="484" y="244"/>
                    <a:pt x="484" y="244"/>
                  </a:cubicBezTo>
                  <a:cubicBezTo>
                    <a:pt x="484" y="242"/>
                    <a:pt x="484" y="242"/>
                    <a:pt x="484" y="242"/>
                  </a:cubicBezTo>
                  <a:cubicBezTo>
                    <a:pt x="484" y="242"/>
                    <a:pt x="484" y="242"/>
                    <a:pt x="484" y="242"/>
                  </a:cubicBezTo>
                  <a:cubicBezTo>
                    <a:pt x="484" y="242"/>
                    <a:pt x="484" y="242"/>
                    <a:pt x="484" y="242"/>
                  </a:cubicBezTo>
                  <a:cubicBezTo>
                    <a:pt x="482" y="242"/>
                    <a:pt x="482" y="242"/>
                    <a:pt x="482" y="242"/>
                  </a:cubicBezTo>
                  <a:cubicBezTo>
                    <a:pt x="481" y="242"/>
                    <a:pt x="481" y="242"/>
                    <a:pt x="481" y="242"/>
                  </a:cubicBezTo>
                  <a:cubicBezTo>
                    <a:pt x="481" y="241"/>
                    <a:pt x="481" y="241"/>
                    <a:pt x="481" y="241"/>
                  </a:cubicBezTo>
                  <a:cubicBezTo>
                    <a:pt x="480" y="240"/>
                    <a:pt x="480" y="240"/>
                    <a:pt x="480" y="240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9" y="238"/>
                    <a:pt x="479" y="238"/>
                    <a:pt x="479" y="238"/>
                  </a:cubicBezTo>
                  <a:cubicBezTo>
                    <a:pt x="479" y="237"/>
                    <a:pt x="479" y="237"/>
                    <a:pt x="479" y="237"/>
                  </a:cubicBezTo>
                  <a:cubicBezTo>
                    <a:pt x="479" y="235"/>
                    <a:pt x="479" y="235"/>
                    <a:pt x="479" y="235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76" y="235"/>
                    <a:pt x="476" y="235"/>
                    <a:pt x="476" y="235"/>
                  </a:cubicBezTo>
                  <a:cubicBezTo>
                    <a:pt x="477" y="235"/>
                    <a:pt x="477" y="235"/>
                    <a:pt x="477" y="235"/>
                  </a:cubicBezTo>
                  <a:cubicBezTo>
                    <a:pt x="477" y="235"/>
                    <a:pt x="477" y="234"/>
                    <a:pt x="478" y="233"/>
                  </a:cubicBezTo>
                  <a:cubicBezTo>
                    <a:pt x="480" y="232"/>
                    <a:pt x="479" y="232"/>
                    <a:pt x="479" y="232"/>
                  </a:cubicBezTo>
                  <a:cubicBezTo>
                    <a:pt x="479" y="231"/>
                    <a:pt x="479" y="230"/>
                    <a:pt x="479" y="230"/>
                  </a:cubicBezTo>
                  <a:cubicBezTo>
                    <a:pt x="479" y="229"/>
                    <a:pt x="479" y="229"/>
                    <a:pt x="479" y="229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78" y="229"/>
                    <a:pt x="476" y="229"/>
                    <a:pt x="476" y="229"/>
                  </a:cubicBezTo>
                  <a:cubicBezTo>
                    <a:pt x="475" y="230"/>
                    <a:pt x="474" y="230"/>
                    <a:pt x="474" y="230"/>
                  </a:cubicBezTo>
                  <a:cubicBezTo>
                    <a:pt x="473" y="230"/>
                    <a:pt x="473" y="230"/>
                    <a:pt x="473" y="230"/>
                  </a:cubicBezTo>
                  <a:cubicBezTo>
                    <a:pt x="473" y="230"/>
                    <a:pt x="473" y="230"/>
                    <a:pt x="473" y="230"/>
                  </a:cubicBezTo>
                  <a:cubicBezTo>
                    <a:pt x="473" y="228"/>
                    <a:pt x="473" y="228"/>
                    <a:pt x="473" y="228"/>
                  </a:cubicBezTo>
                  <a:cubicBezTo>
                    <a:pt x="473" y="228"/>
                    <a:pt x="472" y="228"/>
                    <a:pt x="470" y="228"/>
                  </a:cubicBezTo>
                  <a:cubicBezTo>
                    <a:pt x="468" y="228"/>
                    <a:pt x="468" y="228"/>
                    <a:pt x="468" y="228"/>
                  </a:cubicBezTo>
                  <a:cubicBezTo>
                    <a:pt x="468" y="228"/>
                    <a:pt x="467" y="228"/>
                    <a:pt x="467" y="228"/>
                  </a:cubicBezTo>
                  <a:cubicBezTo>
                    <a:pt x="467" y="227"/>
                    <a:pt x="468" y="228"/>
                    <a:pt x="469" y="227"/>
                  </a:cubicBezTo>
                  <a:cubicBezTo>
                    <a:pt x="470" y="227"/>
                    <a:pt x="471" y="227"/>
                    <a:pt x="471" y="227"/>
                  </a:cubicBezTo>
                  <a:cubicBezTo>
                    <a:pt x="471" y="227"/>
                    <a:pt x="472" y="226"/>
                    <a:pt x="473" y="226"/>
                  </a:cubicBezTo>
                  <a:cubicBezTo>
                    <a:pt x="473" y="226"/>
                    <a:pt x="474" y="227"/>
                    <a:pt x="474" y="227"/>
                  </a:cubicBezTo>
                  <a:cubicBezTo>
                    <a:pt x="474" y="227"/>
                    <a:pt x="476" y="227"/>
                    <a:pt x="477" y="227"/>
                  </a:cubicBezTo>
                  <a:cubicBezTo>
                    <a:pt x="478" y="227"/>
                    <a:pt x="479" y="226"/>
                    <a:pt x="479" y="226"/>
                  </a:cubicBezTo>
                  <a:cubicBezTo>
                    <a:pt x="481" y="225"/>
                    <a:pt x="481" y="225"/>
                    <a:pt x="481" y="225"/>
                  </a:cubicBezTo>
                  <a:cubicBezTo>
                    <a:pt x="481" y="225"/>
                    <a:pt x="481" y="224"/>
                    <a:pt x="482" y="224"/>
                  </a:cubicBezTo>
                  <a:cubicBezTo>
                    <a:pt x="483" y="224"/>
                    <a:pt x="483" y="223"/>
                    <a:pt x="483" y="223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3" y="220"/>
                    <a:pt x="483" y="220"/>
                    <a:pt x="483" y="220"/>
                  </a:cubicBezTo>
                  <a:cubicBezTo>
                    <a:pt x="481" y="219"/>
                    <a:pt x="481" y="219"/>
                    <a:pt x="481" y="219"/>
                  </a:cubicBezTo>
                  <a:cubicBezTo>
                    <a:pt x="480" y="219"/>
                    <a:pt x="480" y="219"/>
                    <a:pt x="480" y="219"/>
                  </a:cubicBezTo>
                  <a:cubicBezTo>
                    <a:pt x="478" y="217"/>
                    <a:pt x="478" y="217"/>
                    <a:pt x="478" y="217"/>
                  </a:cubicBezTo>
                  <a:cubicBezTo>
                    <a:pt x="476" y="217"/>
                    <a:pt x="476" y="217"/>
                    <a:pt x="476" y="217"/>
                  </a:cubicBezTo>
                  <a:cubicBezTo>
                    <a:pt x="474" y="218"/>
                    <a:pt x="474" y="218"/>
                    <a:pt x="474" y="218"/>
                  </a:cubicBezTo>
                  <a:cubicBezTo>
                    <a:pt x="472" y="218"/>
                    <a:pt x="472" y="218"/>
                    <a:pt x="472" y="218"/>
                  </a:cubicBezTo>
                  <a:cubicBezTo>
                    <a:pt x="468" y="219"/>
                    <a:pt x="468" y="219"/>
                    <a:pt x="468" y="219"/>
                  </a:cubicBezTo>
                  <a:cubicBezTo>
                    <a:pt x="466" y="219"/>
                    <a:pt x="466" y="219"/>
                    <a:pt x="466" y="219"/>
                  </a:cubicBezTo>
                  <a:cubicBezTo>
                    <a:pt x="463" y="221"/>
                    <a:pt x="463" y="221"/>
                    <a:pt x="463" y="221"/>
                  </a:cubicBezTo>
                  <a:cubicBezTo>
                    <a:pt x="461" y="222"/>
                    <a:pt x="461" y="222"/>
                    <a:pt x="461" y="222"/>
                  </a:cubicBezTo>
                  <a:cubicBezTo>
                    <a:pt x="458" y="222"/>
                    <a:pt x="458" y="222"/>
                    <a:pt x="458" y="222"/>
                  </a:cubicBezTo>
                  <a:cubicBezTo>
                    <a:pt x="457" y="223"/>
                    <a:pt x="457" y="223"/>
                    <a:pt x="457" y="223"/>
                  </a:cubicBezTo>
                  <a:cubicBezTo>
                    <a:pt x="455" y="224"/>
                    <a:pt x="455" y="224"/>
                    <a:pt x="455" y="224"/>
                  </a:cubicBezTo>
                  <a:cubicBezTo>
                    <a:pt x="453" y="226"/>
                    <a:pt x="453" y="226"/>
                    <a:pt x="453" y="226"/>
                  </a:cubicBezTo>
                  <a:cubicBezTo>
                    <a:pt x="449" y="228"/>
                    <a:pt x="449" y="228"/>
                    <a:pt x="449" y="228"/>
                  </a:cubicBezTo>
                  <a:cubicBezTo>
                    <a:pt x="448" y="230"/>
                    <a:pt x="448" y="230"/>
                    <a:pt x="448" y="230"/>
                  </a:cubicBezTo>
                  <a:cubicBezTo>
                    <a:pt x="447" y="231"/>
                    <a:pt x="447" y="231"/>
                    <a:pt x="447" y="231"/>
                  </a:cubicBezTo>
                  <a:cubicBezTo>
                    <a:pt x="446" y="232"/>
                    <a:pt x="446" y="232"/>
                    <a:pt x="446" y="232"/>
                  </a:cubicBezTo>
                  <a:cubicBezTo>
                    <a:pt x="446" y="232"/>
                    <a:pt x="446" y="232"/>
                    <a:pt x="446" y="232"/>
                  </a:cubicBezTo>
                  <a:cubicBezTo>
                    <a:pt x="444" y="235"/>
                    <a:pt x="444" y="235"/>
                    <a:pt x="444" y="235"/>
                  </a:cubicBezTo>
                  <a:cubicBezTo>
                    <a:pt x="444" y="235"/>
                    <a:pt x="443" y="235"/>
                    <a:pt x="442" y="236"/>
                  </a:cubicBezTo>
                  <a:cubicBezTo>
                    <a:pt x="442" y="236"/>
                    <a:pt x="442" y="236"/>
                    <a:pt x="442" y="236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39" y="236"/>
                    <a:pt x="439" y="236"/>
                    <a:pt x="439" y="236"/>
                  </a:cubicBezTo>
                  <a:cubicBezTo>
                    <a:pt x="440" y="236"/>
                    <a:pt x="440" y="236"/>
                    <a:pt x="440" y="236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1" y="236"/>
                    <a:pt x="441" y="235"/>
                    <a:pt x="442" y="234"/>
                  </a:cubicBezTo>
                  <a:cubicBezTo>
                    <a:pt x="442" y="234"/>
                    <a:pt x="442" y="234"/>
                    <a:pt x="442" y="234"/>
                  </a:cubicBezTo>
                  <a:cubicBezTo>
                    <a:pt x="443" y="233"/>
                    <a:pt x="443" y="233"/>
                    <a:pt x="443" y="233"/>
                  </a:cubicBezTo>
                  <a:cubicBezTo>
                    <a:pt x="443" y="233"/>
                    <a:pt x="444" y="232"/>
                    <a:pt x="444" y="232"/>
                  </a:cubicBezTo>
                  <a:cubicBezTo>
                    <a:pt x="444" y="231"/>
                    <a:pt x="445" y="231"/>
                    <a:pt x="445" y="231"/>
                  </a:cubicBezTo>
                  <a:cubicBezTo>
                    <a:pt x="445" y="231"/>
                    <a:pt x="446" y="230"/>
                    <a:pt x="446" y="230"/>
                  </a:cubicBezTo>
                  <a:cubicBezTo>
                    <a:pt x="446" y="229"/>
                    <a:pt x="447" y="229"/>
                    <a:pt x="447" y="229"/>
                  </a:cubicBezTo>
                  <a:cubicBezTo>
                    <a:pt x="447" y="228"/>
                    <a:pt x="447" y="228"/>
                    <a:pt x="447" y="228"/>
                  </a:cubicBezTo>
                  <a:cubicBezTo>
                    <a:pt x="447" y="227"/>
                    <a:pt x="447" y="227"/>
                    <a:pt x="447" y="227"/>
                  </a:cubicBezTo>
                  <a:cubicBezTo>
                    <a:pt x="447" y="227"/>
                    <a:pt x="447" y="227"/>
                    <a:pt x="447" y="227"/>
                  </a:cubicBezTo>
                  <a:cubicBezTo>
                    <a:pt x="447" y="227"/>
                    <a:pt x="446" y="227"/>
                    <a:pt x="446" y="226"/>
                  </a:cubicBezTo>
                  <a:cubicBezTo>
                    <a:pt x="446" y="226"/>
                    <a:pt x="446" y="226"/>
                    <a:pt x="445" y="226"/>
                  </a:cubicBezTo>
                  <a:cubicBezTo>
                    <a:pt x="445" y="226"/>
                    <a:pt x="445" y="225"/>
                    <a:pt x="444" y="225"/>
                  </a:cubicBezTo>
                  <a:cubicBezTo>
                    <a:pt x="444" y="225"/>
                    <a:pt x="443" y="225"/>
                    <a:pt x="443" y="225"/>
                  </a:cubicBezTo>
                  <a:cubicBezTo>
                    <a:pt x="443" y="225"/>
                    <a:pt x="443" y="225"/>
                    <a:pt x="445" y="225"/>
                  </a:cubicBezTo>
                  <a:cubicBezTo>
                    <a:pt x="447" y="225"/>
                    <a:pt x="446" y="225"/>
                    <a:pt x="446" y="225"/>
                  </a:cubicBezTo>
                  <a:cubicBezTo>
                    <a:pt x="446" y="225"/>
                    <a:pt x="447" y="226"/>
                    <a:pt x="447" y="226"/>
                  </a:cubicBezTo>
                  <a:cubicBezTo>
                    <a:pt x="448" y="226"/>
                    <a:pt x="448" y="226"/>
                    <a:pt x="448" y="226"/>
                  </a:cubicBezTo>
                  <a:cubicBezTo>
                    <a:pt x="449" y="225"/>
                    <a:pt x="449" y="225"/>
                    <a:pt x="449" y="225"/>
                  </a:cubicBezTo>
                  <a:cubicBezTo>
                    <a:pt x="450" y="224"/>
                    <a:pt x="450" y="224"/>
                    <a:pt x="450" y="224"/>
                  </a:cubicBezTo>
                  <a:cubicBezTo>
                    <a:pt x="450" y="224"/>
                    <a:pt x="451" y="223"/>
                    <a:pt x="451" y="223"/>
                  </a:cubicBezTo>
                  <a:cubicBezTo>
                    <a:pt x="452" y="223"/>
                    <a:pt x="451" y="222"/>
                    <a:pt x="451" y="222"/>
                  </a:cubicBezTo>
                  <a:cubicBezTo>
                    <a:pt x="453" y="222"/>
                    <a:pt x="453" y="222"/>
                    <a:pt x="453" y="222"/>
                  </a:cubicBezTo>
                  <a:cubicBezTo>
                    <a:pt x="453" y="221"/>
                    <a:pt x="453" y="221"/>
                    <a:pt x="453" y="221"/>
                  </a:cubicBezTo>
                  <a:cubicBezTo>
                    <a:pt x="454" y="220"/>
                    <a:pt x="454" y="220"/>
                    <a:pt x="454" y="220"/>
                  </a:cubicBezTo>
                  <a:cubicBezTo>
                    <a:pt x="455" y="219"/>
                    <a:pt x="455" y="219"/>
                    <a:pt x="455" y="219"/>
                  </a:cubicBezTo>
                  <a:cubicBezTo>
                    <a:pt x="456" y="219"/>
                    <a:pt x="456" y="219"/>
                    <a:pt x="456" y="219"/>
                  </a:cubicBezTo>
                  <a:cubicBezTo>
                    <a:pt x="457" y="218"/>
                    <a:pt x="457" y="218"/>
                    <a:pt x="457" y="218"/>
                  </a:cubicBezTo>
                  <a:cubicBezTo>
                    <a:pt x="458" y="217"/>
                    <a:pt x="458" y="217"/>
                    <a:pt x="458" y="217"/>
                  </a:cubicBezTo>
                  <a:cubicBezTo>
                    <a:pt x="459" y="217"/>
                    <a:pt x="459" y="217"/>
                    <a:pt x="459" y="217"/>
                  </a:cubicBezTo>
                  <a:cubicBezTo>
                    <a:pt x="460" y="217"/>
                    <a:pt x="460" y="217"/>
                    <a:pt x="460" y="217"/>
                  </a:cubicBezTo>
                  <a:cubicBezTo>
                    <a:pt x="462" y="217"/>
                    <a:pt x="462" y="217"/>
                    <a:pt x="462" y="217"/>
                  </a:cubicBezTo>
                  <a:cubicBezTo>
                    <a:pt x="462" y="217"/>
                    <a:pt x="462" y="217"/>
                    <a:pt x="462" y="217"/>
                  </a:cubicBezTo>
                  <a:cubicBezTo>
                    <a:pt x="463" y="217"/>
                    <a:pt x="463" y="217"/>
                    <a:pt x="463" y="217"/>
                  </a:cubicBezTo>
                  <a:cubicBezTo>
                    <a:pt x="463" y="217"/>
                    <a:pt x="463" y="217"/>
                    <a:pt x="464" y="216"/>
                  </a:cubicBezTo>
                  <a:cubicBezTo>
                    <a:pt x="464" y="216"/>
                    <a:pt x="464" y="216"/>
                    <a:pt x="464" y="216"/>
                  </a:cubicBezTo>
                  <a:cubicBezTo>
                    <a:pt x="464" y="215"/>
                    <a:pt x="464" y="215"/>
                    <a:pt x="464" y="215"/>
                  </a:cubicBezTo>
                  <a:cubicBezTo>
                    <a:pt x="464" y="214"/>
                    <a:pt x="464" y="214"/>
                    <a:pt x="464" y="214"/>
                  </a:cubicBezTo>
                  <a:cubicBezTo>
                    <a:pt x="465" y="213"/>
                    <a:pt x="465" y="213"/>
                    <a:pt x="465" y="213"/>
                  </a:cubicBezTo>
                  <a:cubicBezTo>
                    <a:pt x="465" y="212"/>
                    <a:pt x="465" y="212"/>
                    <a:pt x="465" y="212"/>
                  </a:cubicBezTo>
                  <a:cubicBezTo>
                    <a:pt x="467" y="211"/>
                    <a:pt x="467" y="211"/>
                    <a:pt x="467" y="211"/>
                  </a:cubicBezTo>
                  <a:cubicBezTo>
                    <a:pt x="468" y="210"/>
                    <a:pt x="468" y="210"/>
                    <a:pt x="468" y="210"/>
                  </a:cubicBezTo>
                  <a:cubicBezTo>
                    <a:pt x="469" y="210"/>
                    <a:pt x="469" y="210"/>
                    <a:pt x="469" y="210"/>
                  </a:cubicBezTo>
                  <a:cubicBezTo>
                    <a:pt x="470" y="209"/>
                    <a:pt x="470" y="209"/>
                    <a:pt x="470" y="209"/>
                  </a:cubicBezTo>
                  <a:cubicBezTo>
                    <a:pt x="470" y="209"/>
                    <a:pt x="471" y="209"/>
                    <a:pt x="471" y="209"/>
                  </a:cubicBezTo>
                  <a:cubicBezTo>
                    <a:pt x="471" y="209"/>
                    <a:pt x="472" y="209"/>
                    <a:pt x="472" y="209"/>
                  </a:cubicBezTo>
                  <a:cubicBezTo>
                    <a:pt x="473" y="209"/>
                    <a:pt x="473" y="209"/>
                    <a:pt x="473" y="209"/>
                  </a:cubicBezTo>
                  <a:cubicBezTo>
                    <a:pt x="474" y="209"/>
                    <a:pt x="474" y="209"/>
                    <a:pt x="474" y="209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7" y="209"/>
                    <a:pt x="477" y="209"/>
                    <a:pt x="477" y="209"/>
                  </a:cubicBezTo>
                  <a:cubicBezTo>
                    <a:pt x="479" y="209"/>
                    <a:pt x="479" y="209"/>
                    <a:pt x="479" y="209"/>
                  </a:cubicBezTo>
                  <a:cubicBezTo>
                    <a:pt x="479" y="209"/>
                    <a:pt x="481" y="209"/>
                    <a:pt x="481" y="209"/>
                  </a:cubicBezTo>
                  <a:cubicBezTo>
                    <a:pt x="481" y="209"/>
                    <a:pt x="482" y="209"/>
                    <a:pt x="482" y="209"/>
                  </a:cubicBezTo>
                  <a:cubicBezTo>
                    <a:pt x="485" y="209"/>
                    <a:pt x="485" y="209"/>
                    <a:pt x="485" y="209"/>
                  </a:cubicBezTo>
                  <a:cubicBezTo>
                    <a:pt x="485" y="209"/>
                    <a:pt x="485" y="209"/>
                    <a:pt x="485" y="209"/>
                  </a:cubicBezTo>
                  <a:cubicBezTo>
                    <a:pt x="487" y="209"/>
                    <a:pt x="487" y="209"/>
                    <a:pt x="487" y="209"/>
                  </a:cubicBezTo>
                  <a:cubicBezTo>
                    <a:pt x="488" y="209"/>
                    <a:pt x="488" y="209"/>
                    <a:pt x="488" y="209"/>
                  </a:cubicBezTo>
                  <a:cubicBezTo>
                    <a:pt x="489" y="209"/>
                    <a:pt x="489" y="209"/>
                    <a:pt x="489" y="209"/>
                  </a:cubicBezTo>
                  <a:cubicBezTo>
                    <a:pt x="490" y="209"/>
                    <a:pt x="490" y="209"/>
                    <a:pt x="490" y="209"/>
                  </a:cubicBezTo>
                  <a:cubicBezTo>
                    <a:pt x="491" y="209"/>
                    <a:pt x="491" y="209"/>
                    <a:pt x="491" y="209"/>
                  </a:cubicBezTo>
                  <a:cubicBezTo>
                    <a:pt x="492" y="209"/>
                    <a:pt x="492" y="209"/>
                    <a:pt x="492" y="209"/>
                  </a:cubicBezTo>
                  <a:cubicBezTo>
                    <a:pt x="493" y="209"/>
                    <a:pt x="493" y="209"/>
                    <a:pt x="493" y="209"/>
                  </a:cubicBezTo>
                  <a:cubicBezTo>
                    <a:pt x="495" y="209"/>
                    <a:pt x="495" y="209"/>
                    <a:pt x="495" y="209"/>
                  </a:cubicBezTo>
                  <a:cubicBezTo>
                    <a:pt x="497" y="210"/>
                    <a:pt x="497" y="210"/>
                    <a:pt x="497" y="210"/>
                  </a:cubicBezTo>
                  <a:cubicBezTo>
                    <a:pt x="498" y="210"/>
                    <a:pt x="498" y="210"/>
                    <a:pt x="498" y="210"/>
                  </a:cubicBezTo>
                  <a:cubicBezTo>
                    <a:pt x="499" y="210"/>
                    <a:pt x="499" y="210"/>
                    <a:pt x="499" y="210"/>
                  </a:cubicBezTo>
                  <a:cubicBezTo>
                    <a:pt x="501" y="210"/>
                    <a:pt x="501" y="210"/>
                    <a:pt x="501" y="21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0"/>
                    <a:pt x="503" y="210"/>
                    <a:pt x="503" y="210"/>
                  </a:cubicBezTo>
                  <a:cubicBezTo>
                    <a:pt x="505" y="210"/>
                    <a:pt x="505" y="210"/>
                    <a:pt x="505" y="210"/>
                  </a:cubicBezTo>
                  <a:cubicBezTo>
                    <a:pt x="508" y="209"/>
                    <a:pt x="508" y="209"/>
                    <a:pt x="508" y="209"/>
                  </a:cubicBezTo>
                  <a:cubicBezTo>
                    <a:pt x="509" y="209"/>
                    <a:pt x="509" y="209"/>
                    <a:pt x="509" y="209"/>
                  </a:cubicBezTo>
                  <a:cubicBezTo>
                    <a:pt x="509" y="209"/>
                    <a:pt x="510" y="209"/>
                    <a:pt x="510" y="209"/>
                  </a:cubicBezTo>
                  <a:cubicBezTo>
                    <a:pt x="510" y="208"/>
                    <a:pt x="511" y="208"/>
                    <a:pt x="511" y="208"/>
                  </a:cubicBezTo>
                  <a:cubicBezTo>
                    <a:pt x="512" y="207"/>
                    <a:pt x="512" y="207"/>
                    <a:pt x="512" y="207"/>
                  </a:cubicBezTo>
                  <a:cubicBezTo>
                    <a:pt x="512" y="207"/>
                    <a:pt x="512" y="207"/>
                    <a:pt x="514" y="206"/>
                  </a:cubicBezTo>
                  <a:cubicBezTo>
                    <a:pt x="515" y="205"/>
                    <a:pt x="514" y="206"/>
                    <a:pt x="514" y="206"/>
                  </a:cubicBezTo>
                  <a:cubicBezTo>
                    <a:pt x="514" y="206"/>
                    <a:pt x="516" y="205"/>
                    <a:pt x="516" y="205"/>
                  </a:cubicBezTo>
                  <a:cubicBezTo>
                    <a:pt x="516" y="204"/>
                    <a:pt x="516" y="204"/>
                    <a:pt x="516" y="204"/>
                  </a:cubicBezTo>
                  <a:cubicBezTo>
                    <a:pt x="517" y="203"/>
                    <a:pt x="517" y="203"/>
                    <a:pt x="517" y="203"/>
                  </a:cubicBezTo>
                  <a:cubicBezTo>
                    <a:pt x="517" y="202"/>
                    <a:pt x="517" y="202"/>
                    <a:pt x="517" y="202"/>
                  </a:cubicBezTo>
                  <a:cubicBezTo>
                    <a:pt x="518" y="202"/>
                    <a:pt x="518" y="202"/>
                    <a:pt x="518" y="202"/>
                  </a:cubicBezTo>
                  <a:cubicBezTo>
                    <a:pt x="519" y="201"/>
                    <a:pt x="519" y="201"/>
                    <a:pt x="519" y="201"/>
                  </a:cubicBezTo>
                  <a:cubicBezTo>
                    <a:pt x="519" y="200"/>
                    <a:pt x="519" y="200"/>
                    <a:pt x="519" y="200"/>
                  </a:cubicBezTo>
                  <a:cubicBezTo>
                    <a:pt x="520" y="200"/>
                    <a:pt x="520" y="200"/>
                    <a:pt x="520" y="200"/>
                  </a:cubicBezTo>
                  <a:cubicBezTo>
                    <a:pt x="522" y="201"/>
                    <a:pt x="522" y="201"/>
                    <a:pt x="522" y="201"/>
                  </a:cubicBezTo>
                  <a:cubicBezTo>
                    <a:pt x="522" y="201"/>
                    <a:pt x="522" y="201"/>
                    <a:pt x="523" y="200"/>
                  </a:cubicBezTo>
                  <a:cubicBezTo>
                    <a:pt x="523" y="199"/>
                    <a:pt x="523" y="200"/>
                    <a:pt x="523" y="199"/>
                  </a:cubicBezTo>
                  <a:cubicBezTo>
                    <a:pt x="524" y="199"/>
                    <a:pt x="524" y="199"/>
                    <a:pt x="525" y="199"/>
                  </a:cubicBezTo>
                  <a:cubicBezTo>
                    <a:pt x="525" y="199"/>
                    <a:pt x="526" y="199"/>
                    <a:pt x="526" y="199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8" y="199"/>
                    <a:pt x="528" y="199"/>
                    <a:pt x="528" y="199"/>
                  </a:cubicBezTo>
                  <a:cubicBezTo>
                    <a:pt x="529" y="199"/>
                    <a:pt x="529" y="199"/>
                    <a:pt x="529" y="199"/>
                  </a:cubicBezTo>
                  <a:cubicBezTo>
                    <a:pt x="530" y="198"/>
                    <a:pt x="530" y="198"/>
                    <a:pt x="530" y="198"/>
                  </a:cubicBezTo>
                  <a:cubicBezTo>
                    <a:pt x="530" y="198"/>
                    <a:pt x="531" y="197"/>
                    <a:pt x="532" y="197"/>
                  </a:cubicBezTo>
                  <a:cubicBezTo>
                    <a:pt x="532" y="197"/>
                    <a:pt x="533" y="196"/>
                    <a:pt x="533" y="196"/>
                  </a:cubicBezTo>
                  <a:cubicBezTo>
                    <a:pt x="533" y="196"/>
                    <a:pt x="534" y="195"/>
                    <a:pt x="534" y="195"/>
                  </a:cubicBezTo>
                  <a:cubicBezTo>
                    <a:pt x="536" y="193"/>
                    <a:pt x="536" y="193"/>
                    <a:pt x="536" y="193"/>
                  </a:cubicBezTo>
                  <a:cubicBezTo>
                    <a:pt x="536" y="192"/>
                    <a:pt x="536" y="192"/>
                    <a:pt x="536" y="192"/>
                  </a:cubicBezTo>
                  <a:cubicBezTo>
                    <a:pt x="535" y="192"/>
                    <a:pt x="535" y="192"/>
                    <a:pt x="535" y="192"/>
                  </a:cubicBezTo>
                  <a:cubicBezTo>
                    <a:pt x="534" y="192"/>
                    <a:pt x="534" y="192"/>
                    <a:pt x="534" y="192"/>
                  </a:cubicBezTo>
                  <a:cubicBezTo>
                    <a:pt x="535" y="191"/>
                    <a:pt x="535" y="191"/>
                    <a:pt x="535" y="191"/>
                  </a:cubicBezTo>
                  <a:cubicBezTo>
                    <a:pt x="535" y="190"/>
                    <a:pt x="535" y="190"/>
                    <a:pt x="535" y="190"/>
                  </a:cubicBezTo>
                  <a:cubicBezTo>
                    <a:pt x="533" y="190"/>
                    <a:pt x="533" y="190"/>
                    <a:pt x="533" y="190"/>
                  </a:cubicBezTo>
                  <a:cubicBezTo>
                    <a:pt x="532" y="190"/>
                    <a:pt x="532" y="190"/>
                    <a:pt x="532" y="190"/>
                  </a:cubicBezTo>
                  <a:cubicBezTo>
                    <a:pt x="533" y="190"/>
                    <a:pt x="533" y="190"/>
                    <a:pt x="533" y="190"/>
                  </a:cubicBezTo>
                  <a:cubicBezTo>
                    <a:pt x="534" y="189"/>
                    <a:pt x="534" y="189"/>
                    <a:pt x="534" y="189"/>
                  </a:cubicBezTo>
                  <a:cubicBezTo>
                    <a:pt x="534" y="188"/>
                    <a:pt x="534" y="188"/>
                    <a:pt x="534" y="188"/>
                  </a:cubicBezTo>
                  <a:cubicBezTo>
                    <a:pt x="535" y="188"/>
                    <a:pt x="535" y="188"/>
                    <a:pt x="535" y="188"/>
                  </a:cubicBezTo>
                  <a:cubicBezTo>
                    <a:pt x="535" y="188"/>
                    <a:pt x="535" y="188"/>
                    <a:pt x="535" y="188"/>
                  </a:cubicBezTo>
                  <a:cubicBezTo>
                    <a:pt x="535" y="187"/>
                    <a:pt x="535" y="187"/>
                    <a:pt x="535" y="187"/>
                  </a:cubicBezTo>
                  <a:cubicBezTo>
                    <a:pt x="535" y="186"/>
                    <a:pt x="535" y="186"/>
                    <a:pt x="535" y="186"/>
                  </a:cubicBezTo>
                  <a:cubicBezTo>
                    <a:pt x="536" y="185"/>
                    <a:pt x="536" y="185"/>
                    <a:pt x="536" y="185"/>
                  </a:cubicBezTo>
                  <a:cubicBezTo>
                    <a:pt x="536" y="184"/>
                    <a:pt x="536" y="184"/>
                    <a:pt x="536" y="184"/>
                  </a:cubicBezTo>
                  <a:cubicBezTo>
                    <a:pt x="535" y="183"/>
                    <a:pt x="535" y="183"/>
                    <a:pt x="535" y="183"/>
                  </a:cubicBezTo>
                  <a:cubicBezTo>
                    <a:pt x="534" y="182"/>
                    <a:pt x="534" y="182"/>
                    <a:pt x="534" y="182"/>
                  </a:cubicBezTo>
                  <a:cubicBezTo>
                    <a:pt x="531" y="181"/>
                    <a:pt x="531" y="181"/>
                    <a:pt x="531" y="181"/>
                  </a:cubicBezTo>
                  <a:cubicBezTo>
                    <a:pt x="530" y="180"/>
                    <a:pt x="530" y="180"/>
                    <a:pt x="530" y="180"/>
                  </a:cubicBezTo>
                  <a:cubicBezTo>
                    <a:pt x="530" y="180"/>
                    <a:pt x="528" y="180"/>
                    <a:pt x="528" y="180"/>
                  </a:cubicBezTo>
                  <a:cubicBezTo>
                    <a:pt x="528" y="181"/>
                    <a:pt x="527" y="182"/>
                    <a:pt x="527" y="182"/>
                  </a:cubicBezTo>
                  <a:cubicBezTo>
                    <a:pt x="526" y="182"/>
                    <a:pt x="526" y="182"/>
                    <a:pt x="526" y="182"/>
                  </a:cubicBezTo>
                  <a:cubicBezTo>
                    <a:pt x="526" y="182"/>
                    <a:pt x="525" y="181"/>
                    <a:pt x="525" y="181"/>
                  </a:cubicBezTo>
                  <a:cubicBezTo>
                    <a:pt x="525" y="181"/>
                    <a:pt x="526" y="180"/>
                    <a:pt x="526" y="180"/>
                  </a:cubicBezTo>
                  <a:cubicBezTo>
                    <a:pt x="527" y="180"/>
                    <a:pt x="527" y="180"/>
                    <a:pt x="527" y="180"/>
                  </a:cubicBezTo>
                  <a:cubicBezTo>
                    <a:pt x="527" y="179"/>
                    <a:pt x="527" y="179"/>
                    <a:pt x="527" y="179"/>
                  </a:cubicBezTo>
                  <a:cubicBezTo>
                    <a:pt x="527" y="178"/>
                    <a:pt x="527" y="178"/>
                    <a:pt x="527" y="178"/>
                  </a:cubicBezTo>
                  <a:cubicBezTo>
                    <a:pt x="526" y="176"/>
                    <a:pt x="526" y="176"/>
                    <a:pt x="526" y="176"/>
                  </a:cubicBezTo>
                  <a:cubicBezTo>
                    <a:pt x="522" y="176"/>
                    <a:pt x="522" y="176"/>
                    <a:pt x="522" y="176"/>
                  </a:cubicBezTo>
                  <a:cubicBezTo>
                    <a:pt x="521" y="176"/>
                    <a:pt x="521" y="176"/>
                    <a:pt x="521" y="176"/>
                  </a:cubicBezTo>
                  <a:cubicBezTo>
                    <a:pt x="520" y="177"/>
                    <a:pt x="520" y="177"/>
                    <a:pt x="520" y="177"/>
                  </a:cubicBezTo>
                  <a:cubicBezTo>
                    <a:pt x="518" y="178"/>
                    <a:pt x="518" y="178"/>
                    <a:pt x="518" y="178"/>
                  </a:cubicBezTo>
                  <a:cubicBezTo>
                    <a:pt x="517" y="178"/>
                    <a:pt x="517" y="178"/>
                    <a:pt x="517" y="178"/>
                  </a:cubicBezTo>
                  <a:cubicBezTo>
                    <a:pt x="516" y="179"/>
                    <a:pt x="516" y="179"/>
                    <a:pt x="516" y="179"/>
                  </a:cubicBezTo>
                  <a:cubicBezTo>
                    <a:pt x="514" y="180"/>
                    <a:pt x="514" y="180"/>
                    <a:pt x="514" y="180"/>
                  </a:cubicBezTo>
                  <a:cubicBezTo>
                    <a:pt x="512" y="181"/>
                    <a:pt x="512" y="181"/>
                    <a:pt x="512" y="181"/>
                  </a:cubicBezTo>
                  <a:cubicBezTo>
                    <a:pt x="512" y="181"/>
                    <a:pt x="511" y="181"/>
                    <a:pt x="511" y="182"/>
                  </a:cubicBezTo>
                  <a:cubicBezTo>
                    <a:pt x="510" y="183"/>
                    <a:pt x="510" y="183"/>
                    <a:pt x="510" y="183"/>
                  </a:cubicBezTo>
                  <a:cubicBezTo>
                    <a:pt x="507" y="184"/>
                    <a:pt x="507" y="184"/>
                    <a:pt x="507" y="184"/>
                  </a:cubicBezTo>
                  <a:cubicBezTo>
                    <a:pt x="507" y="184"/>
                    <a:pt x="507" y="184"/>
                    <a:pt x="507" y="184"/>
                  </a:cubicBezTo>
                  <a:cubicBezTo>
                    <a:pt x="507" y="184"/>
                    <a:pt x="507" y="183"/>
                    <a:pt x="508" y="183"/>
                  </a:cubicBezTo>
                  <a:cubicBezTo>
                    <a:pt x="508" y="183"/>
                    <a:pt x="508" y="182"/>
                    <a:pt x="508" y="182"/>
                  </a:cubicBezTo>
                  <a:cubicBezTo>
                    <a:pt x="507" y="182"/>
                    <a:pt x="507" y="182"/>
                    <a:pt x="507" y="182"/>
                  </a:cubicBezTo>
                  <a:cubicBezTo>
                    <a:pt x="507" y="181"/>
                    <a:pt x="507" y="181"/>
                    <a:pt x="507" y="181"/>
                  </a:cubicBezTo>
                  <a:cubicBezTo>
                    <a:pt x="506" y="181"/>
                    <a:pt x="506" y="181"/>
                    <a:pt x="506" y="181"/>
                  </a:cubicBezTo>
                  <a:cubicBezTo>
                    <a:pt x="505" y="180"/>
                    <a:pt x="505" y="180"/>
                    <a:pt x="505" y="180"/>
                  </a:cubicBezTo>
                  <a:cubicBezTo>
                    <a:pt x="504" y="180"/>
                    <a:pt x="504" y="180"/>
                    <a:pt x="504" y="180"/>
                  </a:cubicBezTo>
                  <a:cubicBezTo>
                    <a:pt x="504" y="180"/>
                    <a:pt x="504" y="180"/>
                    <a:pt x="504" y="180"/>
                  </a:cubicBezTo>
                  <a:cubicBezTo>
                    <a:pt x="505" y="180"/>
                    <a:pt x="505" y="180"/>
                    <a:pt x="505" y="180"/>
                  </a:cubicBezTo>
                  <a:cubicBezTo>
                    <a:pt x="505" y="180"/>
                    <a:pt x="506" y="180"/>
                    <a:pt x="507" y="181"/>
                  </a:cubicBezTo>
                  <a:cubicBezTo>
                    <a:pt x="507" y="181"/>
                    <a:pt x="508" y="181"/>
                    <a:pt x="508" y="181"/>
                  </a:cubicBezTo>
                  <a:cubicBezTo>
                    <a:pt x="509" y="181"/>
                    <a:pt x="509" y="181"/>
                    <a:pt x="509" y="181"/>
                  </a:cubicBezTo>
                  <a:cubicBezTo>
                    <a:pt x="509" y="180"/>
                    <a:pt x="509" y="180"/>
                    <a:pt x="509" y="180"/>
                  </a:cubicBezTo>
                  <a:cubicBezTo>
                    <a:pt x="510" y="180"/>
                    <a:pt x="510" y="180"/>
                    <a:pt x="510" y="180"/>
                  </a:cubicBezTo>
                  <a:cubicBezTo>
                    <a:pt x="511" y="180"/>
                    <a:pt x="511" y="180"/>
                    <a:pt x="511" y="180"/>
                  </a:cubicBezTo>
                  <a:cubicBezTo>
                    <a:pt x="511" y="180"/>
                    <a:pt x="512" y="180"/>
                    <a:pt x="512" y="180"/>
                  </a:cubicBezTo>
                  <a:cubicBezTo>
                    <a:pt x="513" y="180"/>
                    <a:pt x="513" y="179"/>
                    <a:pt x="513" y="179"/>
                  </a:cubicBezTo>
                  <a:cubicBezTo>
                    <a:pt x="513" y="179"/>
                    <a:pt x="514" y="179"/>
                    <a:pt x="513" y="178"/>
                  </a:cubicBezTo>
                  <a:cubicBezTo>
                    <a:pt x="512" y="177"/>
                    <a:pt x="514" y="178"/>
                    <a:pt x="514" y="178"/>
                  </a:cubicBezTo>
                  <a:cubicBezTo>
                    <a:pt x="516" y="177"/>
                    <a:pt x="516" y="177"/>
                    <a:pt x="516" y="177"/>
                  </a:cubicBezTo>
                  <a:cubicBezTo>
                    <a:pt x="517" y="177"/>
                    <a:pt x="517" y="177"/>
                    <a:pt x="517" y="177"/>
                  </a:cubicBezTo>
                  <a:cubicBezTo>
                    <a:pt x="517" y="177"/>
                    <a:pt x="518" y="177"/>
                    <a:pt x="520" y="176"/>
                  </a:cubicBezTo>
                  <a:cubicBezTo>
                    <a:pt x="521" y="175"/>
                    <a:pt x="522" y="175"/>
                    <a:pt x="522" y="175"/>
                  </a:cubicBezTo>
                  <a:cubicBezTo>
                    <a:pt x="523" y="175"/>
                    <a:pt x="523" y="175"/>
                    <a:pt x="524" y="175"/>
                  </a:cubicBezTo>
                  <a:cubicBezTo>
                    <a:pt x="524" y="175"/>
                    <a:pt x="525" y="174"/>
                    <a:pt x="525" y="174"/>
                  </a:cubicBezTo>
                  <a:cubicBezTo>
                    <a:pt x="525" y="173"/>
                    <a:pt x="525" y="173"/>
                    <a:pt x="525" y="173"/>
                  </a:cubicBezTo>
                  <a:cubicBezTo>
                    <a:pt x="523" y="172"/>
                    <a:pt x="523" y="172"/>
                    <a:pt x="523" y="172"/>
                  </a:cubicBezTo>
                  <a:cubicBezTo>
                    <a:pt x="522" y="171"/>
                    <a:pt x="522" y="171"/>
                    <a:pt x="522" y="171"/>
                  </a:cubicBezTo>
                  <a:cubicBezTo>
                    <a:pt x="519" y="171"/>
                    <a:pt x="519" y="171"/>
                    <a:pt x="519" y="171"/>
                  </a:cubicBezTo>
                  <a:cubicBezTo>
                    <a:pt x="517" y="171"/>
                    <a:pt x="517" y="171"/>
                    <a:pt x="517" y="171"/>
                  </a:cubicBezTo>
                  <a:cubicBezTo>
                    <a:pt x="516" y="170"/>
                    <a:pt x="516" y="170"/>
                    <a:pt x="516" y="170"/>
                  </a:cubicBezTo>
                  <a:cubicBezTo>
                    <a:pt x="516" y="170"/>
                    <a:pt x="516" y="169"/>
                    <a:pt x="516" y="169"/>
                  </a:cubicBezTo>
                  <a:cubicBezTo>
                    <a:pt x="516" y="168"/>
                    <a:pt x="514" y="168"/>
                    <a:pt x="514" y="168"/>
                  </a:cubicBezTo>
                  <a:cubicBezTo>
                    <a:pt x="514" y="169"/>
                    <a:pt x="514" y="169"/>
                    <a:pt x="514" y="169"/>
                  </a:cubicBezTo>
                  <a:cubicBezTo>
                    <a:pt x="512" y="169"/>
                    <a:pt x="512" y="169"/>
                    <a:pt x="512" y="169"/>
                  </a:cubicBezTo>
                  <a:cubicBezTo>
                    <a:pt x="510" y="171"/>
                    <a:pt x="510" y="171"/>
                    <a:pt x="510" y="171"/>
                  </a:cubicBezTo>
                  <a:cubicBezTo>
                    <a:pt x="510" y="171"/>
                    <a:pt x="510" y="170"/>
                    <a:pt x="511" y="169"/>
                  </a:cubicBezTo>
                  <a:cubicBezTo>
                    <a:pt x="513" y="168"/>
                    <a:pt x="512" y="169"/>
                    <a:pt x="511" y="168"/>
                  </a:cubicBezTo>
                  <a:cubicBezTo>
                    <a:pt x="511" y="167"/>
                    <a:pt x="511" y="168"/>
                    <a:pt x="511" y="167"/>
                  </a:cubicBezTo>
                  <a:cubicBezTo>
                    <a:pt x="511" y="167"/>
                    <a:pt x="510" y="167"/>
                    <a:pt x="510" y="167"/>
                  </a:cubicBezTo>
                  <a:cubicBezTo>
                    <a:pt x="509" y="168"/>
                    <a:pt x="509" y="168"/>
                    <a:pt x="509" y="168"/>
                  </a:cubicBezTo>
                  <a:cubicBezTo>
                    <a:pt x="509" y="168"/>
                    <a:pt x="508" y="169"/>
                    <a:pt x="508" y="169"/>
                  </a:cubicBezTo>
                  <a:cubicBezTo>
                    <a:pt x="508" y="169"/>
                    <a:pt x="508" y="167"/>
                    <a:pt x="508" y="167"/>
                  </a:cubicBezTo>
                  <a:cubicBezTo>
                    <a:pt x="507" y="168"/>
                    <a:pt x="507" y="168"/>
                    <a:pt x="507" y="168"/>
                  </a:cubicBezTo>
                  <a:cubicBezTo>
                    <a:pt x="505" y="169"/>
                    <a:pt x="505" y="169"/>
                    <a:pt x="505" y="169"/>
                  </a:cubicBezTo>
                  <a:cubicBezTo>
                    <a:pt x="505" y="168"/>
                    <a:pt x="505" y="168"/>
                    <a:pt x="505" y="168"/>
                  </a:cubicBezTo>
                  <a:cubicBezTo>
                    <a:pt x="505" y="168"/>
                    <a:pt x="507" y="166"/>
                    <a:pt x="507" y="166"/>
                  </a:cubicBezTo>
                  <a:cubicBezTo>
                    <a:pt x="507" y="165"/>
                    <a:pt x="507" y="165"/>
                    <a:pt x="507" y="164"/>
                  </a:cubicBezTo>
                  <a:cubicBezTo>
                    <a:pt x="507" y="163"/>
                    <a:pt x="506" y="164"/>
                    <a:pt x="506" y="164"/>
                  </a:cubicBezTo>
                  <a:cubicBezTo>
                    <a:pt x="504" y="163"/>
                    <a:pt x="504" y="163"/>
                    <a:pt x="504" y="163"/>
                  </a:cubicBezTo>
                  <a:cubicBezTo>
                    <a:pt x="504" y="162"/>
                    <a:pt x="504" y="162"/>
                    <a:pt x="504" y="162"/>
                  </a:cubicBezTo>
                  <a:cubicBezTo>
                    <a:pt x="503" y="162"/>
                    <a:pt x="503" y="162"/>
                    <a:pt x="503" y="162"/>
                  </a:cubicBezTo>
                  <a:cubicBezTo>
                    <a:pt x="503" y="161"/>
                    <a:pt x="503" y="161"/>
                    <a:pt x="503" y="161"/>
                  </a:cubicBezTo>
                  <a:cubicBezTo>
                    <a:pt x="503" y="161"/>
                    <a:pt x="502" y="160"/>
                    <a:pt x="502" y="160"/>
                  </a:cubicBezTo>
                  <a:cubicBezTo>
                    <a:pt x="501" y="160"/>
                    <a:pt x="501" y="160"/>
                    <a:pt x="500" y="160"/>
                  </a:cubicBezTo>
                  <a:cubicBezTo>
                    <a:pt x="500" y="160"/>
                    <a:pt x="500" y="159"/>
                    <a:pt x="500" y="159"/>
                  </a:cubicBezTo>
                  <a:cubicBezTo>
                    <a:pt x="500" y="158"/>
                    <a:pt x="500" y="158"/>
                    <a:pt x="500" y="158"/>
                  </a:cubicBezTo>
                  <a:cubicBezTo>
                    <a:pt x="499" y="158"/>
                    <a:pt x="499" y="158"/>
                    <a:pt x="499" y="158"/>
                  </a:cubicBezTo>
                  <a:cubicBezTo>
                    <a:pt x="498" y="158"/>
                    <a:pt x="498" y="158"/>
                    <a:pt x="498" y="158"/>
                  </a:cubicBezTo>
                  <a:cubicBezTo>
                    <a:pt x="497" y="158"/>
                    <a:pt x="497" y="158"/>
                    <a:pt x="497" y="158"/>
                  </a:cubicBezTo>
                  <a:cubicBezTo>
                    <a:pt x="497" y="158"/>
                    <a:pt x="497" y="158"/>
                    <a:pt x="497" y="158"/>
                  </a:cubicBezTo>
                  <a:cubicBezTo>
                    <a:pt x="496" y="157"/>
                    <a:pt x="498" y="158"/>
                    <a:pt x="498" y="158"/>
                  </a:cubicBezTo>
                  <a:cubicBezTo>
                    <a:pt x="498" y="158"/>
                    <a:pt x="498" y="157"/>
                    <a:pt x="498" y="157"/>
                  </a:cubicBezTo>
                  <a:cubicBezTo>
                    <a:pt x="497" y="156"/>
                    <a:pt x="497" y="156"/>
                    <a:pt x="497" y="156"/>
                  </a:cubicBezTo>
                  <a:cubicBezTo>
                    <a:pt x="496" y="155"/>
                    <a:pt x="496" y="155"/>
                    <a:pt x="496" y="155"/>
                  </a:cubicBezTo>
                  <a:cubicBezTo>
                    <a:pt x="495" y="154"/>
                    <a:pt x="495" y="154"/>
                    <a:pt x="495" y="154"/>
                  </a:cubicBezTo>
                  <a:cubicBezTo>
                    <a:pt x="495" y="154"/>
                    <a:pt x="494" y="154"/>
                    <a:pt x="494" y="153"/>
                  </a:cubicBezTo>
                  <a:cubicBezTo>
                    <a:pt x="493" y="153"/>
                    <a:pt x="495" y="153"/>
                    <a:pt x="495" y="153"/>
                  </a:cubicBezTo>
                  <a:cubicBezTo>
                    <a:pt x="496" y="153"/>
                    <a:pt x="496" y="153"/>
                    <a:pt x="496" y="153"/>
                  </a:cubicBezTo>
                  <a:cubicBezTo>
                    <a:pt x="496" y="153"/>
                    <a:pt x="496" y="154"/>
                    <a:pt x="496" y="154"/>
                  </a:cubicBezTo>
                  <a:cubicBezTo>
                    <a:pt x="497" y="154"/>
                    <a:pt x="498" y="154"/>
                    <a:pt x="498" y="154"/>
                  </a:cubicBezTo>
                  <a:cubicBezTo>
                    <a:pt x="498" y="153"/>
                    <a:pt x="498" y="153"/>
                    <a:pt x="498" y="153"/>
                  </a:cubicBezTo>
                  <a:cubicBezTo>
                    <a:pt x="498" y="153"/>
                    <a:pt x="499" y="152"/>
                    <a:pt x="500" y="152"/>
                  </a:cubicBezTo>
                  <a:cubicBezTo>
                    <a:pt x="500" y="152"/>
                    <a:pt x="501" y="151"/>
                    <a:pt x="501" y="151"/>
                  </a:cubicBezTo>
                  <a:cubicBezTo>
                    <a:pt x="500" y="150"/>
                    <a:pt x="500" y="150"/>
                    <a:pt x="500" y="150"/>
                  </a:cubicBezTo>
                  <a:cubicBezTo>
                    <a:pt x="500" y="150"/>
                    <a:pt x="499" y="150"/>
                    <a:pt x="498" y="149"/>
                  </a:cubicBezTo>
                  <a:cubicBezTo>
                    <a:pt x="498" y="149"/>
                    <a:pt x="497" y="148"/>
                    <a:pt x="497" y="148"/>
                  </a:cubicBezTo>
                  <a:cubicBezTo>
                    <a:pt x="497" y="147"/>
                    <a:pt x="497" y="147"/>
                    <a:pt x="497" y="147"/>
                  </a:cubicBezTo>
                  <a:cubicBezTo>
                    <a:pt x="496" y="147"/>
                    <a:pt x="496" y="147"/>
                    <a:pt x="496" y="147"/>
                  </a:cubicBezTo>
                  <a:cubicBezTo>
                    <a:pt x="495" y="147"/>
                    <a:pt x="495" y="147"/>
                    <a:pt x="495" y="147"/>
                  </a:cubicBezTo>
                  <a:cubicBezTo>
                    <a:pt x="497" y="146"/>
                    <a:pt x="497" y="146"/>
                    <a:pt x="497" y="146"/>
                  </a:cubicBezTo>
                  <a:cubicBezTo>
                    <a:pt x="497" y="145"/>
                    <a:pt x="497" y="145"/>
                    <a:pt x="497" y="145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6" y="143"/>
                    <a:pt x="496" y="143"/>
                    <a:pt x="496" y="143"/>
                  </a:cubicBezTo>
                  <a:cubicBezTo>
                    <a:pt x="496" y="143"/>
                    <a:pt x="495" y="143"/>
                    <a:pt x="494" y="143"/>
                  </a:cubicBezTo>
                  <a:cubicBezTo>
                    <a:pt x="494" y="143"/>
                    <a:pt x="494" y="143"/>
                    <a:pt x="495" y="143"/>
                  </a:cubicBezTo>
                  <a:cubicBezTo>
                    <a:pt x="495" y="142"/>
                    <a:pt x="494" y="142"/>
                    <a:pt x="494" y="141"/>
                  </a:cubicBezTo>
                  <a:cubicBezTo>
                    <a:pt x="494" y="140"/>
                    <a:pt x="493" y="141"/>
                    <a:pt x="493" y="141"/>
                  </a:cubicBezTo>
                  <a:cubicBezTo>
                    <a:pt x="490" y="141"/>
                    <a:pt x="490" y="141"/>
                    <a:pt x="490" y="141"/>
                  </a:cubicBezTo>
                  <a:cubicBezTo>
                    <a:pt x="492" y="141"/>
                    <a:pt x="492" y="141"/>
                    <a:pt x="492" y="141"/>
                  </a:cubicBezTo>
                  <a:cubicBezTo>
                    <a:pt x="493" y="140"/>
                    <a:pt x="493" y="140"/>
                    <a:pt x="493" y="140"/>
                  </a:cubicBezTo>
                  <a:cubicBezTo>
                    <a:pt x="493" y="139"/>
                    <a:pt x="493" y="139"/>
                    <a:pt x="493" y="139"/>
                  </a:cubicBezTo>
                  <a:cubicBezTo>
                    <a:pt x="493" y="139"/>
                    <a:pt x="492" y="139"/>
                    <a:pt x="492" y="138"/>
                  </a:cubicBezTo>
                  <a:cubicBezTo>
                    <a:pt x="492" y="137"/>
                    <a:pt x="490" y="138"/>
                    <a:pt x="490" y="138"/>
                  </a:cubicBezTo>
                  <a:cubicBezTo>
                    <a:pt x="490" y="137"/>
                    <a:pt x="490" y="137"/>
                    <a:pt x="490" y="137"/>
                  </a:cubicBezTo>
                  <a:cubicBezTo>
                    <a:pt x="491" y="137"/>
                    <a:pt x="491" y="137"/>
                    <a:pt x="491" y="137"/>
                  </a:cubicBezTo>
                  <a:cubicBezTo>
                    <a:pt x="491" y="137"/>
                    <a:pt x="491" y="136"/>
                    <a:pt x="491" y="135"/>
                  </a:cubicBezTo>
                  <a:cubicBezTo>
                    <a:pt x="491" y="134"/>
                    <a:pt x="489" y="135"/>
                    <a:pt x="489" y="135"/>
                  </a:cubicBezTo>
                  <a:cubicBezTo>
                    <a:pt x="489" y="133"/>
                    <a:pt x="489" y="133"/>
                    <a:pt x="489" y="133"/>
                  </a:cubicBezTo>
                  <a:cubicBezTo>
                    <a:pt x="488" y="133"/>
                    <a:pt x="488" y="133"/>
                    <a:pt x="488" y="133"/>
                  </a:cubicBezTo>
                  <a:cubicBezTo>
                    <a:pt x="488" y="132"/>
                    <a:pt x="488" y="132"/>
                    <a:pt x="488" y="132"/>
                  </a:cubicBezTo>
                  <a:cubicBezTo>
                    <a:pt x="488" y="131"/>
                    <a:pt x="488" y="131"/>
                    <a:pt x="488" y="131"/>
                  </a:cubicBezTo>
                  <a:cubicBezTo>
                    <a:pt x="487" y="131"/>
                    <a:pt x="487" y="131"/>
                    <a:pt x="487" y="131"/>
                  </a:cubicBezTo>
                  <a:cubicBezTo>
                    <a:pt x="487" y="131"/>
                    <a:pt x="486" y="130"/>
                    <a:pt x="486" y="130"/>
                  </a:cubicBezTo>
                  <a:cubicBezTo>
                    <a:pt x="486" y="130"/>
                    <a:pt x="486" y="130"/>
                    <a:pt x="486" y="130"/>
                  </a:cubicBezTo>
                  <a:cubicBezTo>
                    <a:pt x="486" y="130"/>
                    <a:pt x="485" y="130"/>
                    <a:pt x="485" y="129"/>
                  </a:cubicBezTo>
                  <a:cubicBezTo>
                    <a:pt x="484" y="128"/>
                    <a:pt x="485" y="128"/>
                    <a:pt x="485" y="128"/>
                  </a:cubicBezTo>
                  <a:cubicBezTo>
                    <a:pt x="484" y="128"/>
                    <a:pt x="484" y="128"/>
                    <a:pt x="484" y="128"/>
                  </a:cubicBezTo>
                  <a:cubicBezTo>
                    <a:pt x="484" y="127"/>
                    <a:pt x="484" y="127"/>
                    <a:pt x="484" y="127"/>
                  </a:cubicBezTo>
                  <a:cubicBezTo>
                    <a:pt x="484" y="127"/>
                    <a:pt x="484" y="126"/>
                    <a:pt x="484" y="126"/>
                  </a:cubicBezTo>
                  <a:cubicBezTo>
                    <a:pt x="483" y="126"/>
                    <a:pt x="483" y="125"/>
                    <a:pt x="483" y="125"/>
                  </a:cubicBezTo>
                  <a:cubicBezTo>
                    <a:pt x="483" y="125"/>
                    <a:pt x="483" y="125"/>
                    <a:pt x="483" y="124"/>
                  </a:cubicBezTo>
                  <a:cubicBezTo>
                    <a:pt x="483" y="123"/>
                    <a:pt x="483" y="124"/>
                    <a:pt x="482" y="124"/>
                  </a:cubicBezTo>
                  <a:cubicBezTo>
                    <a:pt x="482" y="124"/>
                    <a:pt x="481" y="124"/>
                    <a:pt x="481" y="124"/>
                  </a:cubicBezTo>
                  <a:cubicBezTo>
                    <a:pt x="481" y="124"/>
                    <a:pt x="481" y="123"/>
                    <a:pt x="481" y="122"/>
                  </a:cubicBezTo>
                  <a:cubicBezTo>
                    <a:pt x="481" y="122"/>
                    <a:pt x="481" y="121"/>
                    <a:pt x="481" y="121"/>
                  </a:cubicBezTo>
                  <a:cubicBezTo>
                    <a:pt x="481" y="120"/>
                    <a:pt x="481" y="120"/>
                    <a:pt x="481" y="120"/>
                  </a:cubicBezTo>
                  <a:cubicBezTo>
                    <a:pt x="480" y="119"/>
                    <a:pt x="480" y="119"/>
                    <a:pt x="480" y="119"/>
                  </a:cubicBezTo>
                  <a:cubicBezTo>
                    <a:pt x="479" y="119"/>
                    <a:pt x="479" y="119"/>
                    <a:pt x="479" y="119"/>
                  </a:cubicBezTo>
                  <a:cubicBezTo>
                    <a:pt x="480" y="120"/>
                    <a:pt x="480" y="120"/>
                    <a:pt x="480" y="120"/>
                  </a:cubicBezTo>
                  <a:cubicBezTo>
                    <a:pt x="479" y="121"/>
                    <a:pt x="479" y="121"/>
                    <a:pt x="479" y="121"/>
                  </a:cubicBezTo>
                  <a:cubicBezTo>
                    <a:pt x="478" y="122"/>
                    <a:pt x="478" y="122"/>
                    <a:pt x="478" y="122"/>
                  </a:cubicBezTo>
                  <a:cubicBezTo>
                    <a:pt x="478" y="123"/>
                    <a:pt x="478" y="123"/>
                    <a:pt x="478" y="123"/>
                  </a:cubicBezTo>
                  <a:cubicBezTo>
                    <a:pt x="477" y="124"/>
                    <a:pt x="477" y="124"/>
                    <a:pt x="477" y="124"/>
                  </a:cubicBezTo>
                  <a:cubicBezTo>
                    <a:pt x="477" y="125"/>
                    <a:pt x="477" y="125"/>
                    <a:pt x="477" y="125"/>
                  </a:cubicBezTo>
                  <a:cubicBezTo>
                    <a:pt x="476" y="125"/>
                    <a:pt x="476" y="125"/>
                    <a:pt x="476" y="125"/>
                  </a:cubicBezTo>
                  <a:cubicBezTo>
                    <a:pt x="475" y="127"/>
                    <a:pt x="475" y="127"/>
                    <a:pt x="475" y="127"/>
                  </a:cubicBezTo>
                  <a:cubicBezTo>
                    <a:pt x="475" y="127"/>
                    <a:pt x="475" y="127"/>
                    <a:pt x="476" y="128"/>
                  </a:cubicBezTo>
                  <a:cubicBezTo>
                    <a:pt x="476" y="128"/>
                    <a:pt x="476" y="129"/>
                    <a:pt x="476" y="129"/>
                  </a:cubicBezTo>
                  <a:cubicBezTo>
                    <a:pt x="476" y="129"/>
                    <a:pt x="476" y="129"/>
                    <a:pt x="476" y="129"/>
                  </a:cubicBezTo>
                  <a:cubicBezTo>
                    <a:pt x="476" y="129"/>
                    <a:pt x="475" y="130"/>
                    <a:pt x="474" y="131"/>
                  </a:cubicBezTo>
                  <a:cubicBezTo>
                    <a:pt x="473" y="132"/>
                    <a:pt x="474" y="131"/>
                    <a:pt x="475" y="132"/>
                  </a:cubicBezTo>
                  <a:cubicBezTo>
                    <a:pt x="475" y="132"/>
                    <a:pt x="475" y="133"/>
                    <a:pt x="475" y="133"/>
                  </a:cubicBezTo>
                  <a:cubicBezTo>
                    <a:pt x="474" y="133"/>
                    <a:pt x="474" y="133"/>
                    <a:pt x="474" y="133"/>
                  </a:cubicBezTo>
                  <a:cubicBezTo>
                    <a:pt x="473" y="133"/>
                    <a:pt x="473" y="133"/>
                    <a:pt x="473" y="133"/>
                  </a:cubicBezTo>
                  <a:cubicBezTo>
                    <a:pt x="473" y="134"/>
                    <a:pt x="473" y="134"/>
                    <a:pt x="473" y="134"/>
                  </a:cubicBezTo>
                  <a:cubicBezTo>
                    <a:pt x="471" y="135"/>
                    <a:pt x="471" y="135"/>
                    <a:pt x="471" y="135"/>
                  </a:cubicBezTo>
                  <a:cubicBezTo>
                    <a:pt x="472" y="136"/>
                    <a:pt x="472" y="136"/>
                    <a:pt x="472" y="136"/>
                  </a:cubicBezTo>
                  <a:cubicBezTo>
                    <a:pt x="472" y="136"/>
                    <a:pt x="472" y="136"/>
                    <a:pt x="473" y="137"/>
                  </a:cubicBezTo>
                  <a:cubicBezTo>
                    <a:pt x="473" y="137"/>
                    <a:pt x="472" y="137"/>
                    <a:pt x="472" y="138"/>
                  </a:cubicBezTo>
                  <a:cubicBezTo>
                    <a:pt x="472" y="139"/>
                    <a:pt x="471" y="139"/>
                    <a:pt x="471" y="139"/>
                  </a:cubicBezTo>
                  <a:cubicBezTo>
                    <a:pt x="471" y="137"/>
                    <a:pt x="471" y="137"/>
                    <a:pt x="471" y="137"/>
                  </a:cubicBezTo>
                  <a:cubicBezTo>
                    <a:pt x="471" y="136"/>
                    <a:pt x="471" y="136"/>
                    <a:pt x="471" y="136"/>
                  </a:cubicBezTo>
                  <a:cubicBezTo>
                    <a:pt x="471" y="136"/>
                    <a:pt x="471" y="136"/>
                    <a:pt x="471" y="136"/>
                  </a:cubicBezTo>
                  <a:cubicBezTo>
                    <a:pt x="470" y="135"/>
                    <a:pt x="470" y="135"/>
                    <a:pt x="470" y="135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69" y="135"/>
                    <a:pt x="468" y="136"/>
                    <a:pt x="468" y="137"/>
                  </a:cubicBezTo>
                  <a:cubicBezTo>
                    <a:pt x="468" y="137"/>
                    <a:pt x="468" y="137"/>
                    <a:pt x="468" y="138"/>
                  </a:cubicBezTo>
                  <a:cubicBezTo>
                    <a:pt x="467" y="138"/>
                    <a:pt x="466" y="138"/>
                    <a:pt x="466" y="138"/>
                  </a:cubicBezTo>
                  <a:cubicBezTo>
                    <a:pt x="465" y="138"/>
                    <a:pt x="465" y="138"/>
                    <a:pt x="465" y="138"/>
                  </a:cubicBezTo>
                  <a:cubicBezTo>
                    <a:pt x="464" y="139"/>
                    <a:pt x="464" y="139"/>
                    <a:pt x="464" y="139"/>
                  </a:cubicBezTo>
                  <a:cubicBezTo>
                    <a:pt x="463" y="140"/>
                    <a:pt x="463" y="140"/>
                    <a:pt x="463" y="140"/>
                  </a:cubicBezTo>
                  <a:cubicBezTo>
                    <a:pt x="462" y="140"/>
                    <a:pt x="462" y="140"/>
                    <a:pt x="462" y="140"/>
                  </a:cubicBezTo>
                  <a:cubicBezTo>
                    <a:pt x="460" y="140"/>
                    <a:pt x="460" y="140"/>
                    <a:pt x="460" y="140"/>
                  </a:cubicBezTo>
                  <a:cubicBezTo>
                    <a:pt x="460" y="140"/>
                    <a:pt x="460" y="140"/>
                    <a:pt x="460" y="140"/>
                  </a:cubicBezTo>
                  <a:cubicBezTo>
                    <a:pt x="459" y="141"/>
                    <a:pt x="459" y="141"/>
                    <a:pt x="459" y="141"/>
                  </a:cubicBezTo>
                  <a:cubicBezTo>
                    <a:pt x="460" y="139"/>
                    <a:pt x="460" y="139"/>
                    <a:pt x="460" y="139"/>
                  </a:cubicBezTo>
                  <a:cubicBezTo>
                    <a:pt x="459" y="138"/>
                    <a:pt x="459" y="138"/>
                    <a:pt x="459" y="138"/>
                  </a:cubicBezTo>
                  <a:cubicBezTo>
                    <a:pt x="459" y="137"/>
                    <a:pt x="459" y="137"/>
                    <a:pt x="459" y="137"/>
                  </a:cubicBezTo>
                  <a:cubicBezTo>
                    <a:pt x="458" y="137"/>
                    <a:pt x="458" y="137"/>
                    <a:pt x="458" y="137"/>
                  </a:cubicBezTo>
                  <a:cubicBezTo>
                    <a:pt x="458" y="138"/>
                    <a:pt x="458" y="138"/>
                    <a:pt x="458" y="138"/>
                  </a:cubicBezTo>
                  <a:cubicBezTo>
                    <a:pt x="457" y="140"/>
                    <a:pt x="457" y="140"/>
                    <a:pt x="457" y="140"/>
                  </a:cubicBezTo>
                  <a:cubicBezTo>
                    <a:pt x="457" y="142"/>
                    <a:pt x="457" y="142"/>
                    <a:pt x="457" y="142"/>
                  </a:cubicBezTo>
                  <a:cubicBezTo>
                    <a:pt x="455" y="143"/>
                    <a:pt x="455" y="143"/>
                    <a:pt x="455" y="143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454" y="142"/>
                    <a:pt x="454" y="142"/>
                    <a:pt x="454" y="142"/>
                  </a:cubicBezTo>
                  <a:cubicBezTo>
                    <a:pt x="456" y="141"/>
                    <a:pt x="456" y="141"/>
                    <a:pt x="456" y="141"/>
                  </a:cubicBezTo>
                  <a:cubicBezTo>
                    <a:pt x="457" y="141"/>
                    <a:pt x="457" y="141"/>
                    <a:pt x="457" y="141"/>
                  </a:cubicBezTo>
                  <a:cubicBezTo>
                    <a:pt x="457" y="140"/>
                    <a:pt x="457" y="140"/>
                    <a:pt x="457" y="140"/>
                  </a:cubicBezTo>
                  <a:cubicBezTo>
                    <a:pt x="457" y="139"/>
                    <a:pt x="457" y="139"/>
                    <a:pt x="457" y="139"/>
                  </a:cubicBezTo>
                  <a:cubicBezTo>
                    <a:pt x="458" y="138"/>
                    <a:pt x="458" y="138"/>
                    <a:pt x="458" y="138"/>
                  </a:cubicBezTo>
                  <a:cubicBezTo>
                    <a:pt x="457" y="137"/>
                    <a:pt x="457" y="137"/>
                    <a:pt x="457" y="137"/>
                  </a:cubicBezTo>
                  <a:cubicBezTo>
                    <a:pt x="456" y="136"/>
                    <a:pt x="456" y="136"/>
                    <a:pt x="456" y="136"/>
                  </a:cubicBezTo>
                  <a:cubicBezTo>
                    <a:pt x="456" y="135"/>
                    <a:pt x="456" y="135"/>
                    <a:pt x="456" y="135"/>
                  </a:cubicBezTo>
                  <a:cubicBezTo>
                    <a:pt x="455" y="134"/>
                    <a:pt x="455" y="134"/>
                    <a:pt x="455" y="134"/>
                  </a:cubicBezTo>
                  <a:cubicBezTo>
                    <a:pt x="452" y="134"/>
                    <a:pt x="452" y="134"/>
                    <a:pt x="452" y="134"/>
                  </a:cubicBezTo>
                  <a:cubicBezTo>
                    <a:pt x="451" y="134"/>
                    <a:pt x="451" y="134"/>
                    <a:pt x="451" y="134"/>
                  </a:cubicBezTo>
                  <a:cubicBezTo>
                    <a:pt x="451" y="134"/>
                    <a:pt x="449" y="135"/>
                    <a:pt x="449" y="136"/>
                  </a:cubicBezTo>
                  <a:cubicBezTo>
                    <a:pt x="448" y="136"/>
                    <a:pt x="448" y="136"/>
                    <a:pt x="448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5"/>
                    <a:pt x="446" y="135"/>
                    <a:pt x="446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3"/>
                    <a:pt x="447" y="133"/>
                    <a:pt x="447" y="133"/>
                  </a:cubicBezTo>
                  <a:cubicBezTo>
                    <a:pt x="448" y="134"/>
                    <a:pt x="448" y="134"/>
                    <a:pt x="448" y="134"/>
                  </a:cubicBezTo>
                  <a:cubicBezTo>
                    <a:pt x="449" y="134"/>
                    <a:pt x="449" y="134"/>
                    <a:pt x="449" y="134"/>
                  </a:cubicBezTo>
                  <a:cubicBezTo>
                    <a:pt x="450" y="134"/>
                    <a:pt x="450" y="134"/>
                    <a:pt x="450" y="134"/>
                  </a:cubicBezTo>
                  <a:cubicBezTo>
                    <a:pt x="450" y="133"/>
                    <a:pt x="450" y="133"/>
                    <a:pt x="450" y="133"/>
                  </a:cubicBezTo>
                  <a:cubicBezTo>
                    <a:pt x="451" y="132"/>
                    <a:pt x="451" y="132"/>
                    <a:pt x="451" y="132"/>
                  </a:cubicBezTo>
                  <a:cubicBezTo>
                    <a:pt x="451" y="131"/>
                    <a:pt x="451" y="131"/>
                    <a:pt x="451" y="131"/>
                  </a:cubicBezTo>
                  <a:cubicBezTo>
                    <a:pt x="451" y="130"/>
                    <a:pt x="451" y="130"/>
                    <a:pt x="451" y="130"/>
                  </a:cubicBezTo>
                  <a:cubicBezTo>
                    <a:pt x="450" y="130"/>
                    <a:pt x="450" y="130"/>
                    <a:pt x="450" y="130"/>
                  </a:cubicBezTo>
                  <a:cubicBezTo>
                    <a:pt x="450" y="130"/>
                    <a:pt x="449" y="130"/>
                    <a:pt x="448" y="128"/>
                  </a:cubicBezTo>
                  <a:cubicBezTo>
                    <a:pt x="448" y="127"/>
                    <a:pt x="449" y="128"/>
                    <a:pt x="449" y="128"/>
                  </a:cubicBezTo>
                  <a:cubicBezTo>
                    <a:pt x="449" y="128"/>
                    <a:pt x="449" y="127"/>
                    <a:pt x="449" y="127"/>
                  </a:cubicBezTo>
                  <a:cubicBezTo>
                    <a:pt x="449" y="126"/>
                    <a:pt x="449" y="126"/>
                    <a:pt x="449" y="126"/>
                  </a:cubicBezTo>
                  <a:cubicBezTo>
                    <a:pt x="448" y="125"/>
                    <a:pt x="448" y="125"/>
                    <a:pt x="448" y="125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6" y="124"/>
                    <a:pt x="446" y="124"/>
                  </a:cubicBezTo>
                  <a:cubicBezTo>
                    <a:pt x="446" y="124"/>
                    <a:pt x="447" y="124"/>
                    <a:pt x="447" y="124"/>
                  </a:cubicBezTo>
                  <a:cubicBezTo>
                    <a:pt x="447" y="123"/>
                    <a:pt x="448" y="124"/>
                    <a:pt x="448" y="124"/>
                  </a:cubicBezTo>
                  <a:cubicBezTo>
                    <a:pt x="448" y="124"/>
                    <a:pt x="449" y="122"/>
                    <a:pt x="449" y="121"/>
                  </a:cubicBezTo>
                  <a:cubicBezTo>
                    <a:pt x="449" y="120"/>
                    <a:pt x="448" y="120"/>
                    <a:pt x="448" y="119"/>
                  </a:cubicBezTo>
                  <a:cubicBezTo>
                    <a:pt x="448" y="119"/>
                    <a:pt x="448" y="118"/>
                    <a:pt x="448" y="118"/>
                  </a:cubicBezTo>
                  <a:cubicBezTo>
                    <a:pt x="449" y="117"/>
                    <a:pt x="449" y="117"/>
                    <a:pt x="449" y="117"/>
                  </a:cubicBezTo>
                  <a:cubicBezTo>
                    <a:pt x="449" y="117"/>
                    <a:pt x="450" y="116"/>
                    <a:pt x="450" y="116"/>
                  </a:cubicBezTo>
                  <a:cubicBezTo>
                    <a:pt x="450" y="115"/>
                    <a:pt x="450" y="115"/>
                    <a:pt x="450" y="115"/>
                  </a:cubicBezTo>
                  <a:cubicBezTo>
                    <a:pt x="450" y="115"/>
                    <a:pt x="450" y="115"/>
                    <a:pt x="450" y="115"/>
                  </a:cubicBezTo>
                  <a:cubicBezTo>
                    <a:pt x="450" y="115"/>
                    <a:pt x="449" y="114"/>
                    <a:pt x="449" y="114"/>
                  </a:cubicBezTo>
                  <a:cubicBezTo>
                    <a:pt x="448" y="114"/>
                    <a:pt x="448" y="115"/>
                    <a:pt x="448" y="115"/>
                  </a:cubicBezTo>
                  <a:cubicBezTo>
                    <a:pt x="447" y="115"/>
                    <a:pt x="447" y="115"/>
                    <a:pt x="447" y="115"/>
                  </a:cubicBezTo>
                  <a:cubicBezTo>
                    <a:pt x="446" y="115"/>
                    <a:pt x="446" y="115"/>
                    <a:pt x="446" y="115"/>
                  </a:cubicBezTo>
                  <a:cubicBezTo>
                    <a:pt x="446" y="115"/>
                    <a:pt x="446" y="115"/>
                    <a:pt x="446" y="114"/>
                  </a:cubicBezTo>
                  <a:cubicBezTo>
                    <a:pt x="446" y="114"/>
                    <a:pt x="445" y="114"/>
                    <a:pt x="445" y="114"/>
                  </a:cubicBezTo>
                  <a:cubicBezTo>
                    <a:pt x="444" y="114"/>
                    <a:pt x="444" y="114"/>
                    <a:pt x="444" y="114"/>
                  </a:cubicBezTo>
                  <a:cubicBezTo>
                    <a:pt x="443" y="114"/>
                    <a:pt x="443" y="114"/>
                    <a:pt x="443" y="114"/>
                  </a:cubicBezTo>
                  <a:cubicBezTo>
                    <a:pt x="441" y="114"/>
                    <a:pt x="441" y="114"/>
                    <a:pt x="441" y="114"/>
                  </a:cubicBezTo>
                  <a:cubicBezTo>
                    <a:pt x="440" y="113"/>
                    <a:pt x="440" y="113"/>
                    <a:pt x="440" y="113"/>
                  </a:cubicBezTo>
                  <a:cubicBezTo>
                    <a:pt x="439" y="113"/>
                    <a:pt x="439" y="113"/>
                    <a:pt x="439" y="113"/>
                  </a:cubicBezTo>
                  <a:cubicBezTo>
                    <a:pt x="437" y="112"/>
                    <a:pt x="437" y="112"/>
                    <a:pt x="437" y="112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35" y="110"/>
                    <a:pt x="435" y="110"/>
                    <a:pt x="435" y="110"/>
                  </a:cubicBezTo>
                  <a:cubicBezTo>
                    <a:pt x="435" y="110"/>
                    <a:pt x="435" y="109"/>
                    <a:pt x="436" y="109"/>
                  </a:cubicBezTo>
                  <a:cubicBezTo>
                    <a:pt x="436" y="108"/>
                    <a:pt x="436" y="108"/>
                    <a:pt x="436" y="108"/>
                  </a:cubicBezTo>
                  <a:cubicBezTo>
                    <a:pt x="436" y="107"/>
                    <a:pt x="435" y="108"/>
                    <a:pt x="435" y="108"/>
                  </a:cubicBezTo>
                  <a:cubicBezTo>
                    <a:pt x="434" y="108"/>
                    <a:pt x="434" y="108"/>
                    <a:pt x="434" y="108"/>
                  </a:cubicBezTo>
                  <a:cubicBezTo>
                    <a:pt x="433" y="108"/>
                    <a:pt x="433" y="108"/>
                    <a:pt x="433" y="108"/>
                  </a:cubicBezTo>
                  <a:cubicBezTo>
                    <a:pt x="433" y="108"/>
                    <a:pt x="433" y="107"/>
                    <a:pt x="433" y="107"/>
                  </a:cubicBezTo>
                  <a:cubicBezTo>
                    <a:pt x="432" y="107"/>
                    <a:pt x="433" y="106"/>
                    <a:pt x="433" y="106"/>
                  </a:cubicBezTo>
                  <a:cubicBezTo>
                    <a:pt x="433" y="106"/>
                    <a:pt x="431" y="105"/>
                    <a:pt x="431" y="105"/>
                  </a:cubicBezTo>
                  <a:cubicBezTo>
                    <a:pt x="430" y="105"/>
                    <a:pt x="430" y="106"/>
                    <a:pt x="430" y="106"/>
                  </a:cubicBezTo>
                  <a:cubicBezTo>
                    <a:pt x="430" y="107"/>
                    <a:pt x="429" y="106"/>
                    <a:pt x="429" y="106"/>
                  </a:cubicBezTo>
                  <a:cubicBezTo>
                    <a:pt x="429" y="106"/>
                    <a:pt x="430" y="105"/>
                    <a:pt x="430" y="105"/>
                  </a:cubicBezTo>
                  <a:cubicBezTo>
                    <a:pt x="430" y="104"/>
                    <a:pt x="430" y="104"/>
                    <a:pt x="430" y="104"/>
                  </a:cubicBezTo>
                  <a:cubicBezTo>
                    <a:pt x="430" y="103"/>
                    <a:pt x="430" y="103"/>
                    <a:pt x="430" y="103"/>
                  </a:cubicBezTo>
                  <a:cubicBezTo>
                    <a:pt x="428" y="103"/>
                    <a:pt x="428" y="103"/>
                    <a:pt x="428" y="103"/>
                  </a:cubicBezTo>
                  <a:cubicBezTo>
                    <a:pt x="427" y="102"/>
                    <a:pt x="427" y="102"/>
                    <a:pt x="427" y="102"/>
                  </a:cubicBezTo>
                  <a:cubicBezTo>
                    <a:pt x="426" y="102"/>
                    <a:pt x="426" y="102"/>
                    <a:pt x="426" y="102"/>
                  </a:cubicBezTo>
                  <a:cubicBezTo>
                    <a:pt x="425" y="101"/>
                    <a:pt x="425" y="101"/>
                    <a:pt x="425" y="101"/>
                  </a:cubicBezTo>
                  <a:cubicBezTo>
                    <a:pt x="425" y="101"/>
                    <a:pt x="424" y="101"/>
                    <a:pt x="424" y="100"/>
                  </a:cubicBezTo>
                  <a:cubicBezTo>
                    <a:pt x="423" y="100"/>
                    <a:pt x="422" y="100"/>
                    <a:pt x="422" y="100"/>
                  </a:cubicBezTo>
                  <a:cubicBezTo>
                    <a:pt x="421" y="101"/>
                    <a:pt x="421" y="101"/>
                    <a:pt x="421" y="101"/>
                  </a:cubicBezTo>
                  <a:cubicBezTo>
                    <a:pt x="420" y="101"/>
                    <a:pt x="420" y="101"/>
                    <a:pt x="420" y="101"/>
                  </a:cubicBezTo>
                  <a:cubicBezTo>
                    <a:pt x="419" y="102"/>
                    <a:pt x="419" y="102"/>
                    <a:pt x="419" y="102"/>
                  </a:cubicBezTo>
                  <a:cubicBezTo>
                    <a:pt x="418" y="103"/>
                    <a:pt x="418" y="103"/>
                    <a:pt x="418" y="103"/>
                  </a:cubicBezTo>
                  <a:cubicBezTo>
                    <a:pt x="417" y="103"/>
                    <a:pt x="417" y="103"/>
                    <a:pt x="417" y="103"/>
                  </a:cubicBezTo>
                  <a:cubicBezTo>
                    <a:pt x="415" y="102"/>
                    <a:pt x="415" y="102"/>
                    <a:pt x="415" y="102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1" y="102"/>
                    <a:pt x="411" y="102"/>
                    <a:pt x="411" y="102"/>
                  </a:cubicBezTo>
                  <a:cubicBezTo>
                    <a:pt x="410" y="102"/>
                    <a:pt x="410" y="102"/>
                    <a:pt x="410" y="102"/>
                  </a:cubicBezTo>
                  <a:cubicBezTo>
                    <a:pt x="410" y="101"/>
                    <a:pt x="410" y="101"/>
                    <a:pt x="410" y="101"/>
                  </a:cubicBezTo>
                  <a:cubicBezTo>
                    <a:pt x="408" y="101"/>
                    <a:pt x="408" y="101"/>
                    <a:pt x="408" y="101"/>
                  </a:cubicBezTo>
                  <a:cubicBezTo>
                    <a:pt x="407" y="100"/>
                    <a:pt x="407" y="100"/>
                    <a:pt x="407" y="100"/>
                  </a:cubicBezTo>
                  <a:cubicBezTo>
                    <a:pt x="405" y="100"/>
                    <a:pt x="405" y="100"/>
                    <a:pt x="405" y="100"/>
                  </a:cubicBezTo>
                  <a:cubicBezTo>
                    <a:pt x="404" y="99"/>
                    <a:pt x="404" y="99"/>
                    <a:pt x="404" y="99"/>
                  </a:cubicBezTo>
                  <a:cubicBezTo>
                    <a:pt x="402" y="99"/>
                    <a:pt x="402" y="99"/>
                    <a:pt x="402" y="99"/>
                  </a:cubicBezTo>
                  <a:cubicBezTo>
                    <a:pt x="399" y="99"/>
                    <a:pt x="399" y="99"/>
                    <a:pt x="399" y="99"/>
                  </a:cubicBezTo>
                  <a:cubicBezTo>
                    <a:pt x="398" y="100"/>
                    <a:pt x="398" y="100"/>
                    <a:pt x="398" y="100"/>
                  </a:cubicBezTo>
                  <a:cubicBezTo>
                    <a:pt x="396" y="101"/>
                    <a:pt x="396" y="101"/>
                    <a:pt x="396" y="101"/>
                  </a:cubicBezTo>
                  <a:cubicBezTo>
                    <a:pt x="396" y="101"/>
                    <a:pt x="395" y="102"/>
                    <a:pt x="395" y="103"/>
                  </a:cubicBezTo>
                  <a:cubicBezTo>
                    <a:pt x="395" y="103"/>
                    <a:pt x="395" y="104"/>
                    <a:pt x="395" y="104"/>
                  </a:cubicBezTo>
                  <a:cubicBezTo>
                    <a:pt x="396" y="105"/>
                    <a:pt x="396" y="105"/>
                    <a:pt x="396" y="105"/>
                  </a:cubicBezTo>
                  <a:cubicBezTo>
                    <a:pt x="396" y="107"/>
                    <a:pt x="396" y="107"/>
                    <a:pt x="396" y="107"/>
                  </a:cubicBezTo>
                  <a:cubicBezTo>
                    <a:pt x="396" y="107"/>
                    <a:pt x="397" y="107"/>
                    <a:pt x="397" y="108"/>
                  </a:cubicBezTo>
                  <a:cubicBezTo>
                    <a:pt x="397" y="108"/>
                    <a:pt x="397" y="108"/>
                    <a:pt x="398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8" y="110"/>
                    <a:pt x="398" y="110"/>
                    <a:pt x="398" y="110"/>
                  </a:cubicBezTo>
                  <a:cubicBezTo>
                    <a:pt x="398" y="110"/>
                    <a:pt x="398" y="110"/>
                    <a:pt x="398" y="110"/>
                  </a:cubicBezTo>
                  <a:cubicBezTo>
                    <a:pt x="398" y="111"/>
                    <a:pt x="398" y="111"/>
                    <a:pt x="398" y="111"/>
                  </a:cubicBezTo>
                  <a:cubicBezTo>
                    <a:pt x="398" y="112"/>
                    <a:pt x="398" y="112"/>
                    <a:pt x="398" y="112"/>
                  </a:cubicBezTo>
                  <a:cubicBezTo>
                    <a:pt x="398" y="113"/>
                    <a:pt x="398" y="113"/>
                    <a:pt x="398" y="113"/>
                  </a:cubicBezTo>
                  <a:cubicBezTo>
                    <a:pt x="397" y="114"/>
                    <a:pt x="397" y="114"/>
                    <a:pt x="397" y="114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6"/>
                    <a:pt x="396" y="116"/>
                    <a:pt x="396" y="116"/>
                  </a:cubicBezTo>
                  <a:cubicBezTo>
                    <a:pt x="397" y="117"/>
                    <a:pt x="397" y="117"/>
                    <a:pt x="397" y="117"/>
                  </a:cubicBezTo>
                  <a:cubicBezTo>
                    <a:pt x="398" y="118"/>
                    <a:pt x="398" y="118"/>
                    <a:pt x="398" y="118"/>
                  </a:cubicBezTo>
                  <a:cubicBezTo>
                    <a:pt x="399" y="119"/>
                    <a:pt x="399" y="119"/>
                    <a:pt x="399" y="119"/>
                  </a:cubicBezTo>
                  <a:cubicBezTo>
                    <a:pt x="399" y="119"/>
                    <a:pt x="398" y="120"/>
                    <a:pt x="398" y="120"/>
                  </a:cubicBezTo>
                  <a:cubicBezTo>
                    <a:pt x="398" y="121"/>
                    <a:pt x="398" y="121"/>
                    <a:pt x="398" y="121"/>
                  </a:cubicBezTo>
                  <a:cubicBezTo>
                    <a:pt x="398" y="122"/>
                    <a:pt x="398" y="122"/>
                    <a:pt x="398" y="122"/>
                  </a:cubicBezTo>
                  <a:cubicBezTo>
                    <a:pt x="398" y="122"/>
                    <a:pt x="399" y="123"/>
                    <a:pt x="400" y="123"/>
                  </a:cubicBezTo>
                  <a:cubicBezTo>
                    <a:pt x="400" y="123"/>
                    <a:pt x="400" y="124"/>
                    <a:pt x="400" y="124"/>
                  </a:cubicBezTo>
                  <a:cubicBezTo>
                    <a:pt x="400" y="125"/>
                    <a:pt x="400" y="125"/>
                    <a:pt x="400" y="125"/>
                  </a:cubicBezTo>
                  <a:cubicBezTo>
                    <a:pt x="400" y="126"/>
                    <a:pt x="400" y="126"/>
                    <a:pt x="400" y="126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399" y="127"/>
                    <a:pt x="399" y="127"/>
                    <a:pt x="399" y="127"/>
                  </a:cubicBezTo>
                  <a:cubicBezTo>
                    <a:pt x="399" y="127"/>
                    <a:pt x="399" y="127"/>
                    <a:pt x="399" y="127"/>
                  </a:cubicBezTo>
                  <a:cubicBezTo>
                    <a:pt x="398" y="127"/>
                    <a:pt x="398" y="127"/>
                    <a:pt x="398" y="127"/>
                  </a:cubicBezTo>
                  <a:cubicBezTo>
                    <a:pt x="398" y="127"/>
                    <a:pt x="397" y="128"/>
                    <a:pt x="397" y="129"/>
                  </a:cubicBezTo>
                  <a:cubicBezTo>
                    <a:pt x="397" y="129"/>
                    <a:pt x="397" y="129"/>
                    <a:pt x="397" y="129"/>
                  </a:cubicBezTo>
                  <a:cubicBezTo>
                    <a:pt x="397" y="129"/>
                    <a:pt x="397" y="130"/>
                    <a:pt x="397" y="130"/>
                  </a:cubicBezTo>
                  <a:cubicBezTo>
                    <a:pt x="397" y="131"/>
                    <a:pt x="397" y="131"/>
                    <a:pt x="397" y="131"/>
                  </a:cubicBezTo>
                  <a:cubicBezTo>
                    <a:pt x="397" y="131"/>
                    <a:pt x="395" y="132"/>
                    <a:pt x="394" y="132"/>
                  </a:cubicBezTo>
                  <a:cubicBezTo>
                    <a:pt x="394" y="133"/>
                    <a:pt x="394" y="133"/>
                    <a:pt x="394" y="133"/>
                  </a:cubicBezTo>
                  <a:cubicBezTo>
                    <a:pt x="394" y="134"/>
                    <a:pt x="394" y="134"/>
                    <a:pt x="394" y="134"/>
                  </a:cubicBezTo>
                  <a:cubicBezTo>
                    <a:pt x="394" y="134"/>
                    <a:pt x="393" y="134"/>
                    <a:pt x="393" y="134"/>
                  </a:cubicBezTo>
                  <a:cubicBezTo>
                    <a:pt x="392" y="134"/>
                    <a:pt x="393" y="135"/>
                    <a:pt x="393" y="135"/>
                  </a:cubicBezTo>
                  <a:cubicBezTo>
                    <a:pt x="393" y="135"/>
                    <a:pt x="393" y="136"/>
                    <a:pt x="393" y="137"/>
                  </a:cubicBezTo>
                  <a:cubicBezTo>
                    <a:pt x="393" y="137"/>
                    <a:pt x="393" y="137"/>
                    <a:pt x="393" y="137"/>
                  </a:cubicBezTo>
                  <a:cubicBezTo>
                    <a:pt x="393" y="137"/>
                    <a:pt x="394" y="137"/>
                    <a:pt x="395" y="137"/>
                  </a:cubicBezTo>
                  <a:cubicBezTo>
                    <a:pt x="395" y="137"/>
                    <a:pt x="395" y="138"/>
                    <a:pt x="395" y="138"/>
                  </a:cubicBezTo>
                  <a:cubicBezTo>
                    <a:pt x="397" y="139"/>
                    <a:pt x="397" y="139"/>
                    <a:pt x="397" y="139"/>
                  </a:cubicBezTo>
                  <a:cubicBezTo>
                    <a:pt x="398" y="140"/>
                    <a:pt x="398" y="140"/>
                    <a:pt x="398" y="140"/>
                  </a:cubicBezTo>
                  <a:cubicBezTo>
                    <a:pt x="400" y="141"/>
                    <a:pt x="400" y="141"/>
                    <a:pt x="400" y="141"/>
                  </a:cubicBezTo>
                  <a:cubicBezTo>
                    <a:pt x="400" y="142"/>
                    <a:pt x="400" y="142"/>
                    <a:pt x="400" y="142"/>
                  </a:cubicBezTo>
                  <a:cubicBezTo>
                    <a:pt x="402" y="143"/>
                    <a:pt x="402" y="143"/>
                    <a:pt x="402" y="143"/>
                  </a:cubicBezTo>
                  <a:cubicBezTo>
                    <a:pt x="404" y="146"/>
                    <a:pt x="404" y="146"/>
                    <a:pt x="404" y="146"/>
                  </a:cubicBezTo>
                  <a:cubicBezTo>
                    <a:pt x="404" y="147"/>
                    <a:pt x="404" y="147"/>
                    <a:pt x="404" y="147"/>
                  </a:cubicBezTo>
                  <a:cubicBezTo>
                    <a:pt x="405" y="149"/>
                    <a:pt x="405" y="149"/>
                    <a:pt x="405" y="149"/>
                  </a:cubicBezTo>
                  <a:cubicBezTo>
                    <a:pt x="406" y="152"/>
                    <a:pt x="406" y="152"/>
                    <a:pt x="406" y="152"/>
                  </a:cubicBezTo>
                  <a:cubicBezTo>
                    <a:pt x="406" y="154"/>
                    <a:pt x="406" y="154"/>
                    <a:pt x="406" y="154"/>
                  </a:cubicBezTo>
                  <a:cubicBezTo>
                    <a:pt x="406" y="154"/>
                    <a:pt x="405" y="154"/>
                    <a:pt x="405" y="155"/>
                  </a:cubicBezTo>
                  <a:cubicBezTo>
                    <a:pt x="405" y="156"/>
                    <a:pt x="406" y="156"/>
                    <a:pt x="406" y="156"/>
                  </a:cubicBezTo>
                  <a:cubicBezTo>
                    <a:pt x="405" y="158"/>
                    <a:pt x="405" y="158"/>
                    <a:pt x="405" y="158"/>
                  </a:cubicBezTo>
                  <a:cubicBezTo>
                    <a:pt x="405" y="160"/>
                    <a:pt x="405" y="160"/>
                    <a:pt x="405" y="160"/>
                  </a:cubicBezTo>
                  <a:cubicBezTo>
                    <a:pt x="403" y="161"/>
                    <a:pt x="403" y="161"/>
                    <a:pt x="403" y="161"/>
                  </a:cubicBezTo>
                  <a:cubicBezTo>
                    <a:pt x="402" y="163"/>
                    <a:pt x="402" y="163"/>
                    <a:pt x="402" y="163"/>
                  </a:cubicBezTo>
                  <a:cubicBezTo>
                    <a:pt x="400" y="164"/>
                    <a:pt x="400" y="164"/>
                    <a:pt x="400" y="164"/>
                  </a:cubicBezTo>
                  <a:cubicBezTo>
                    <a:pt x="400" y="164"/>
                    <a:pt x="400" y="164"/>
                    <a:pt x="400" y="164"/>
                  </a:cubicBezTo>
                  <a:cubicBezTo>
                    <a:pt x="398" y="165"/>
                    <a:pt x="398" y="165"/>
                    <a:pt x="398" y="165"/>
                  </a:cubicBezTo>
                  <a:cubicBezTo>
                    <a:pt x="397" y="167"/>
                    <a:pt x="397" y="167"/>
                    <a:pt x="397" y="167"/>
                  </a:cubicBezTo>
                  <a:cubicBezTo>
                    <a:pt x="396" y="168"/>
                    <a:pt x="396" y="168"/>
                    <a:pt x="396" y="168"/>
                  </a:cubicBezTo>
                  <a:cubicBezTo>
                    <a:pt x="394" y="169"/>
                    <a:pt x="394" y="169"/>
                    <a:pt x="394" y="169"/>
                  </a:cubicBezTo>
                  <a:cubicBezTo>
                    <a:pt x="392" y="169"/>
                    <a:pt x="392" y="169"/>
                    <a:pt x="392" y="169"/>
                  </a:cubicBezTo>
                  <a:cubicBezTo>
                    <a:pt x="390" y="170"/>
                    <a:pt x="390" y="170"/>
                    <a:pt x="390" y="170"/>
                  </a:cubicBezTo>
                  <a:cubicBezTo>
                    <a:pt x="389" y="170"/>
                    <a:pt x="389" y="170"/>
                    <a:pt x="389" y="170"/>
                  </a:cubicBezTo>
                  <a:cubicBezTo>
                    <a:pt x="387" y="171"/>
                    <a:pt x="387" y="171"/>
                    <a:pt x="387" y="171"/>
                  </a:cubicBezTo>
                  <a:cubicBezTo>
                    <a:pt x="385" y="172"/>
                    <a:pt x="385" y="172"/>
                    <a:pt x="385" y="172"/>
                  </a:cubicBezTo>
                  <a:cubicBezTo>
                    <a:pt x="386" y="173"/>
                    <a:pt x="386" y="173"/>
                    <a:pt x="386" y="173"/>
                  </a:cubicBezTo>
                  <a:cubicBezTo>
                    <a:pt x="387" y="174"/>
                    <a:pt x="387" y="174"/>
                    <a:pt x="387" y="174"/>
                  </a:cubicBezTo>
                  <a:cubicBezTo>
                    <a:pt x="387" y="175"/>
                    <a:pt x="387" y="175"/>
                    <a:pt x="387" y="175"/>
                  </a:cubicBezTo>
                  <a:cubicBezTo>
                    <a:pt x="388" y="176"/>
                    <a:pt x="388" y="176"/>
                    <a:pt x="388" y="176"/>
                  </a:cubicBezTo>
                  <a:cubicBezTo>
                    <a:pt x="388" y="177"/>
                    <a:pt x="388" y="177"/>
                    <a:pt x="388" y="177"/>
                  </a:cubicBezTo>
                  <a:cubicBezTo>
                    <a:pt x="389" y="176"/>
                    <a:pt x="389" y="176"/>
                    <a:pt x="389" y="176"/>
                  </a:cubicBezTo>
                  <a:cubicBezTo>
                    <a:pt x="389" y="179"/>
                    <a:pt x="389" y="179"/>
                    <a:pt x="389" y="179"/>
                  </a:cubicBezTo>
                  <a:cubicBezTo>
                    <a:pt x="389" y="179"/>
                    <a:pt x="390" y="179"/>
                    <a:pt x="390" y="180"/>
                  </a:cubicBezTo>
                  <a:cubicBezTo>
                    <a:pt x="390" y="180"/>
                    <a:pt x="389" y="181"/>
                    <a:pt x="389" y="181"/>
                  </a:cubicBezTo>
                  <a:cubicBezTo>
                    <a:pt x="390" y="182"/>
                    <a:pt x="390" y="182"/>
                    <a:pt x="390" y="182"/>
                  </a:cubicBezTo>
                  <a:cubicBezTo>
                    <a:pt x="390" y="183"/>
                    <a:pt x="390" y="183"/>
                    <a:pt x="390" y="183"/>
                  </a:cubicBezTo>
                  <a:cubicBezTo>
                    <a:pt x="391" y="185"/>
                    <a:pt x="391" y="185"/>
                    <a:pt x="391" y="185"/>
                  </a:cubicBezTo>
                  <a:cubicBezTo>
                    <a:pt x="391" y="185"/>
                    <a:pt x="391" y="187"/>
                    <a:pt x="391" y="188"/>
                  </a:cubicBezTo>
                  <a:cubicBezTo>
                    <a:pt x="392" y="189"/>
                    <a:pt x="391" y="188"/>
                    <a:pt x="391" y="189"/>
                  </a:cubicBezTo>
                  <a:cubicBezTo>
                    <a:pt x="391" y="189"/>
                    <a:pt x="392" y="190"/>
                    <a:pt x="392" y="190"/>
                  </a:cubicBezTo>
                  <a:cubicBezTo>
                    <a:pt x="393" y="191"/>
                    <a:pt x="393" y="191"/>
                    <a:pt x="393" y="191"/>
                  </a:cubicBezTo>
                  <a:cubicBezTo>
                    <a:pt x="393" y="192"/>
                    <a:pt x="393" y="192"/>
                    <a:pt x="393" y="192"/>
                  </a:cubicBezTo>
                  <a:cubicBezTo>
                    <a:pt x="393" y="193"/>
                    <a:pt x="393" y="193"/>
                    <a:pt x="393" y="193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2" y="195"/>
                    <a:pt x="392" y="195"/>
                    <a:pt x="392" y="195"/>
                  </a:cubicBezTo>
                  <a:cubicBezTo>
                    <a:pt x="391" y="196"/>
                    <a:pt x="391" y="196"/>
                    <a:pt x="391" y="196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7"/>
                    <a:pt x="391" y="198"/>
                    <a:pt x="392" y="199"/>
                  </a:cubicBezTo>
                  <a:cubicBezTo>
                    <a:pt x="392" y="199"/>
                    <a:pt x="392" y="199"/>
                    <a:pt x="392" y="200"/>
                  </a:cubicBezTo>
                  <a:cubicBezTo>
                    <a:pt x="392" y="200"/>
                    <a:pt x="390" y="200"/>
                    <a:pt x="390" y="200"/>
                  </a:cubicBezTo>
                  <a:cubicBezTo>
                    <a:pt x="389" y="200"/>
                    <a:pt x="389" y="200"/>
                    <a:pt x="389" y="199"/>
                  </a:cubicBezTo>
                  <a:cubicBezTo>
                    <a:pt x="389" y="199"/>
                    <a:pt x="388" y="198"/>
                    <a:pt x="388" y="198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387" y="199"/>
                    <a:pt x="387" y="199"/>
                    <a:pt x="387" y="199"/>
                  </a:cubicBezTo>
                  <a:cubicBezTo>
                    <a:pt x="386" y="200"/>
                    <a:pt x="386" y="200"/>
                    <a:pt x="386" y="200"/>
                  </a:cubicBezTo>
                  <a:cubicBezTo>
                    <a:pt x="386" y="201"/>
                    <a:pt x="386" y="201"/>
                    <a:pt x="386" y="201"/>
                  </a:cubicBezTo>
                  <a:cubicBezTo>
                    <a:pt x="386" y="202"/>
                    <a:pt x="386" y="202"/>
                    <a:pt x="386" y="202"/>
                  </a:cubicBezTo>
                  <a:cubicBezTo>
                    <a:pt x="387" y="203"/>
                    <a:pt x="387" y="203"/>
                    <a:pt x="387" y="203"/>
                  </a:cubicBezTo>
                  <a:cubicBezTo>
                    <a:pt x="387" y="204"/>
                    <a:pt x="387" y="204"/>
                    <a:pt x="387" y="204"/>
                  </a:cubicBezTo>
                  <a:cubicBezTo>
                    <a:pt x="386" y="204"/>
                    <a:pt x="386" y="204"/>
                    <a:pt x="386" y="204"/>
                  </a:cubicBezTo>
                  <a:cubicBezTo>
                    <a:pt x="386" y="204"/>
                    <a:pt x="385" y="202"/>
                    <a:pt x="385" y="201"/>
                  </a:cubicBezTo>
                  <a:cubicBezTo>
                    <a:pt x="384" y="201"/>
                    <a:pt x="383" y="201"/>
                    <a:pt x="383" y="201"/>
                  </a:cubicBezTo>
                  <a:cubicBezTo>
                    <a:pt x="383" y="201"/>
                    <a:pt x="380" y="201"/>
                    <a:pt x="379" y="202"/>
                  </a:cubicBezTo>
                  <a:cubicBezTo>
                    <a:pt x="378" y="203"/>
                    <a:pt x="380" y="201"/>
                    <a:pt x="380" y="201"/>
                  </a:cubicBezTo>
                  <a:cubicBezTo>
                    <a:pt x="380" y="201"/>
                    <a:pt x="380" y="201"/>
                    <a:pt x="380" y="200"/>
                  </a:cubicBezTo>
                  <a:cubicBezTo>
                    <a:pt x="380" y="200"/>
                    <a:pt x="381" y="200"/>
                    <a:pt x="381" y="200"/>
                  </a:cubicBezTo>
                  <a:cubicBezTo>
                    <a:pt x="381" y="199"/>
                    <a:pt x="381" y="199"/>
                    <a:pt x="381" y="199"/>
                  </a:cubicBezTo>
                  <a:cubicBezTo>
                    <a:pt x="380" y="198"/>
                    <a:pt x="380" y="198"/>
                    <a:pt x="380" y="198"/>
                  </a:cubicBezTo>
                  <a:cubicBezTo>
                    <a:pt x="380" y="197"/>
                    <a:pt x="380" y="197"/>
                    <a:pt x="380" y="197"/>
                  </a:cubicBezTo>
                  <a:cubicBezTo>
                    <a:pt x="379" y="196"/>
                    <a:pt x="379" y="196"/>
                    <a:pt x="379" y="196"/>
                  </a:cubicBezTo>
                  <a:cubicBezTo>
                    <a:pt x="378" y="195"/>
                    <a:pt x="378" y="195"/>
                    <a:pt x="378" y="195"/>
                  </a:cubicBezTo>
                  <a:cubicBezTo>
                    <a:pt x="377" y="194"/>
                    <a:pt x="377" y="194"/>
                    <a:pt x="377" y="194"/>
                  </a:cubicBezTo>
                  <a:cubicBezTo>
                    <a:pt x="377" y="194"/>
                    <a:pt x="375" y="194"/>
                    <a:pt x="375" y="193"/>
                  </a:cubicBezTo>
                  <a:cubicBezTo>
                    <a:pt x="375" y="193"/>
                    <a:pt x="374" y="193"/>
                    <a:pt x="374" y="193"/>
                  </a:cubicBezTo>
                  <a:cubicBezTo>
                    <a:pt x="372" y="193"/>
                    <a:pt x="372" y="193"/>
                    <a:pt x="372" y="193"/>
                  </a:cubicBezTo>
                  <a:cubicBezTo>
                    <a:pt x="374" y="192"/>
                    <a:pt x="374" y="192"/>
                    <a:pt x="374" y="192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73" y="190"/>
                    <a:pt x="373" y="190"/>
                    <a:pt x="373" y="190"/>
                  </a:cubicBezTo>
                  <a:cubicBezTo>
                    <a:pt x="372" y="189"/>
                    <a:pt x="372" y="189"/>
                    <a:pt x="372" y="189"/>
                  </a:cubicBezTo>
                  <a:cubicBezTo>
                    <a:pt x="372" y="189"/>
                    <a:pt x="372" y="188"/>
                    <a:pt x="371" y="188"/>
                  </a:cubicBezTo>
                  <a:cubicBezTo>
                    <a:pt x="370" y="187"/>
                    <a:pt x="370" y="187"/>
                    <a:pt x="370" y="187"/>
                  </a:cubicBezTo>
                  <a:cubicBezTo>
                    <a:pt x="369" y="185"/>
                    <a:pt x="369" y="185"/>
                    <a:pt x="369" y="185"/>
                  </a:cubicBezTo>
                  <a:cubicBezTo>
                    <a:pt x="370" y="184"/>
                    <a:pt x="370" y="184"/>
                    <a:pt x="370" y="184"/>
                  </a:cubicBezTo>
                  <a:cubicBezTo>
                    <a:pt x="370" y="182"/>
                    <a:pt x="370" y="182"/>
                    <a:pt x="370" y="182"/>
                  </a:cubicBezTo>
                  <a:cubicBezTo>
                    <a:pt x="370" y="180"/>
                    <a:pt x="370" y="180"/>
                    <a:pt x="370" y="180"/>
                  </a:cubicBezTo>
                  <a:cubicBezTo>
                    <a:pt x="370" y="178"/>
                    <a:pt x="370" y="178"/>
                    <a:pt x="370" y="178"/>
                  </a:cubicBezTo>
                  <a:cubicBezTo>
                    <a:pt x="369" y="176"/>
                    <a:pt x="369" y="176"/>
                    <a:pt x="369" y="176"/>
                  </a:cubicBezTo>
                  <a:cubicBezTo>
                    <a:pt x="369" y="175"/>
                    <a:pt x="369" y="175"/>
                    <a:pt x="369" y="175"/>
                  </a:cubicBezTo>
                  <a:cubicBezTo>
                    <a:pt x="369" y="174"/>
                    <a:pt x="369" y="174"/>
                    <a:pt x="369" y="174"/>
                  </a:cubicBezTo>
                  <a:cubicBezTo>
                    <a:pt x="369" y="172"/>
                    <a:pt x="369" y="172"/>
                    <a:pt x="369" y="172"/>
                  </a:cubicBezTo>
                  <a:cubicBezTo>
                    <a:pt x="369" y="171"/>
                    <a:pt x="369" y="171"/>
                    <a:pt x="369" y="171"/>
                  </a:cubicBezTo>
                  <a:cubicBezTo>
                    <a:pt x="369" y="171"/>
                    <a:pt x="369" y="170"/>
                    <a:pt x="369" y="169"/>
                  </a:cubicBezTo>
                  <a:cubicBezTo>
                    <a:pt x="369" y="168"/>
                    <a:pt x="369" y="168"/>
                    <a:pt x="369" y="168"/>
                  </a:cubicBezTo>
                  <a:cubicBezTo>
                    <a:pt x="369" y="167"/>
                    <a:pt x="368" y="168"/>
                    <a:pt x="368" y="168"/>
                  </a:cubicBezTo>
                  <a:cubicBezTo>
                    <a:pt x="368" y="168"/>
                    <a:pt x="366" y="168"/>
                    <a:pt x="365" y="168"/>
                  </a:cubicBezTo>
                  <a:cubicBezTo>
                    <a:pt x="365" y="168"/>
                    <a:pt x="364" y="168"/>
                    <a:pt x="364" y="168"/>
                  </a:cubicBezTo>
                  <a:cubicBezTo>
                    <a:pt x="363" y="168"/>
                    <a:pt x="363" y="168"/>
                    <a:pt x="363" y="168"/>
                  </a:cubicBezTo>
                  <a:cubicBezTo>
                    <a:pt x="361" y="168"/>
                    <a:pt x="361" y="168"/>
                    <a:pt x="361" y="168"/>
                  </a:cubicBezTo>
                  <a:cubicBezTo>
                    <a:pt x="360" y="168"/>
                    <a:pt x="360" y="168"/>
                    <a:pt x="360" y="168"/>
                  </a:cubicBezTo>
                  <a:cubicBezTo>
                    <a:pt x="359" y="166"/>
                    <a:pt x="359" y="166"/>
                    <a:pt x="359" y="166"/>
                  </a:cubicBezTo>
                  <a:cubicBezTo>
                    <a:pt x="357" y="167"/>
                    <a:pt x="357" y="167"/>
                    <a:pt x="357" y="167"/>
                  </a:cubicBezTo>
                  <a:cubicBezTo>
                    <a:pt x="355" y="167"/>
                    <a:pt x="355" y="167"/>
                    <a:pt x="355" y="167"/>
                  </a:cubicBezTo>
                  <a:cubicBezTo>
                    <a:pt x="354" y="167"/>
                    <a:pt x="354" y="167"/>
                    <a:pt x="354" y="167"/>
                  </a:cubicBezTo>
                  <a:cubicBezTo>
                    <a:pt x="352" y="167"/>
                    <a:pt x="352" y="167"/>
                    <a:pt x="352" y="167"/>
                  </a:cubicBezTo>
                  <a:cubicBezTo>
                    <a:pt x="350" y="169"/>
                    <a:pt x="350" y="169"/>
                    <a:pt x="350" y="169"/>
                  </a:cubicBezTo>
                  <a:cubicBezTo>
                    <a:pt x="350" y="167"/>
                    <a:pt x="350" y="167"/>
                    <a:pt x="350" y="167"/>
                  </a:cubicBezTo>
                  <a:cubicBezTo>
                    <a:pt x="350" y="165"/>
                    <a:pt x="350" y="165"/>
                    <a:pt x="350" y="165"/>
                  </a:cubicBezTo>
                  <a:cubicBezTo>
                    <a:pt x="348" y="164"/>
                    <a:pt x="348" y="164"/>
                    <a:pt x="348" y="164"/>
                  </a:cubicBezTo>
                  <a:cubicBezTo>
                    <a:pt x="347" y="163"/>
                    <a:pt x="347" y="163"/>
                    <a:pt x="347" y="163"/>
                  </a:cubicBezTo>
                  <a:cubicBezTo>
                    <a:pt x="347" y="163"/>
                    <a:pt x="345" y="163"/>
                    <a:pt x="345" y="163"/>
                  </a:cubicBezTo>
                  <a:cubicBezTo>
                    <a:pt x="344" y="163"/>
                    <a:pt x="344" y="162"/>
                    <a:pt x="344" y="162"/>
                  </a:cubicBezTo>
                  <a:cubicBezTo>
                    <a:pt x="342" y="162"/>
                    <a:pt x="342" y="162"/>
                    <a:pt x="342" y="162"/>
                  </a:cubicBezTo>
                  <a:cubicBezTo>
                    <a:pt x="342" y="162"/>
                    <a:pt x="342" y="161"/>
                    <a:pt x="339" y="161"/>
                  </a:cubicBezTo>
                  <a:cubicBezTo>
                    <a:pt x="336" y="160"/>
                    <a:pt x="337" y="160"/>
                    <a:pt x="337" y="160"/>
                  </a:cubicBezTo>
                  <a:cubicBezTo>
                    <a:pt x="335" y="160"/>
                    <a:pt x="335" y="160"/>
                    <a:pt x="335" y="160"/>
                  </a:cubicBezTo>
                  <a:cubicBezTo>
                    <a:pt x="334" y="159"/>
                    <a:pt x="334" y="159"/>
                    <a:pt x="334" y="159"/>
                  </a:cubicBezTo>
                  <a:cubicBezTo>
                    <a:pt x="334" y="157"/>
                    <a:pt x="334" y="157"/>
                    <a:pt x="334" y="157"/>
                  </a:cubicBezTo>
                  <a:cubicBezTo>
                    <a:pt x="331" y="155"/>
                    <a:pt x="331" y="155"/>
                    <a:pt x="331" y="155"/>
                  </a:cubicBezTo>
                  <a:cubicBezTo>
                    <a:pt x="329" y="154"/>
                    <a:pt x="329" y="154"/>
                    <a:pt x="329" y="154"/>
                  </a:cubicBezTo>
                  <a:cubicBezTo>
                    <a:pt x="327" y="153"/>
                    <a:pt x="327" y="153"/>
                    <a:pt x="327" y="153"/>
                  </a:cubicBezTo>
                  <a:cubicBezTo>
                    <a:pt x="326" y="152"/>
                    <a:pt x="326" y="152"/>
                    <a:pt x="326" y="152"/>
                  </a:cubicBezTo>
                  <a:cubicBezTo>
                    <a:pt x="326" y="152"/>
                    <a:pt x="325" y="152"/>
                    <a:pt x="323" y="152"/>
                  </a:cubicBezTo>
                  <a:cubicBezTo>
                    <a:pt x="322" y="151"/>
                    <a:pt x="322" y="152"/>
                    <a:pt x="322" y="151"/>
                  </a:cubicBezTo>
                  <a:cubicBezTo>
                    <a:pt x="321" y="150"/>
                    <a:pt x="320" y="151"/>
                    <a:pt x="320" y="151"/>
                  </a:cubicBezTo>
                  <a:cubicBezTo>
                    <a:pt x="319" y="151"/>
                    <a:pt x="319" y="151"/>
                    <a:pt x="319" y="151"/>
                  </a:cubicBezTo>
                  <a:cubicBezTo>
                    <a:pt x="319" y="151"/>
                    <a:pt x="318" y="150"/>
                    <a:pt x="316" y="149"/>
                  </a:cubicBezTo>
                  <a:cubicBezTo>
                    <a:pt x="315" y="148"/>
                    <a:pt x="316" y="149"/>
                    <a:pt x="315" y="149"/>
                  </a:cubicBezTo>
                  <a:cubicBezTo>
                    <a:pt x="314" y="149"/>
                    <a:pt x="314" y="149"/>
                    <a:pt x="313" y="149"/>
                  </a:cubicBezTo>
                  <a:cubicBezTo>
                    <a:pt x="312" y="149"/>
                    <a:pt x="311" y="150"/>
                    <a:pt x="311" y="150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09" y="151"/>
                    <a:pt x="309" y="151"/>
                    <a:pt x="309" y="151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7" y="151"/>
                    <a:pt x="305" y="152"/>
                    <a:pt x="305" y="152"/>
                  </a:cubicBezTo>
                  <a:cubicBezTo>
                    <a:pt x="305" y="152"/>
                    <a:pt x="304" y="152"/>
                    <a:pt x="303" y="152"/>
                  </a:cubicBezTo>
                  <a:cubicBezTo>
                    <a:pt x="302" y="153"/>
                    <a:pt x="304" y="152"/>
                    <a:pt x="304" y="152"/>
                  </a:cubicBezTo>
                  <a:cubicBezTo>
                    <a:pt x="304" y="150"/>
                    <a:pt x="304" y="150"/>
                    <a:pt x="304" y="150"/>
                  </a:cubicBezTo>
                  <a:cubicBezTo>
                    <a:pt x="304" y="150"/>
                    <a:pt x="305" y="148"/>
                    <a:pt x="305" y="148"/>
                  </a:cubicBezTo>
                  <a:cubicBezTo>
                    <a:pt x="305" y="147"/>
                    <a:pt x="305" y="147"/>
                    <a:pt x="305" y="147"/>
                  </a:cubicBezTo>
                  <a:cubicBezTo>
                    <a:pt x="305" y="146"/>
                    <a:pt x="303" y="145"/>
                    <a:pt x="303" y="145"/>
                  </a:cubicBezTo>
                  <a:cubicBezTo>
                    <a:pt x="303" y="143"/>
                    <a:pt x="303" y="143"/>
                    <a:pt x="303" y="143"/>
                  </a:cubicBezTo>
                  <a:cubicBezTo>
                    <a:pt x="303" y="143"/>
                    <a:pt x="303" y="141"/>
                    <a:pt x="302" y="141"/>
                  </a:cubicBezTo>
                  <a:cubicBezTo>
                    <a:pt x="302" y="140"/>
                    <a:pt x="302" y="141"/>
                    <a:pt x="302" y="141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1" y="138"/>
                    <a:pt x="301" y="138"/>
                    <a:pt x="301" y="138"/>
                  </a:cubicBezTo>
                  <a:cubicBezTo>
                    <a:pt x="301" y="138"/>
                    <a:pt x="301" y="137"/>
                    <a:pt x="301" y="136"/>
                  </a:cubicBezTo>
                  <a:cubicBezTo>
                    <a:pt x="300" y="136"/>
                    <a:pt x="301" y="136"/>
                    <a:pt x="300" y="136"/>
                  </a:cubicBezTo>
                  <a:cubicBezTo>
                    <a:pt x="300" y="136"/>
                    <a:pt x="298" y="135"/>
                    <a:pt x="298" y="135"/>
                  </a:cubicBezTo>
                  <a:cubicBezTo>
                    <a:pt x="298" y="135"/>
                    <a:pt x="297" y="135"/>
                    <a:pt x="297" y="135"/>
                  </a:cubicBezTo>
                  <a:cubicBezTo>
                    <a:pt x="296" y="135"/>
                    <a:pt x="295" y="135"/>
                    <a:pt x="295" y="135"/>
                  </a:cubicBezTo>
                  <a:cubicBezTo>
                    <a:pt x="294" y="135"/>
                    <a:pt x="294" y="135"/>
                    <a:pt x="294" y="135"/>
                  </a:cubicBezTo>
                  <a:cubicBezTo>
                    <a:pt x="294" y="136"/>
                    <a:pt x="294" y="136"/>
                    <a:pt x="294" y="136"/>
                  </a:cubicBezTo>
                  <a:cubicBezTo>
                    <a:pt x="294" y="138"/>
                    <a:pt x="294" y="138"/>
                    <a:pt x="294" y="138"/>
                  </a:cubicBezTo>
                  <a:cubicBezTo>
                    <a:pt x="294" y="139"/>
                    <a:pt x="294" y="139"/>
                    <a:pt x="294" y="139"/>
                  </a:cubicBezTo>
                  <a:cubicBezTo>
                    <a:pt x="293" y="140"/>
                    <a:pt x="293" y="140"/>
                    <a:pt x="293" y="140"/>
                  </a:cubicBezTo>
                  <a:cubicBezTo>
                    <a:pt x="293" y="138"/>
                    <a:pt x="293" y="138"/>
                    <a:pt x="293" y="138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3" y="137"/>
                    <a:pt x="293" y="135"/>
                    <a:pt x="293" y="136"/>
                  </a:cubicBezTo>
                  <a:cubicBezTo>
                    <a:pt x="292" y="136"/>
                    <a:pt x="292" y="135"/>
                    <a:pt x="292" y="135"/>
                  </a:cubicBezTo>
                  <a:cubicBezTo>
                    <a:pt x="292" y="135"/>
                    <a:pt x="292" y="135"/>
                    <a:pt x="292" y="135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0" y="131"/>
                    <a:pt x="291" y="130"/>
                    <a:pt x="291" y="130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1" y="129"/>
                    <a:pt x="291" y="129"/>
                    <a:pt x="291" y="129"/>
                  </a:cubicBezTo>
                  <a:cubicBezTo>
                    <a:pt x="291" y="128"/>
                    <a:pt x="291" y="128"/>
                    <a:pt x="291" y="128"/>
                  </a:cubicBezTo>
                  <a:cubicBezTo>
                    <a:pt x="291" y="128"/>
                    <a:pt x="291" y="128"/>
                    <a:pt x="291" y="126"/>
                  </a:cubicBezTo>
                  <a:cubicBezTo>
                    <a:pt x="291" y="125"/>
                    <a:pt x="291" y="126"/>
                    <a:pt x="291" y="125"/>
                  </a:cubicBezTo>
                  <a:cubicBezTo>
                    <a:pt x="291" y="125"/>
                    <a:pt x="291" y="124"/>
                    <a:pt x="291" y="124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2"/>
                    <a:pt x="291" y="122"/>
                    <a:pt x="291" y="122"/>
                  </a:cubicBezTo>
                  <a:cubicBezTo>
                    <a:pt x="291" y="121"/>
                    <a:pt x="291" y="121"/>
                    <a:pt x="291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0" y="120"/>
                    <a:pt x="290" y="120"/>
                    <a:pt x="290" y="120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92" y="118"/>
                    <a:pt x="292" y="118"/>
                    <a:pt x="292" y="118"/>
                  </a:cubicBezTo>
                  <a:cubicBezTo>
                    <a:pt x="292" y="118"/>
                    <a:pt x="292" y="118"/>
                    <a:pt x="292" y="118"/>
                  </a:cubicBezTo>
                  <a:cubicBezTo>
                    <a:pt x="293" y="116"/>
                    <a:pt x="293" y="116"/>
                    <a:pt x="293" y="116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4" y="114"/>
                    <a:pt x="294" y="114"/>
                    <a:pt x="294" y="114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95" y="112"/>
                    <a:pt x="295" y="112"/>
                    <a:pt x="295" y="112"/>
                  </a:cubicBezTo>
                  <a:cubicBezTo>
                    <a:pt x="295" y="111"/>
                    <a:pt x="295" y="111"/>
                    <a:pt x="295" y="111"/>
                  </a:cubicBezTo>
                  <a:cubicBezTo>
                    <a:pt x="296" y="110"/>
                    <a:pt x="296" y="110"/>
                    <a:pt x="296" y="110"/>
                  </a:cubicBezTo>
                  <a:cubicBezTo>
                    <a:pt x="297" y="109"/>
                    <a:pt x="297" y="109"/>
                    <a:pt x="297" y="109"/>
                  </a:cubicBezTo>
                  <a:cubicBezTo>
                    <a:pt x="298" y="108"/>
                    <a:pt x="298" y="108"/>
                    <a:pt x="298" y="108"/>
                  </a:cubicBezTo>
                  <a:cubicBezTo>
                    <a:pt x="299" y="108"/>
                    <a:pt x="299" y="108"/>
                    <a:pt x="299" y="108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299" y="106"/>
                    <a:pt x="299" y="106"/>
                    <a:pt x="299" y="106"/>
                  </a:cubicBezTo>
                  <a:cubicBezTo>
                    <a:pt x="299" y="105"/>
                    <a:pt x="299" y="105"/>
                    <a:pt x="299" y="105"/>
                  </a:cubicBezTo>
                  <a:cubicBezTo>
                    <a:pt x="300" y="104"/>
                    <a:pt x="300" y="104"/>
                    <a:pt x="300" y="104"/>
                  </a:cubicBezTo>
                  <a:cubicBezTo>
                    <a:pt x="302" y="104"/>
                    <a:pt x="302" y="104"/>
                    <a:pt x="302" y="104"/>
                  </a:cubicBezTo>
                  <a:cubicBezTo>
                    <a:pt x="302" y="103"/>
                    <a:pt x="302" y="103"/>
                    <a:pt x="302" y="103"/>
                  </a:cubicBezTo>
                  <a:cubicBezTo>
                    <a:pt x="303" y="102"/>
                    <a:pt x="303" y="102"/>
                    <a:pt x="303" y="102"/>
                  </a:cubicBezTo>
                  <a:cubicBezTo>
                    <a:pt x="303" y="102"/>
                    <a:pt x="302" y="102"/>
                    <a:pt x="302" y="102"/>
                  </a:cubicBezTo>
                  <a:cubicBezTo>
                    <a:pt x="302" y="102"/>
                    <a:pt x="303" y="102"/>
                    <a:pt x="303" y="102"/>
                  </a:cubicBezTo>
                  <a:cubicBezTo>
                    <a:pt x="303" y="101"/>
                    <a:pt x="303" y="101"/>
                    <a:pt x="303" y="101"/>
                  </a:cubicBezTo>
                  <a:cubicBezTo>
                    <a:pt x="303" y="101"/>
                    <a:pt x="304" y="101"/>
                    <a:pt x="304" y="100"/>
                  </a:cubicBezTo>
                  <a:cubicBezTo>
                    <a:pt x="304" y="100"/>
                    <a:pt x="305" y="100"/>
                    <a:pt x="305" y="100"/>
                  </a:cubicBezTo>
                  <a:cubicBezTo>
                    <a:pt x="305" y="100"/>
                    <a:pt x="304" y="99"/>
                    <a:pt x="304" y="99"/>
                  </a:cubicBezTo>
                  <a:cubicBezTo>
                    <a:pt x="304" y="99"/>
                    <a:pt x="306" y="99"/>
                    <a:pt x="306" y="99"/>
                  </a:cubicBezTo>
                  <a:cubicBezTo>
                    <a:pt x="307" y="99"/>
                    <a:pt x="307" y="99"/>
                    <a:pt x="307" y="99"/>
                  </a:cubicBezTo>
                  <a:cubicBezTo>
                    <a:pt x="308" y="99"/>
                    <a:pt x="308" y="99"/>
                    <a:pt x="308" y="99"/>
                  </a:cubicBezTo>
                  <a:cubicBezTo>
                    <a:pt x="308" y="99"/>
                    <a:pt x="308" y="98"/>
                    <a:pt x="307" y="98"/>
                  </a:cubicBezTo>
                  <a:cubicBezTo>
                    <a:pt x="307" y="98"/>
                    <a:pt x="306" y="98"/>
                    <a:pt x="306" y="98"/>
                  </a:cubicBezTo>
                  <a:cubicBezTo>
                    <a:pt x="306" y="97"/>
                    <a:pt x="306" y="97"/>
                    <a:pt x="306" y="97"/>
                  </a:cubicBezTo>
                  <a:cubicBezTo>
                    <a:pt x="307" y="97"/>
                    <a:pt x="307" y="97"/>
                    <a:pt x="307" y="97"/>
                  </a:cubicBezTo>
                  <a:cubicBezTo>
                    <a:pt x="307" y="97"/>
                    <a:pt x="307" y="97"/>
                    <a:pt x="307" y="97"/>
                  </a:cubicBezTo>
                  <a:cubicBezTo>
                    <a:pt x="309" y="97"/>
                    <a:pt x="309" y="97"/>
                    <a:pt x="309" y="97"/>
                  </a:cubicBezTo>
                  <a:cubicBezTo>
                    <a:pt x="310" y="97"/>
                    <a:pt x="310" y="97"/>
                    <a:pt x="310" y="97"/>
                  </a:cubicBezTo>
                  <a:cubicBezTo>
                    <a:pt x="310" y="97"/>
                    <a:pt x="312" y="97"/>
                    <a:pt x="312" y="97"/>
                  </a:cubicBezTo>
                  <a:cubicBezTo>
                    <a:pt x="313" y="97"/>
                    <a:pt x="313" y="96"/>
                    <a:pt x="313" y="96"/>
                  </a:cubicBezTo>
                  <a:cubicBezTo>
                    <a:pt x="314" y="95"/>
                    <a:pt x="314" y="95"/>
                    <a:pt x="314" y="95"/>
                  </a:cubicBezTo>
                  <a:cubicBezTo>
                    <a:pt x="316" y="95"/>
                    <a:pt x="316" y="95"/>
                    <a:pt x="316" y="95"/>
                  </a:cubicBezTo>
                  <a:cubicBezTo>
                    <a:pt x="316" y="95"/>
                    <a:pt x="316" y="95"/>
                    <a:pt x="316" y="95"/>
                  </a:cubicBezTo>
                  <a:cubicBezTo>
                    <a:pt x="316" y="93"/>
                    <a:pt x="316" y="93"/>
                    <a:pt x="316" y="93"/>
                  </a:cubicBezTo>
                  <a:cubicBezTo>
                    <a:pt x="316" y="92"/>
                    <a:pt x="316" y="92"/>
                    <a:pt x="316" y="92"/>
                  </a:cubicBezTo>
                  <a:cubicBezTo>
                    <a:pt x="315" y="91"/>
                    <a:pt x="315" y="91"/>
                    <a:pt x="315" y="91"/>
                  </a:cubicBezTo>
                  <a:cubicBezTo>
                    <a:pt x="313" y="90"/>
                    <a:pt x="313" y="90"/>
                    <a:pt x="313" y="90"/>
                  </a:cubicBezTo>
                  <a:cubicBezTo>
                    <a:pt x="313" y="90"/>
                    <a:pt x="313" y="90"/>
                    <a:pt x="312" y="90"/>
                  </a:cubicBezTo>
                  <a:cubicBezTo>
                    <a:pt x="312" y="90"/>
                    <a:pt x="311" y="89"/>
                    <a:pt x="311" y="89"/>
                  </a:cubicBezTo>
                  <a:cubicBezTo>
                    <a:pt x="310" y="89"/>
                    <a:pt x="310" y="89"/>
                    <a:pt x="310" y="89"/>
                  </a:cubicBezTo>
                  <a:cubicBezTo>
                    <a:pt x="310" y="88"/>
                    <a:pt x="310" y="88"/>
                    <a:pt x="310" y="88"/>
                  </a:cubicBezTo>
                  <a:cubicBezTo>
                    <a:pt x="309" y="88"/>
                    <a:pt x="309" y="88"/>
                    <a:pt x="309" y="88"/>
                  </a:cubicBezTo>
                  <a:cubicBezTo>
                    <a:pt x="308" y="88"/>
                    <a:pt x="308" y="88"/>
                    <a:pt x="308" y="88"/>
                  </a:cubicBezTo>
                  <a:cubicBezTo>
                    <a:pt x="307" y="89"/>
                    <a:pt x="307" y="89"/>
                    <a:pt x="307" y="89"/>
                  </a:cubicBezTo>
                  <a:cubicBezTo>
                    <a:pt x="305" y="89"/>
                    <a:pt x="305" y="89"/>
                    <a:pt x="305" y="89"/>
                  </a:cubicBezTo>
                  <a:cubicBezTo>
                    <a:pt x="305" y="89"/>
                    <a:pt x="306" y="88"/>
                    <a:pt x="306" y="88"/>
                  </a:cubicBezTo>
                  <a:cubicBezTo>
                    <a:pt x="306" y="87"/>
                    <a:pt x="305" y="87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3" y="87"/>
                    <a:pt x="303" y="87"/>
                    <a:pt x="303" y="87"/>
                  </a:cubicBezTo>
                  <a:cubicBezTo>
                    <a:pt x="302" y="86"/>
                    <a:pt x="302" y="86"/>
                    <a:pt x="302" y="86"/>
                  </a:cubicBezTo>
                  <a:cubicBezTo>
                    <a:pt x="302" y="86"/>
                    <a:pt x="302" y="86"/>
                    <a:pt x="301" y="86"/>
                  </a:cubicBezTo>
                  <a:cubicBezTo>
                    <a:pt x="301" y="86"/>
                    <a:pt x="300" y="86"/>
                    <a:pt x="299" y="87"/>
                  </a:cubicBezTo>
                  <a:cubicBezTo>
                    <a:pt x="298" y="87"/>
                    <a:pt x="299" y="87"/>
                    <a:pt x="298" y="86"/>
                  </a:cubicBezTo>
                  <a:cubicBezTo>
                    <a:pt x="298" y="86"/>
                    <a:pt x="297" y="86"/>
                    <a:pt x="297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298" y="85"/>
                    <a:pt x="298" y="83"/>
                    <a:pt x="298" y="83"/>
                  </a:cubicBezTo>
                  <a:cubicBezTo>
                    <a:pt x="298" y="83"/>
                    <a:pt x="298" y="84"/>
                    <a:pt x="298" y="84"/>
                  </a:cubicBezTo>
                  <a:cubicBezTo>
                    <a:pt x="298" y="85"/>
                    <a:pt x="300" y="85"/>
                    <a:pt x="300" y="85"/>
                  </a:cubicBezTo>
                  <a:cubicBezTo>
                    <a:pt x="300" y="85"/>
                    <a:pt x="300" y="85"/>
                    <a:pt x="300" y="85"/>
                  </a:cubicBezTo>
                  <a:cubicBezTo>
                    <a:pt x="301" y="85"/>
                    <a:pt x="301" y="85"/>
                    <a:pt x="301" y="85"/>
                  </a:cubicBezTo>
                  <a:cubicBezTo>
                    <a:pt x="302" y="85"/>
                    <a:pt x="302" y="85"/>
                    <a:pt x="302" y="85"/>
                  </a:cubicBezTo>
                  <a:cubicBezTo>
                    <a:pt x="303" y="86"/>
                    <a:pt x="303" y="86"/>
                    <a:pt x="303" y="86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5" y="87"/>
                    <a:pt x="306" y="87"/>
                    <a:pt x="307" y="87"/>
                  </a:cubicBezTo>
                  <a:cubicBezTo>
                    <a:pt x="307" y="87"/>
                    <a:pt x="308" y="87"/>
                    <a:pt x="308" y="87"/>
                  </a:cubicBezTo>
                  <a:cubicBezTo>
                    <a:pt x="309" y="87"/>
                    <a:pt x="309" y="87"/>
                    <a:pt x="309" y="87"/>
                  </a:cubicBezTo>
                  <a:cubicBezTo>
                    <a:pt x="309" y="87"/>
                    <a:pt x="309" y="87"/>
                    <a:pt x="309" y="87"/>
                  </a:cubicBezTo>
                  <a:cubicBezTo>
                    <a:pt x="310" y="88"/>
                    <a:pt x="310" y="88"/>
                    <a:pt x="310" y="88"/>
                  </a:cubicBezTo>
                  <a:cubicBezTo>
                    <a:pt x="311" y="88"/>
                    <a:pt x="311" y="88"/>
                    <a:pt x="311" y="88"/>
                  </a:cubicBezTo>
                  <a:cubicBezTo>
                    <a:pt x="312" y="88"/>
                    <a:pt x="312" y="88"/>
                    <a:pt x="312" y="88"/>
                  </a:cubicBezTo>
                  <a:cubicBezTo>
                    <a:pt x="313" y="89"/>
                    <a:pt x="313" y="89"/>
                    <a:pt x="313" y="89"/>
                  </a:cubicBezTo>
                  <a:cubicBezTo>
                    <a:pt x="314" y="90"/>
                    <a:pt x="314" y="90"/>
                    <a:pt x="314" y="90"/>
                  </a:cubicBezTo>
                  <a:cubicBezTo>
                    <a:pt x="316" y="90"/>
                    <a:pt x="316" y="90"/>
                    <a:pt x="316" y="90"/>
                  </a:cubicBezTo>
                  <a:cubicBezTo>
                    <a:pt x="317" y="89"/>
                    <a:pt x="317" y="89"/>
                    <a:pt x="317" y="89"/>
                  </a:cubicBezTo>
                  <a:cubicBezTo>
                    <a:pt x="317" y="89"/>
                    <a:pt x="318" y="89"/>
                    <a:pt x="318" y="89"/>
                  </a:cubicBezTo>
                  <a:cubicBezTo>
                    <a:pt x="319" y="89"/>
                    <a:pt x="319" y="89"/>
                    <a:pt x="319" y="89"/>
                  </a:cubicBezTo>
                  <a:cubicBezTo>
                    <a:pt x="320" y="87"/>
                    <a:pt x="320" y="87"/>
                    <a:pt x="320" y="87"/>
                  </a:cubicBezTo>
                  <a:cubicBezTo>
                    <a:pt x="320" y="86"/>
                    <a:pt x="320" y="86"/>
                    <a:pt x="320" y="86"/>
                  </a:cubicBezTo>
                  <a:cubicBezTo>
                    <a:pt x="320" y="85"/>
                    <a:pt x="320" y="85"/>
                    <a:pt x="320" y="85"/>
                  </a:cubicBezTo>
                  <a:cubicBezTo>
                    <a:pt x="321" y="85"/>
                    <a:pt x="321" y="85"/>
                    <a:pt x="321" y="85"/>
                  </a:cubicBezTo>
                  <a:cubicBezTo>
                    <a:pt x="320" y="84"/>
                    <a:pt x="320" y="84"/>
                    <a:pt x="320" y="84"/>
                  </a:cubicBezTo>
                  <a:cubicBezTo>
                    <a:pt x="321" y="83"/>
                    <a:pt x="321" y="83"/>
                    <a:pt x="321" y="83"/>
                  </a:cubicBezTo>
                  <a:cubicBezTo>
                    <a:pt x="322" y="83"/>
                    <a:pt x="322" y="83"/>
                    <a:pt x="322" y="83"/>
                  </a:cubicBezTo>
                  <a:cubicBezTo>
                    <a:pt x="322" y="84"/>
                    <a:pt x="322" y="84"/>
                    <a:pt x="322" y="84"/>
                  </a:cubicBezTo>
                  <a:cubicBezTo>
                    <a:pt x="323" y="85"/>
                    <a:pt x="323" y="85"/>
                    <a:pt x="323" y="85"/>
                  </a:cubicBezTo>
                  <a:cubicBezTo>
                    <a:pt x="323" y="85"/>
                    <a:pt x="325" y="85"/>
                    <a:pt x="325" y="85"/>
                  </a:cubicBezTo>
                  <a:cubicBezTo>
                    <a:pt x="326" y="84"/>
                    <a:pt x="326" y="85"/>
                    <a:pt x="328" y="85"/>
                  </a:cubicBezTo>
                  <a:cubicBezTo>
                    <a:pt x="331" y="85"/>
                    <a:pt x="330" y="84"/>
                    <a:pt x="330" y="84"/>
                  </a:cubicBezTo>
                  <a:cubicBezTo>
                    <a:pt x="332" y="84"/>
                    <a:pt x="332" y="84"/>
                    <a:pt x="332" y="84"/>
                  </a:cubicBezTo>
                  <a:cubicBezTo>
                    <a:pt x="334" y="83"/>
                    <a:pt x="334" y="83"/>
                    <a:pt x="334" y="83"/>
                  </a:cubicBezTo>
                  <a:cubicBezTo>
                    <a:pt x="334" y="81"/>
                    <a:pt x="334" y="81"/>
                    <a:pt x="334" y="81"/>
                  </a:cubicBezTo>
                  <a:cubicBezTo>
                    <a:pt x="334" y="81"/>
                    <a:pt x="335" y="80"/>
                    <a:pt x="336" y="79"/>
                  </a:cubicBezTo>
                  <a:cubicBezTo>
                    <a:pt x="336" y="79"/>
                    <a:pt x="336" y="78"/>
                    <a:pt x="336" y="78"/>
                  </a:cubicBezTo>
                  <a:cubicBezTo>
                    <a:pt x="336" y="78"/>
                    <a:pt x="337" y="78"/>
                    <a:pt x="337" y="77"/>
                  </a:cubicBezTo>
                  <a:cubicBezTo>
                    <a:pt x="338" y="77"/>
                    <a:pt x="338" y="77"/>
                    <a:pt x="338" y="77"/>
                  </a:cubicBezTo>
                  <a:cubicBezTo>
                    <a:pt x="339" y="76"/>
                    <a:pt x="339" y="76"/>
                    <a:pt x="339" y="76"/>
                  </a:cubicBezTo>
                  <a:cubicBezTo>
                    <a:pt x="339" y="75"/>
                    <a:pt x="339" y="75"/>
                    <a:pt x="339" y="75"/>
                  </a:cubicBezTo>
                  <a:cubicBezTo>
                    <a:pt x="339" y="75"/>
                    <a:pt x="339" y="74"/>
                    <a:pt x="339" y="74"/>
                  </a:cubicBezTo>
                  <a:cubicBezTo>
                    <a:pt x="339" y="73"/>
                    <a:pt x="338" y="73"/>
                    <a:pt x="338" y="72"/>
                  </a:cubicBezTo>
                  <a:cubicBezTo>
                    <a:pt x="338" y="72"/>
                    <a:pt x="337" y="72"/>
                    <a:pt x="337" y="72"/>
                  </a:cubicBezTo>
                  <a:cubicBezTo>
                    <a:pt x="335" y="72"/>
                    <a:pt x="335" y="72"/>
                    <a:pt x="335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1" y="72"/>
                    <a:pt x="331" y="72"/>
                    <a:pt x="331" y="72"/>
                  </a:cubicBezTo>
                  <a:cubicBezTo>
                    <a:pt x="331" y="72"/>
                    <a:pt x="329" y="72"/>
                    <a:pt x="328" y="72"/>
                  </a:cubicBezTo>
                  <a:cubicBezTo>
                    <a:pt x="328" y="72"/>
                    <a:pt x="327" y="72"/>
                    <a:pt x="327" y="72"/>
                  </a:cubicBezTo>
                  <a:cubicBezTo>
                    <a:pt x="326" y="71"/>
                    <a:pt x="326" y="71"/>
                    <a:pt x="326" y="71"/>
                  </a:cubicBezTo>
                  <a:cubicBezTo>
                    <a:pt x="324" y="70"/>
                    <a:pt x="324" y="70"/>
                    <a:pt x="324" y="70"/>
                  </a:cubicBezTo>
                  <a:cubicBezTo>
                    <a:pt x="323" y="68"/>
                    <a:pt x="323" y="68"/>
                    <a:pt x="323" y="68"/>
                  </a:cubicBezTo>
                  <a:cubicBezTo>
                    <a:pt x="322" y="67"/>
                    <a:pt x="322" y="67"/>
                    <a:pt x="322" y="67"/>
                  </a:cubicBezTo>
                  <a:cubicBezTo>
                    <a:pt x="320" y="66"/>
                    <a:pt x="320" y="66"/>
                    <a:pt x="320" y="66"/>
                  </a:cubicBezTo>
                  <a:cubicBezTo>
                    <a:pt x="318" y="66"/>
                    <a:pt x="318" y="66"/>
                    <a:pt x="318" y="66"/>
                  </a:cubicBezTo>
                  <a:cubicBezTo>
                    <a:pt x="317" y="66"/>
                    <a:pt x="317" y="66"/>
                    <a:pt x="317" y="66"/>
                  </a:cubicBezTo>
                  <a:cubicBezTo>
                    <a:pt x="315" y="66"/>
                    <a:pt x="315" y="66"/>
                    <a:pt x="315" y="66"/>
                  </a:cubicBezTo>
                  <a:cubicBezTo>
                    <a:pt x="312" y="66"/>
                    <a:pt x="312" y="66"/>
                    <a:pt x="312" y="66"/>
                  </a:cubicBezTo>
                  <a:cubicBezTo>
                    <a:pt x="314" y="65"/>
                    <a:pt x="314" y="65"/>
                    <a:pt x="314" y="65"/>
                  </a:cubicBezTo>
                  <a:cubicBezTo>
                    <a:pt x="317" y="65"/>
                    <a:pt x="317" y="65"/>
                    <a:pt x="317" y="65"/>
                  </a:cubicBezTo>
                  <a:cubicBezTo>
                    <a:pt x="320" y="65"/>
                    <a:pt x="320" y="65"/>
                    <a:pt x="320" y="65"/>
                  </a:cubicBezTo>
                  <a:cubicBezTo>
                    <a:pt x="322" y="65"/>
                    <a:pt x="322" y="65"/>
                    <a:pt x="322" y="65"/>
                  </a:cubicBezTo>
                  <a:cubicBezTo>
                    <a:pt x="323" y="65"/>
                    <a:pt x="323" y="65"/>
                    <a:pt x="323" y="65"/>
                  </a:cubicBezTo>
                  <a:cubicBezTo>
                    <a:pt x="324" y="66"/>
                    <a:pt x="324" y="66"/>
                    <a:pt x="324" y="66"/>
                  </a:cubicBezTo>
                  <a:cubicBezTo>
                    <a:pt x="326" y="67"/>
                    <a:pt x="326" y="67"/>
                    <a:pt x="326" y="67"/>
                  </a:cubicBezTo>
                  <a:cubicBezTo>
                    <a:pt x="327" y="67"/>
                    <a:pt x="327" y="67"/>
                    <a:pt x="327" y="67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30" y="69"/>
                    <a:pt x="330" y="69"/>
                    <a:pt x="330" y="69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32" y="71"/>
                    <a:pt x="332" y="71"/>
                    <a:pt x="332" y="71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35" y="71"/>
                    <a:pt x="335" y="71"/>
                    <a:pt x="335" y="71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9" y="70"/>
                    <a:pt x="339" y="70"/>
                    <a:pt x="339" y="70"/>
                  </a:cubicBezTo>
                  <a:cubicBezTo>
                    <a:pt x="339" y="70"/>
                    <a:pt x="340" y="69"/>
                    <a:pt x="341" y="68"/>
                  </a:cubicBezTo>
                  <a:cubicBezTo>
                    <a:pt x="342" y="67"/>
                    <a:pt x="342" y="68"/>
                    <a:pt x="342" y="68"/>
                  </a:cubicBezTo>
                  <a:cubicBezTo>
                    <a:pt x="343" y="67"/>
                    <a:pt x="343" y="67"/>
                    <a:pt x="343" y="67"/>
                  </a:cubicBezTo>
                  <a:cubicBezTo>
                    <a:pt x="343" y="66"/>
                    <a:pt x="343" y="66"/>
                    <a:pt x="343" y="66"/>
                  </a:cubicBezTo>
                  <a:cubicBezTo>
                    <a:pt x="344" y="65"/>
                    <a:pt x="344" y="65"/>
                    <a:pt x="344" y="65"/>
                  </a:cubicBezTo>
                  <a:cubicBezTo>
                    <a:pt x="344" y="65"/>
                    <a:pt x="345" y="65"/>
                    <a:pt x="345" y="64"/>
                  </a:cubicBezTo>
                  <a:cubicBezTo>
                    <a:pt x="345" y="62"/>
                    <a:pt x="345" y="62"/>
                    <a:pt x="345" y="62"/>
                  </a:cubicBezTo>
                  <a:cubicBezTo>
                    <a:pt x="345" y="62"/>
                    <a:pt x="344" y="62"/>
                    <a:pt x="343" y="62"/>
                  </a:cubicBezTo>
                  <a:cubicBezTo>
                    <a:pt x="342" y="62"/>
                    <a:pt x="342" y="60"/>
                    <a:pt x="342" y="60"/>
                  </a:cubicBezTo>
                  <a:cubicBezTo>
                    <a:pt x="342" y="59"/>
                    <a:pt x="342" y="59"/>
                    <a:pt x="342" y="59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45" y="59"/>
                    <a:pt x="345" y="59"/>
                    <a:pt x="345" y="59"/>
                  </a:cubicBezTo>
                  <a:cubicBezTo>
                    <a:pt x="346" y="59"/>
                    <a:pt x="346" y="59"/>
                    <a:pt x="346" y="59"/>
                  </a:cubicBezTo>
                  <a:cubicBezTo>
                    <a:pt x="348" y="60"/>
                    <a:pt x="348" y="60"/>
                    <a:pt x="348" y="60"/>
                  </a:cubicBezTo>
                  <a:cubicBezTo>
                    <a:pt x="349" y="58"/>
                    <a:pt x="349" y="58"/>
                    <a:pt x="349" y="58"/>
                  </a:cubicBezTo>
                  <a:cubicBezTo>
                    <a:pt x="349" y="59"/>
                    <a:pt x="349" y="59"/>
                    <a:pt x="349" y="59"/>
                  </a:cubicBezTo>
                  <a:cubicBezTo>
                    <a:pt x="350" y="60"/>
                    <a:pt x="350" y="60"/>
                    <a:pt x="350" y="60"/>
                  </a:cubicBezTo>
                  <a:cubicBezTo>
                    <a:pt x="351" y="61"/>
                    <a:pt x="351" y="61"/>
                    <a:pt x="351" y="61"/>
                  </a:cubicBezTo>
                  <a:cubicBezTo>
                    <a:pt x="353" y="62"/>
                    <a:pt x="353" y="62"/>
                    <a:pt x="353" y="62"/>
                  </a:cubicBezTo>
                  <a:cubicBezTo>
                    <a:pt x="353" y="62"/>
                    <a:pt x="355" y="62"/>
                    <a:pt x="356" y="62"/>
                  </a:cubicBezTo>
                  <a:cubicBezTo>
                    <a:pt x="355" y="60"/>
                    <a:pt x="355" y="60"/>
                    <a:pt x="355" y="60"/>
                  </a:cubicBezTo>
                  <a:cubicBezTo>
                    <a:pt x="356" y="61"/>
                    <a:pt x="356" y="61"/>
                    <a:pt x="356" y="61"/>
                  </a:cubicBezTo>
                  <a:cubicBezTo>
                    <a:pt x="358" y="61"/>
                    <a:pt x="358" y="61"/>
                    <a:pt x="358" y="61"/>
                  </a:cubicBezTo>
                  <a:cubicBezTo>
                    <a:pt x="359" y="62"/>
                    <a:pt x="359" y="62"/>
                    <a:pt x="359" y="62"/>
                  </a:cubicBezTo>
                  <a:cubicBezTo>
                    <a:pt x="359" y="62"/>
                    <a:pt x="360" y="62"/>
                    <a:pt x="360" y="62"/>
                  </a:cubicBezTo>
                  <a:cubicBezTo>
                    <a:pt x="360" y="61"/>
                    <a:pt x="360" y="61"/>
                    <a:pt x="360" y="61"/>
                  </a:cubicBezTo>
                  <a:cubicBezTo>
                    <a:pt x="358" y="59"/>
                    <a:pt x="358" y="59"/>
                    <a:pt x="358" y="59"/>
                  </a:cubicBezTo>
                  <a:cubicBezTo>
                    <a:pt x="358" y="59"/>
                    <a:pt x="358" y="59"/>
                    <a:pt x="358" y="58"/>
                  </a:cubicBezTo>
                  <a:cubicBezTo>
                    <a:pt x="358" y="58"/>
                    <a:pt x="357" y="57"/>
                    <a:pt x="357" y="57"/>
                  </a:cubicBezTo>
                  <a:cubicBezTo>
                    <a:pt x="357" y="57"/>
                    <a:pt x="356" y="57"/>
                    <a:pt x="356" y="56"/>
                  </a:cubicBezTo>
                  <a:cubicBezTo>
                    <a:pt x="355" y="56"/>
                    <a:pt x="355" y="56"/>
                    <a:pt x="354" y="55"/>
                  </a:cubicBezTo>
                  <a:cubicBezTo>
                    <a:pt x="354" y="55"/>
                    <a:pt x="353" y="55"/>
                    <a:pt x="353" y="55"/>
                  </a:cubicBezTo>
                  <a:cubicBezTo>
                    <a:pt x="352" y="55"/>
                    <a:pt x="352" y="55"/>
                    <a:pt x="352" y="55"/>
                  </a:cubicBezTo>
                  <a:cubicBezTo>
                    <a:pt x="353" y="54"/>
                    <a:pt x="353" y="54"/>
                    <a:pt x="353" y="54"/>
                  </a:cubicBezTo>
                  <a:cubicBezTo>
                    <a:pt x="353" y="54"/>
                    <a:pt x="353" y="54"/>
                    <a:pt x="354" y="54"/>
                  </a:cubicBezTo>
                  <a:cubicBezTo>
                    <a:pt x="354" y="54"/>
                    <a:pt x="355" y="54"/>
                    <a:pt x="355" y="54"/>
                  </a:cubicBezTo>
                  <a:cubicBezTo>
                    <a:pt x="356" y="55"/>
                    <a:pt x="356" y="55"/>
                    <a:pt x="356" y="55"/>
                  </a:cubicBezTo>
                  <a:cubicBezTo>
                    <a:pt x="356" y="56"/>
                    <a:pt x="356" y="56"/>
                    <a:pt x="356" y="56"/>
                  </a:cubicBezTo>
                  <a:cubicBezTo>
                    <a:pt x="358" y="56"/>
                    <a:pt x="358" y="56"/>
                    <a:pt x="358" y="56"/>
                  </a:cubicBezTo>
                  <a:cubicBezTo>
                    <a:pt x="358" y="56"/>
                    <a:pt x="358" y="56"/>
                    <a:pt x="359" y="56"/>
                  </a:cubicBezTo>
                  <a:cubicBezTo>
                    <a:pt x="359" y="56"/>
                    <a:pt x="359" y="57"/>
                    <a:pt x="359" y="57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60" y="58"/>
                    <a:pt x="360" y="58"/>
                    <a:pt x="360" y="59"/>
                  </a:cubicBezTo>
                  <a:cubicBezTo>
                    <a:pt x="360" y="59"/>
                    <a:pt x="360" y="59"/>
                    <a:pt x="360" y="59"/>
                  </a:cubicBezTo>
                  <a:cubicBezTo>
                    <a:pt x="362" y="60"/>
                    <a:pt x="362" y="60"/>
                    <a:pt x="362" y="60"/>
                  </a:cubicBezTo>
                  <a:cubicBezTo>
                    <a:pt x="363" y="61"/>
                    <a:pt x="363" y="61"/>
                    <a:pt x="363" y="61"/>
                  </a:cubicBezTo>
                  <a:cubicBezTo>
                    <a:pt x="363" y="60"/>
                    <a:pt x="363" y="60"/>
                    <a:pt x="363" y="60"/>
                  </a:cubicBezTo>
                  <a:cubicBezTo>
                    <a:pt x="364" y="59"/>
                    <a:pt x="364" y="59"/>
                    <a:pt x="364" y="59"/>
                  </a:cubicBezTo>
                  <a:cubicBezTo>
                    <a:pt x="365" y="59"/>
                    <a:pt x="365" y="59"/>
                    <a:pt x="365" y="59"/>
                  </a:cubicBezTo>
                  <a:cubicBezTo>
                    <a:pt x="367" y="58"/>
                    <a:pt x="367" y="58"/>
                    <a:pt x="367" y="58"/>
                  </a:cubicBezTo>
                  <a:cubicBezTo>
                    <a:pt x="369" y="57"/>
                    <a:pt x="369" y="57"/>
                    <a:pt x="369" y="57"/>
                  </a:cubicBezTo>
                  <a:cubicBezTo>
                    <a:pt x="370" y="57"/>
                    <a:pt x="370" y="57"/>
                    <a:pt x="370" y="57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71" y="54"/>
                    <a:pt x="371" y="54"/>
                    <a:pt x="371" y="54"/>
                  </a:cubicBezTo>
                  <a:cubicBezTo>
                    <a:pt x="374" y="54"/>
                    <a:pt x="374" y="54"/>
                    <a:pt x="374" y="54"/>
                  </a:cubicBezTo>
                  <a:cubicBezTo>
                    <a:pt x="374" y="54"/>
                    <a:pt x="374" y="54"/>
                    <a:pt x="374" y="53"/>
                  </a:cubicBezTo>
                  <a:cubicBezTo>
                    <a:pt x="375" y="53"/>
                    <a:pt x="374" y="53"/>
                    <a:pt x="374" y="53"/>
                  </a:cubicBezTo>
                  <a:cubicBezTo>
                    <a:pt x="375" y="51"/>
                    <a:pt x="375" y="51"/>
                    <a:pt x="375" y="51"/>
                  </a:cubicBezTo>
                  <a:cubicBezTo>
                    <a:pt x="376" y="49"/>
                    <a:pt x="376" y="49"/>
                    <a:pt x="376" y="49"/>
                  </a:cubicBezTo>
                  <a:cubicBezTo>
                    <a:pt x="374" y="47"/>
                    <a:pt x="374" y="47"/>
                    <a:pt x="374" y="47"/>
                  </a:cubicBezTo>
                  <a:cubicBezTo>
                    <a:pt x="374" y="47"/>
                    <a:pt x="373" y="46"/>
                    <a:pt x="373" y="46"/>
                  </a:cubicBezTo>
                  <a:cubicBezTo>
                    <a:pt x="372" y="46"/>
                    <a:pt x="371" y="44"/>
                    <a:pt x="371" y="44"/>
                  </a:cubicBezTo>
                  <a:cubicBezTo>
                    <a:pt x="370" y="43"/>
                    <a:pt x="370" y="43"/>
                    <a:pt x="370" y="43"/>
                  </a:cubicBezTo>
                  <a:cubicBezTo>
                    <a:pt x="369" y="42"/>
                    <a:pt x="369" y="42"/>
                    <a:pt x="369" y="42"/>
                  </a:cubicBezTo>
                  <a:cubicBezTo>
                    <a:pt x="369" y="41"/>
                    <a:pt x="369" y="41"/>
                    <a:pt x="369" y="41"/>
                  </a:cubicBezTo>
                  <a:cubicBezTo>
                    <a:pt x="369" y="40"/>
                    <a:pt x="369" y="40"/>
                    <a:pt x="369" y="40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67" y="38"/>
                    <a:pt x="367" y="38"/>
                    <a:pt x="367" y="38"/>
                  </a:cubicBezTo>
                  <a:cubicBezTo>
                    <a:pt x="369" y="38"/>
                    <a:pt x="369" y="38"/>
                    <a:pt x="369" y="38"/>
                  </a:cubicBezTo>
                  <a:cubicBezTo>
                    <a:pt x="370" y="38"/>
                    <a:pt x="370" y="38"/>
                    <a:pt x="370" y="38"/>
                  </a:cubicBezTo>
                  <a:cubicBezTo>
                    <a:pt x="370" y="38"/>
                    <a:pt x="372" y="38"/>
                    <a:pt x="372" y="38"/>
                  </a:cubicBezTo>
                  <a:cubicBezTo>
                    <a:pt x="373" y="38"/>
                    <a:pt x="373" y="37"/>
                    <a:pt x="373" y="37"/>
                  </a:cubicBezTo>
                  <a:cubicBezTo>
                    <a:pt x="374" y="37"/>
                    <a:pt x="374" y="37"/>
                    <a:pt x="374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6" y="35"/>
                    <a:pt x="376" y="35"/>
                    <a:pt x="376" y="35"/>
                  </a:cubicBezTo>
                  <a:cubicBezTo>
                    <a:pt x="375" y="34"/>
                    <a:pt x="375" y="34"/>
                    <a:pt x="375" y="34"/>
                  </a:cubicBezTo>
                  <a:cubicBezTo>
                    <a:pt x="373" y="34"/>
                    <a:pt x="373" y="34"/>
                    <a:pt x="373" y="34"/>
                  </a:cubicBezTo>
                  <a:cubicBezTo>
                    <a:pt x="372" y="33"/>
                    <a:pt x="372" y="33"/>
                    <a:pt x="372" y="33"/>
                  </a:cubicBezTo>
                  <a:cubicBezTo>
                    <a:pt x="372" y="33"/>
                    <a:pt x="372" y="33"/>
                    <a:pt x="372" y="33"/>
                  </a:cubicBezTo>
                  <a:cubicBezTo>
                    <a:pt x="374" y="32"/>
                    <a:pt x="374" y="32"/>
                    <a:pt x="374" y="32"/>
                  </a:cubicBezTo>
                  <a:cubicBezTo>
                    <a:pt x="375" y="31"/>
                    <a:pt x="375" y="31"/>
                    <a:pt x="375" y="31"/>
                  </a:cubicBezTo>
                  <a:cubicBezTo>
                    <a:pt x="375" y="31"/>
                    <a:pt x="375" y="31"/>
                    <a:pt x="375" y="31"/>
                  </a:cubicBezTo>
                  <a:cubicBezTo>
                    <a:pt x="374" y="30"/>
                    <a:pt x="374" y="30"/>
                    <a:pt x="374" y="30"/>
                  </a:cubicBezTo>
                  <a:cubicBezTo>
                    <a:pt x="372" y="29"/>
                    <a:pt x="372" y="29"/>
                    <a:pt x="372" y="29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0" y="29"/>
                    <a:pt x="370" y="29"/>
                    <a:pt x="370" y="29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5" y="26"/>
                    <a:pt x="365" y="26"/>
                    <a:pt x="365" y="26"/>
                  </a:cubicBezTo>
                  <a:cubicBezTo>
                    <a:pt x="366" y="26"/>
                    <a:pt x="366" y="26"/>
                    <a:pt x="366" y="26"/>
                  </a:cubicBezTo>
                  <a:cubicBezTo>
                    <a:pt x="366" y="26"/>
                    <a:pt x="367" y="26"/>
                    <a:pt x="367" y="26"/>
                  </a:cubicBezTo>
                  <a:cubicBezTo>
                    <a:pt x="368" y="26"/>
                    <a:pt x="367" y="25"/>
                    <a:pt x="367" y="25"/>
                  </a:cubicBezTo>
                  <a:cubicBezTo>
                    <a:pt x="365" y="24"/>
                    <a:pt x="365" y="24"/>
                    <a:pt x="365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1" y="24"/>
                    <a:pt x="361" y="24"/>
                    <a:pt x="361" y="24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56" y="23"/>
                    <a:pt x="356" y="23"/>
                    <a:pt x="356" y="23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3"/>
                    <a:pt x="353" y="23"/>
                    <a:pt x="353" y="23"/>
                  </a:cubicBezTo>
                  <a:cubicBezTo>
                    <a:pt x="353" y="23"/>
                    <a:pt x="352" y="23"/>
                    <a:pt x="352" y="23"/>
                  </a:cubicBezTo>
                  <a:cubicBezTo>
                    <a:pt x="349" y="23"/>
                    <a:pt x="349" y="23"/>
                    <a:pt x="349" y="23"/>
                  </a:cubicBezTo>
                  <a:cubicBezTo>
                    <a:pt x="349" y="25"/>
                    <a:pt x="349" y="25"/>
                    <a:pt x="349" y="25"/>
                  </a:cubicBezTo>
                  <a:cubicBezTo>
                    <a:pt x="349" y="25"/>
                    <a:pt x="350" y="26"/>
                    <a:pt x="349" y="26"/>
                  </a:cubicBezTo>
                  <a:cubicBezTo>
                    <a:pt x="348" y="27"/>
                    <a:pt x="349" y="27"/>
                    <a:pt x="349" y="27"/>
                  </a:cubicBezTo>
                  <a:cubicBezTo>
                    <a:pt x="349" y="27"/>
                    <a:pt x="349" y="29"/>
                    <a:pt x="349" y="29"/>
                  </a:cubicBezTo>
                  <a:cubicBezTo>
                    <a:pt x="350" y="30"/>
                    <a:pt x="352" y="31"/>
                    <a:pt x="352" y="31"/>
                  </a:cubicBezTo>
                  <a:cubicBezTo>
                    <a:pt x="353" y="31"/>
                    <a:pt x="353" y="31"/>
                    <a:pt x="353" y="31"/>
                  </a:cubicBezTo>
                  <a:cubicBezTo>
                    <a:pt x="352" y="33"/>
                    <a:pt x="352" y="33"/>
                    <a:pt x="352" y="33"/>
                  </a:cubicBezTo>
                  <a:cubicBezTo>
                    <a:pt x="351" y="34"/>
                    <a:pt x="351" y="34"/>
                    <a:pt x="351" y="34"/>
                  </a:cubicBezTo>
                  <a:cubicBezTo>
                    <a:pt x="353" y="35"/>
                    <a:pt x="353" y="35"/>
                    <a:pt x="353" y="35"/>
                  </a:cubicBezTo>
                  <a:cubicBezTo>
                    <a:pt x="353" y="35"/>
                    <a:pt x="353" y="35"/>
                    <a:pt x="352" y="35"/>
                  </a:cubicBezTo>
                  <a:cubicBezTo>
                    <a:pt x="352" y="35"/>
                    <a:pt x="351" y="35"/>
                    <a:pt x="351" y="35"/>
                  </a:cubicBezTo>
                  <a:cubicBezTo>
                    <a:pt x="351" y="35"/>
                    <a:pt x="350" y="35"/>
                    <a:pt x="348" y="36"/>
                  </a:cubicBezTo>
                  <a:cubicBezTo>
                    <a:pt x="346" y="37"/>
                    <a:pt x="348" y="38"/>
                    <a:pt x="348" y="38"/>
                  </a:cubicBezTo>
                  <a:cubicBezTo>
                    <a:pt x="348" y="38"/>
                    <a:pt x="347" y="40"/>
                    <a:pt x="347" y="40"/>
                  </a:cubicBezTo>
                  <a:cubicBezTo>
                    <a:pt x="347" y="40"/>
                    <a:pt x="347" y="41"/>
                    <a:pt x="347" y="42"/>
                  </a:cubicBezTo>
                  <a:cubicBezTo>
                    <a:pt x="347" y="42"/>
                    <a:pt x="346" y="43"/>
                    <a:pt x="346" y="43"/>
                  </a:cubicBezTo>
                  <a:cubicBezTo>
                    <a:pt x="346" y="43"/>
                    <a:pt x="345" y="44"/>
                    <a:pt x="345" y="44"/>
                  </a:cubicBezTo>
                  <a:cubicBezTo>
                    <a:pt x="345" y="44"/>
                    <a:pt x="343" y="46"/>
                    <a:pt x="343" y="46"/>
                  </a:cubicBezTo>
                  <a:cubicBezTo>
                    <a:pt x="343" y="48"/>
                    <a:pt x="343" y="48"/>
                    <a:pt x="343" y="48"/>
                  </a:cubicBezTo>
                  <a:cubicBezTo>
                    <a:pt x="342" y="50"/>
                    <a:pt x="342" y="50"/>
                    <a:pt x="342" y="50"/>
                  </a:cubicBezTo>
                  <a:cubicBezTo>
                    <a:pt x="341" y="50"/>
                    <a:pt x="341" y="50"/>
                    <a:pt x="341" y="50"/>
                  </a:cubicBezTo>
                  <a:cubicBezTo>
                    <a:pt x="340" y="50"/>
                    <a:pt x="340" y="50"/>
                    <a:pt x="340" y="50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8" y="52"/>
                    <a:pt x="338" y="52"/>
                    <a:pt x="338" y="52"/>
                  </a:cubicBezTo>
                  <a:cubicBezTo>
                    <a:pt x="338" y="52"/>
                    <a:pt x="338" y="53"/>
                    <a:pt x="337" y="53"/>
                  </a:cubicBezTo>
                  <a:cubicBezTo>
                    <a:pt x="336" y="53"/>
                    <a:pt x="336" y="52"/>
                    <a:pt x="336" y="52"/>
                  </a:cubicBezTo>
                  <a:cubicBezTo>
                    <a:pt x="336" y="51"/>
                    <a:pt x="336" y="51"/>
                    <a:pt x="336" y="51"/>
                  </a:cubicBezTo>
                  <a:cubicBezTo>
                    <a:pt x="335" y="49"/>
                    <a:pt x="335" y="49"/>
                    <a:pt x="335" y="49"/>
                  </a:cubicBezTo>
                  <a:cubicBezTo>
                    <a:pt x="335" y="49"/>
                    <a:pt x="334" y="48"/>
                    <a:pt x="334" y="47"/>
                  </a:cubicBezTo>
                  <a:cubicBezTo>
                    <a:pt x="333" y="47"/>
                    <a:pt x="332" y="46"/>
                    <a:pt x="332" y="46"/>
                  </a:cubicBezTo>
                  <a:cubicBezTo>
                    <a:pt x="331" y="45"/>
                    <a:pt x="331" y="45"/>
                    <a:pt x="331" y="45"/>
                  </a:cubicBezTo>
                  <a:cubicBezTo>
                    <a:pt x="331" y="43"/>
                    <a:pt x="331" y="43"/>
                    <a:pt x="331" y="43"/>
                  </a:cubicBezTo>
                  <a:cubicBezTo>
                    <a:pt x="331" y="43"/>
                    <a:pt x="331" y="40"/>
                    <a:pt x="331" y="40"/>
                  </a:cubicBezTo>
                  <a:cubicBezTo>
                    <a:pt x="331" y="39"/>
                    <a:pt x="332" y="41"/>
                    <a:pt x="332" y="41"/>
                  </a:cubicBezTo>
                  <a:cubicBezTo>
                    <a:pt x="334" y="41"/>
                    <a:pt x="334" y="41"/>
                    <a:pt x="334" y="41"/>
                  </a:cubicBezTo>
                  <a:cubicBezTo>
                    <a:pt x="334" y="39"/>
                    <a:pt x="334" y="39"/>
                    <a:pt x="334" y="39"/>
                  </a:cubicBezTo>
                  <a:cubicBezTo>
                    <a:pt x="333" y="37"/>
                    <a:pt x="333" y="37"/>
                    <a:pt x="333" y="37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1" y="33"/>
                    <a:pt x="331" y="33"/>
                    <a:pt x="331" y="33"/>
                  </a:cubicBezTo>
                  <a:cubicBezTo>
                    <a:pt x="329" y="32"/>
                    <a:pt x="329" y="32"/>
                    <a:pt x="329" y="32"/>
                  </a:cubicBezTo>
                  <a:cubicBezTo>
                    <a:pt x="328" y="31"/>
                    <a:pt x="328" y="31"/>
                    <a:pt x="328" y="31"/>
                  </a:cubicBezTo>
                  <a:cubicBezTo>
                    <a:pt x="327" y="30"/>
                    <a:pt x="327" y="30"/>
                    <a:pt x="327" y="30"/>
                  </a:cubicBezTo>
                  <a:cubicBezTo>
                    <a:pt x="326" y="30"/>
                    <a:pt x="326" y="30"/>
                    <a:pt x="326" y="30"/>
                  </a:cubicBezTo>
                  <a:cubicBezTo>
                    <a:pt x="326" y="30"/>
                    <a:pt x="325" y="30"/>
                    <a:pt x="324" y="30"/>
                  </a:cubicBezTo>
                  <a:cubicBezTo>
                    <a:pt x="324" y="30"/>
                    <a:pt x="323" y="31"/>
                    <a:pt x="323" y="31"/>
                  </a:cubicBezTo>
                  <a:cubicBezTo>
                    <a:pt x="323" y="31"/>
                    <a:pt x="323" y="33"/>
                    <a:pt x="323" y="33"/>
                  </a:cubicBezTo>
                  <a:cubicBezTo>
                    <a:pt x="323" y="34"/>
                    <a:pt x="322" y="35"/>
                    <a:pt x="321" y="36"/>
                  </a:cubicBezTo>
                  <a:cubicBezTo>
                    <a:pt x="321" y="36"/>
                    <a:pt x="321" y="37"/>
                    <a:pt x="321" y="37"/>
                  </a:cubicBezTo>
                  <a:cubicBezTo>
                    <a:pt x="321" y="38"/>
                    <a:pt x="321" y="38"/>
                    <a:pt x="321" y="38"/>
                  </a:cubicBezTo>
                  <a:cubicBezTo>
                    <a:pt x="321" y="39"/>
                    <a:pt x="321" y="39"/>
                    <a:pt x="321" y="39"/>
                  </a:cubicBezTo>
                  <a:cubicBezTo>
                    <a:pt x="321" y="39"/>
                    <a:pt x="320" y="39"/>
                    <a:pt x="320" y="40"/>
                  </a:cubicBezTo>
                  <a:cubicBezTo>
                    <a:pt x="319" y="40"/>
                    <a:pt x="318" y="40"/>
                    <a:pt x="318" y="40"/>
                  </a:cubicBezTo>
                  <a:cubicBezTo>
                    <a:pt x="318" y="38"/>
                    <a:pt x="318" y="38"/>
                    <a:pt x="318" y="38"/>
                  </a:cubicBezTo>
                  <a:cubicBezTo>
                    <a:pt x="318" y="36"/>
                    <a:pt x="318" y="36"/>
                    <a:pt x="318" y="36"/>
                  </a:cubicBezTo>
                  <a:cubicBezTo>
                    <a:pt x="317" y="33"/>
                    <a:pt x="317" y="33"/>
                    <a:pt x="317" y="33"/>
                  </a:cubicBezTo>
                  <a:cubicBezTo>
                    <a:pt x="316" y="31"/>
                    <a:pt x="316" y="31"/>
                    <a:pt x="316" y="31"/>
                  </a:cubicBezTo>
                  <a:cubicBezTo>
                    <a:pt x="315" y="30"/>
                    <a:pt x="315" y="30"/>
                    <a:pt x="315" y="30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4" y="29"/>
                    <a:pt x="314" y="29"/>
                    <a:pt x="314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8" y="27"/>
                    <a:pt x="318" y="27"/>
                    <a:pt x="318" y="27"/>
                  </a:cubicBezTo>
                  <a:cubicBezTo>
                    <a:pt x="318" y="27"/>
                    <a:pt x="317" y="27"/>
                    <a:pt x="317" y="27"/>
                  </a:cubicBezTo>
                  <a:cubicBezTo>
                    <a:pt x="316" y="27"/>
                    <a:pt x="315" y="27"/>
                    <a:pt x="315" y="27"/>
                  </a:cubicBezTo>
                  <a:cubicBezTo>
                    <a:pt x="315" y="27"/>
                    <a:pt x="313" y="27"/>
                    <a:pt x="313" y="27"/>
                  </a:cubicBezTo>
                  <a:cubicBezTo>
                    <a:pt x="312" y="27"/>
                    <a:pt x="313" y="26"/>
                    <a:pt x="313" y="26"/>
                  </a:cubicBezTo>
                  <a:cubicBezTo>
                    <a:pt x="313" y="26"/>
                    <a:pt x="310" y="26"/>
                    <a:pt x="310" y="26"/>
                  </a:cubicBezTo>
                  <a:cubicBezTo>
                    <a:pt x="310" y="27"/>
                    <a:pt x="309" y="27"/>
                    <a:pt x="309" y="27"/>
                  </a:cubicBezTo>
                  <a:cubicBezTo>
                    <a:pt x="307" y="26"/>
                    <a:pt x="307" y="26"/>
                    <a:pt x="307" y="26"/>
                  </a:cubicBezTo>
                  <a:cubicBezTo>
                    <a:pt x="307" y="26"/>
                    <a:pt x="304" y="25"/>
                    <a:pt x="304" y="25"/>
                  </a:cubicBezTo>
                  <a:cubicBezTo>
                    <a:pt x="303" y="24"/>
                    <a:pt x="304" y="24"/>
                    <a:pt x="304" y="24"/>
                  </a:cubicBezTo>
                  <a:cubicBezTo>
                    <a:pt x="304" y="24"/>
                    <a:pt x="305" y="23"/>
                    <a:pt x="305" y="23"/>
                  </a:cubicBezTo>
                  <a:cubicBezTo>
                    <a:pt x="305" y="23"/>
                    <a:pt x="306" y="22"/>
                    <a:pt x="306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21"/>
                    <a:pt x="307" y="21"/>
                    <a:pt x="307" y="21"/>
                  </a:cubicBezTo>
                  <a:cubicBezTo>
                    <a:pt x="307" y="21"/>
                    <a:pt x="307" y="21"/>
                    <a:pt x="306" y="21"/>
                  </a:cubicBezTo>
                  <a:cubicBezTo>
                    <a:pt x="305" y="21"/>
                    <a:pt x="306" y="20"/>
                    <a:pt x="306" y="20"/>
                  </a:cubicBezTo>
                  <a:cubicBezTo>
                    <a:pt x="306" y="19"/>
                    <a:pt x="307" y="19"/>
                    <a:pt x="307" y="19"/>
                  </a:cubicBezTo>
                  <a:cubicBezTo>
                    <a:pt x="307" y="19"/>
                    <a:pt x="308" y="19"/>
                    <a:pt x="308" y="19"/>
                  </a:cubicBezTo>
                  <a:cubicBezTo>
                    <a:pt x="308" y="19"/>
                    <a:pt x="309" y="20"/>
                    <a:pt x="309" y="20"/>
                  </a:cubicBezTo>
                  <a:cubicBezTo>
                    <a:pt x="310" y="20"/>
                    <a:pt x="310" y="20"/>
                    <a:pt x="310" y="20"/>
                  </a:cubicBezTo>
                  <a:cubicBezTo>
                    <a:pt x="310" y="19"/>
                    <a:pt x="310" y="19"/>
                    <a:pt x="310" y="19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10" y="18"/>
                    <a:pt x="309" y="18"/>
                    <a:pt x="308" y="18"/>
                  </a:cubicBezTo>
                  <a:cubicBezTo>
                    <a:pt x="308" y="18"/>
                    <a:pt x="308" y="17"/>
                    <a:pt x="308" y="17"/>
                  </a:cubicBezTo>
                  <a:cubicBezTo>
                    <a:pt x="307" y="16"/>
                    <a:pt x="307" y="16"/>
                    <a:pt x="307" y="16"/>
                  </a:cubicBezTo>
                  <a:cubicBezTo>
                    <a:pt x="307" y="16"/>
                    <a:pt x="307" y="15"/>
                    <a:pt x="307" y="15"/>
                  </a:cubicBezTo>
                  <a:cubicBezTo>
                    <a:pt x="307" y="15"/>
                    <a:pt x="307" y="15"/>
                    <a:pt x="306" y="14"/>
                  </a:cubicBezTo>
                  <a:cubicBezTo>
                    <a:pt x="306" y="13"/>
                    <a:pt x="305" y="13"/>
                    <a:pt x="305" y="13"/>
                  </a:cubicBezTo>
                  <a:cubicBezTo>
                    <a:pt x="305" y="13"/>
                    <a:pt x="303" y="13"/>
                    <a:pt x="303" y="12"/>
                  </a:cubicBezTo>
                  <a:cubicBezTo>
                    <a:pt x="303" y="12"/>
                    <a:pt x="302" y="11"/>
                    <a:pt x="302" y="11"/>
                  </a:cubicBezTo>
                  <a:cubicBezTo>
                    <a:pt x="301" y="11"/>
                    <a:pt x="303" y="10"/>
                    <a:pt x="303" y="10"/>
                  </a:cubicBezTo>
                  <a:cubicBezTo>
                    <a:pt x="303" y="9"/>
                    <a:pt x="303" y="9"/>
                    <a:pt x="303" y="9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2" y="6"/>
                    <a:pt x="301" y="6"/>
                  </a:cubicBezTo>
                  <a:cubicBezTo>
                    <a:pt x="301" y="5"/>
                    <a:pt x="300" y="5"/>
                    <a:pt x="300" y="5"/>
                  </a:cubicBezTo>
                  <a:cubicBezTo>
                    <a:pt x="300" y="5"/>
                    <a:pt x="299" y="4"/>
                    <a:pt x="298" y="3"/>
                  </a:cubicBezTo>
                  <a:cubicBezTo>
                    <a:pt x="298" y="3"/>
                    <a:pt x="298" y="2"/>
                    <a:pt x="298" y="2"/>
                  </a:cubicBezTo>
                  <a:cubicBezTo>
                    <a:pt x="296" y="1"/>
                    <a:pt x="296" y="1"/>
                    <a:pt x="296" y="1"/>
                  </a:cubicBezTo>
                  <a:cubicBezTo>
                    <a:pt x="293" y="1"/>
                    <a:pt x="293" y="1"/>
                    <a:pt x="293" y="1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1" y="0"/>
                    <a:pt x="290" y="0"/>
                    <a:pt x="289" y="0"/>
                  </a:cubicBezTo>
                  <a:cubicBezTo>
                    <a:pt x="288" y="0"/>
                    <a:pt x="288" y="1"/>
                    <a:pt x="288" y="1"/>
                  </a:cubicBezTo>
                  <a:cubicBezTo>
                    <a:pt x="286" y="1"/>
                    <a:pt x="286" y="1"/>
                    <a:pt x="286" y="1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4" y="4"/>
                    <a:pt x="284" y="4"/>
                    <a:pt x="284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4"/>
                    <a:pt x="286" y="4"/>
                    <a:pt x="286" y="4"/>
                  </a:cubicBezTo>
                  <a:cubicBezTo>
                    <a:pt x="287" y="4"/>
                    <a:pt x="286" y="5"/>
                    <a:pt x="286" y="6"/>
                  </a:cubicBezTo>
                  <a:cubicBezTo>
                    <a:pt x="286" y="6"/>
                    <a:pt x="286" y="6"/>
                    <a:pt x="285" y="6"/>
                  </a:cubicBezTo>
                  <a:cubicBezTo>
                    <a:pt x="285" y="6"/>
                    <a:pt x="284" y="6"/>
                    <a:pt x="284" y="6"/>
                  </a:cubicBezTo>
                  <a:cubicBezTo>
                    <a:pt x="283" y="5"/>
                    <a:pt x="283" y="5"/>
                    <a:pt x="283" y="5"/>
                  </a:cubicBezTo>
                  <a:cubicBezTo>
                    <a:pt x="282" y="5"/>
                    <a:pt x="282" y="5"/>
                    <a:pt x="282" y="5"/>
                  </a:cubicBezTo>
                  <a:cubicBezTo>
                    <a:pt x="281" y="6"/>
                    <a:pt x="281" y="6"/>
                    <a:pt x="281" y="6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80" y="10"/>
                    <a:pt x="280" y="10"/>
                    <a:pt x="280" y="10"/>
                  </a:cubicBezTo>
                  <a:cubicBezTo>
                    <a:pt x="280" y="11"/>
                    <a:pt x="280" y="11"/>
                    <a:pt x="280" y="11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2" y="14"/>
                    <a:pt x="282" y="14"/>
                  </a:cubicBezTo>
                  <a:cubicBezTo>
                    <a:pt x="283" y="14"/>
                    <a:pt x="283" y="14"/>
                    <a:pt x="283" y="14"/>
                  </a:cubicBezTo>
                  <a:cubicBezTo>
                    <a:pt x="283" y="14"/>
                    <a:pt x="283" y="15"/>
                    <a:pt x="283" y="15"/>
                  </a:cubicBezTo>
                  <a:cubicBezTo>
                    <a:pt x="282" y="15"/>
                    <a:pt x="282" y="15"/>
                    <a:pt x="282" y="15"/>
                  </a:cubicBezTo>
                  <a:cubicBezTo>
                    <a:pt x="281" y="16"/>
                    <a:pt x="281" y="16"/>
                    <a:pt x="281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9"/>
                    <a:pt x="280" y="19"/>
                    <a:pt x="280" y="19"/>
                  </a:cubicBezTo>
                  <a:cubicBezTo>
                    <a:pt x="281" y="21"/>
                    <a:pt x="281" y="21"/>
                    <a:pt x="281" y="2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3" y="23"/>
                    <a:pt x="284" y="24"/>
                  </a:cubicBezTo>
                  <a:cubicBezTo>
                    <a:pt x="285" y="24"/>
                    <a:pt x="285" y="24"/>
                    <a:pt x="285" y="24"/>
                  </a:cubicBezTo>
                  <a:cubicBezTo>
                    <a:pt x="285" y="24"/>
                    <a:pt x="285" y="24"/>
                    <a:pt x="285" y="24"/>
                  </a:cubicBezTo>
                  <a:cubicBezTo>
                    <a:pt x="287" y="25"/>
                    <a:pt x="287" y="25"/>
                    <a:pt x="287" y="25"/>
                  </a:cubicBezTo>
                  <a:cubicBezTo>
                    <a:pt x="287" y="25"/>
                    <a:pt x="288" y="25"/>
                    <a:pt x="289" y="25"/>
                  </a:cubicBezTo>
                  <a:cubicBezTo>
                    <a:pt x="290" y="25"/>
                    <a:pt x="291" y="25"/>
                    <a:pt x="291" y="25"/>
                  </a:cubicBezTo>
                  <a:cubicBezTo>
                    <a:pt x="292" y="26"/>
                    <a:pt x="292" y="26"/>
                    <a:pt x="292" y="26"/>
                  </a:cubicBezTo>
                  <a:cubicBezTo>
                    <a:pt x="292" y="26"/>
                    <a:pt x="292" y="26"/>
                    <a:pt x="293" y="26"/>
                  </a:cubicBezTo>
                  <a:cubicBezTo>
                    <a:pt x="293" y="27"/>
                    <a:pt x="294" y="27"/>
                    <a:pt x="294" y="27"/>
                  </a:cubicBezTo>
                  <a:cubicBezTo>
                    <a:pt x="295" y="27"/>
                    <a:pt x="295" y="27"/>
                    <a:pt x="295" y="27"/>
                  </a:cubicBezTo>
                  <a:cubicBezTo>
                    <a:pt x="297" y="27"/>
                    <a:pt x="297" y="27"/>
                    <a:pt x="297" y="27"/>
                  </a:cubicBezTo>
                  <a:cubicBezTo>
                    <a:pt x="298" y="27"/>
                    <a:pt x="298" y="27"/>
                    <a:pt x="298" y="27"/>
                  </a:cubicBezTo>
                  <a:cubicBezTo>
                    <a:pt x="299" y="28"/>
                    <a:pt x="299" y="28"/>
                    <a:pt x="299" y="28"/>
                  </a:cubicBezTo>
                  <a:cubicBezTo>
                    <a:pt x="299" y="28"/>
                    <a:pt x="298" y="29"/>
                    <a:pt x="298" y="29"/>
                  </a:cubicBezTo>
                  <a:cubicBezTo>
                    <a:pt x="298" y="29"/>
                    <a:pt x="297" y="30"/>
                    <a:pt x="297" y="30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5" y="29"/>
                    <a:pt x="295" y="29"/>
                  </a:cubicBezTo>
                  <a:cubicBezTo>
                    <a:pt x="294" y="29"/>
                    <a:pt x="294" y="30"/>
                    <a:pt x="294" y="30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3" y="33"/>
                    <a:pt x="293" y="33"/>
                  </a:cubicBezTo>
                  <a:cubicBezTo>
                    <a:pt x="293" y="34"/>
                    <a:pt x="292" y="34"/>
                    <a:pt x="292" y="35"/>
                  </a:cubicBezTo>
                  <a:cubicBezTo>
                    <a:pt x="292" y="35"/>
                    <a:pt x="293" y="35"/>
                    <a:pt x="294" y="35"/>
                  </a:cubicBezTo>
                  <a:cubicBezTo>
                    <a:pt x="295" y="35"/>
                    <a:pt x="295" y="35"/>
                    <a:pt x="296" y="34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7" y="32"/>
                    <a:pt x="297" y="32"/>
                    <a:pt x="297" y="32"/>
                  </a:cubicBezTo>
                  <a:cubicBezTo>
                    <a:pt x="297" y="32"/>
                    <a:pt x="297" y="32"/>
                    <a:pt x="297" y="32"/>
                  </a:cubicBezTo>
                  <a:cubicBezTo>
                    <a:pt x="298" y="34"/>
                    <a:pt x="298" y="34"/>
                    <a:pt x="298" y="34"/>
                  </a:cubicBezTo>
                  <a:cubicBezTo>
                    <a:pt x="298" y="34"/>
                    <a:pt x="298" y="34"/>
                    <a:pt x="298" y="34"/>
                  </a:cubicBezTo>
                  <a:cubicBezTo>
                    <a:pt x="298" y="35"/>
                    <a:pt x="298" y="35"/>
                    <a:pt x="298" y="35"/>
                  </a:cubicBezTo>
                  <a:cubicBezTo>
                    <a:pt x="298" y="35"/>
                    <a:pt x="297" y="36"/>
                    <a:pt x="297" y="37"/>
                  </a:cubicBezTo>
                  <a:cubicBezTo>
                    <a:pt x="297" y="37"/>
                    <a:pt x="298" y="37"/>
                    <a:pt x="298" y="37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4" y="40"/>
                    <a:pt x="294" y="40"/>
                    <a:pt x="294" y="40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291" y="43"/>
                    <a:pt x="291" y="43"/>
                    <a:pt x="291" y="43"/>
                  </a:cubicBezTo>
                  <a:cubicBezTo>
                    <a:pt x="289" y="43"/>
                    <a:pt x="289" y="43"/>
                    <a:pt x="289" y="43"/>
                  </a:cubicBezTo>
                  <a:cubicBezTo>
                    <a:pt x="287" y="43"/>
                    <a:pt x="287" y="43"/>
                    <a:pt x="287" y="43"/>
                  </a:cubicBezTo>
                  <a:cubicBezTo>
                    <a:pt x="287" y="43"/>
                    <a:pt x="287" y="43"/>
                    <a:pt x="287" y="43"/>
                  </a:cubicBezTo>
                  <a:cubicBezTo>
                    <a:pt x="287" y="43"/>
                    <a:pt x="286" y="45"/>
                    <a:pt x="285" y="46"/>
                  </a:cubicBezTo>
                  <a:cubicBezTo>
                    <a:pt x="284" y="47"/>
                    <a:pt x="286" y="47"/>
                    <a:pt x="286" y="47"/>
                  </a:cubicBezTo>
                  <a:cubicBezTo>
                    <a:pt x="287" y="48"/>
                    <a:pt x="287" y="48"/>
                    <a:pt x="287" y="48"/>
                  </a:cubicBezTo>
                  <a:cubicBezTo>
                    <a:pt x="287" y="49"/>
                    <a:pt x="287" y="49"/>
                    <a:pt x="287" y="49"/>
                  </a:cubicBezTo>
                  <a:cubicBezTo>
                    <a:pt x="287" y="49"/>
                    <a:pt x="288" y="51"/>
                    <a:pt x="288" y="51"/>
                  </a:cubicBezTo>
                  <a:cubicBezTo>
                    <a:pt x="289" y="52"/>
                    <a:pt x="288" y="52"/>
                    <a:pt x="288" y="52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88" y="55"/>
                    <a:pt x="288" y="55"/>
                    <a:pt x="288" y="55"/>
                  </a:cubicBezTo>
                  <a:cubicBezTo>
                    <a:pt x="288" y="55"/>
                    <a:pt x="287" y="55"/>
                    <a:pt x="287" y="55"/>
                  </a:cubicBezTo>
                  <a:cubicBezTo>
                    <a:pt x="286" y="55"/>
                    <a:pt x="286" y="55"/>
                    <a:pt x="286" y="55"/>
                  </a:cubicBezTo>
                  <a:cubicBezTo>
                    <a:pt x="284" y="55"/>
                    <a:pt x="284" y="55"/>
                    <a:pt x="284" y="55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85" y="58"/>
                    <a:pt x="285" y="58"/>
                    <a:pt x="285" y="58"/>
                  </a:cubicBezTo>
                  <a:cubicBezTo>
                    <a:pt x="283" y="57"/>
                    <a:pt x="283" y="57"/>
                    <a:pt x="283" y="57"/>
                  </a:cubicBezTo>
                  <a:cubicBezTo>
                    <a:pt x="283" y="56"/>
                    <a:pt x="283" y="56"/>
                    <a:pt x="283" y="56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1" y="55"/>
                    <a:pt x="281" y="55"/>
                    <a:pt x="281" y="55"/>
                  </a:cubicBezTo>
                  <a:cubicBezTo>
                    <a:pt x="281" y="55"/>
                    <a:pt x="281" y="55"/>
                    <a:pt x="281" y="54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3" y="54"/>
                    <a:pt x="283" y="54"/>
                    <a:pt x="283" y="54"/>
                  </a:cubicBezTo>
                  <a:cubicBezTo>
                    <a:pt x="283" y="53"/>
                    <a:pt x="283" y="53"/>
                    <a:pt x="283" y="53"/>
                  </a:cubicBezTo>
                  <a:cubicBezTo>
                    <a:pt x="283" y="54"/>
                    <a:pt x="283" y="54"/>
                    <a:pt x="283" y="54"/>
                  </a:cubicBezTo>
                  <a:cubicBezTo>
                    <a:pt x="283" y="54"/>
                    <a:pt x="284" y="54"/>
                    <a:pt x="285" y="54"/>
                  </a:cubicBezTo>
                  <a:cubicBezTo>
                    <a:pt x="285" y="54"/>
                    <a:pt x="285" y="54"/>
                    <a:pt x="286" y="54"/>
                  </a:cubicBezTo>
                  <a:cubicBezTo>
                    <a:pt x="288" y="54"/>
                    <a:pt x="287" y="53"/>
                    <a:pt x="287" y="53"/>
                  </a:cubicBezTo>
                  <a:cubicBezTo>
                    <a:pt x="286" y="52"/>
                    <a:pt x="286" y="52"/>
                    <a:pt x="286" y="52"/>
                  </a:cubicBezTo>
                  <a:cubicBezTo>
                    <a:pt x="286" y="52"/>
                    <a:pt x="286" y="52"/>
                    <a:pt x="286" y="52"/>
                  </a:cubicBezTo>
                  <a:cubicBezTo>
                    <a:pt x="286" y="52"/>
                    <a:pt x="285" y="52"/>
                    <a:pt x="285" y="52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0"/>
                    <a:pt x="285" y="50"/>
                    <a:pt x="285" y="50"/>
                  </a:cubicBezTo>
                  <a:cubicBezTo>
                    <a:pt x="285" y="50"/>
                    <a:pt x="284" y="51"/>
                    <a:pt x="283" y="51"/>
                  </a:cubicBezTo>
                  <a:cubicBezTo>
                    <a:pt x="283" y="52"/>
                    <a:pt x="282" y="51"/>
                    <a:pt x="282" y="51"/>
                  </a:cubicBezTo>
                  <a:cubicBezTo>
                    <a:pt x="282" y="50"/>
                    <a:pt x="282" y="50"/>
                    <a:pt x="282" y="50"/>
                  </a:cubicBezTo>
                  <a:cubicBezTo>
                    <a:pt x="281" y="49"/>
                    <a:pt x="281" y="49"/>
                    <a:pt x="281" y="49"/>
                  </a:cubicBezTo>
                  <a:cubicBezTo>
                    <a:pt x="281" y="49"/>
                    <a:pt x="280" y="48"/>
                    <a:pt x="280" y="48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81" y="46"/>
                    <a:pt x="281" y="46"/>
                    <a:pt x="281" y="46"/>
                  </a:cubicBezTo>
                  <a:cubicBezTo>
                    <a:pt x="282" y="45"/>
                    <a:pt x="282" y="45"/>
                    <a:pt x="282" y="45"/>
                  </a:cubicBezTo>
                  <a:cubicBezTo>
                    <a:pt x="282" y="44"/>
                    <a:pt x="282" y="44"/>
                    <a:pt x="282" y="44"/>
                  </a:cubicBezTo>
                  <a:cubicBezTo>
                    <a:pt x="282" y="44"/>
                    <a:pt x="282" y="43"/>
                    <a:pt x="282" y="43"/>
                  </a:cubicBezTo>
                  <a:cubicBezTo>
                    <a:pt x="283" y="42"/>
                    <a:pt x="283" y="42"/>
                    <a:pt x="283" y="42"/>
                  </a:cubicBezTo>
                  <a:cubicBezTo>
                    <a:pt x="282" y="41"/>
                    <a:pt x="282" y="41"/>
                    <a:pt x="282" y="41"/>
                  </a:cubicBezTo>
                  <a:cubicBezTo>
                    <a:pt x="281" y="41"/>
                    <a:pt x="281" y="41"/>
                    <a:pt x="281" y="41"/>
                  </a:cubicBezTo>
                  <a:cubicBezTo>
                    <a:pt x="280" y="42"/>
                    <a:pt x="280" y="42"/>
                    <a:pt x="280" y="42"/>
                  </a:cubicBezTo>
                  <a:cubicBezTo>
                    <a:pt x="280" y="42"/>
                    <a:pt x="280" y="42"/>
                    <a:pt x="280" y="42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79" y="41"/>
                    <a:pt x="279" y="41"/>
                    <a:pt x="279" y="41"/>
                  </a:cubicBezTo>
                  <a:cubicBezTo>
                    <a:pt x="278" y="40"/>
                    <a:pt x="278" y="40"/>
                    <a:pt x="278" y="4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6" y="39"/>
                    <a:pt x="276" y="39"/>
                    <a:pt x="276" y="3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69" y="39"/>
                    <a:pt x="269" y="39"/>
                    <a:pt x="269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40"/>
                    <a:pt x="267" y="40"/>
                    <a:pt x="267" y="40"/>
                  </a:cubicBezTo>
                  <a:cubicBezTo>
                    <a:pt x="268" y="41"/>
                    <a:pt x="268" y="41"/>
                    <a:pt x="268" y="41"/>
                  </a:cubicBezTo>
                  <a:cubicBezTo>
                    <a:pt x="268" y="42"/>
                    <a:pt x="268" y="42"/>
                    <a:pt x="268" y="42"/>
                  </a:cubicBezTo>
                  <a:cubicBezTo>
                    <a:pt x="268" y="43"/>
                    <a:pt x="268" y="43"/>
                    <a:pt x="268" y="43"/>
                  </a:cubicBezTo>
                  <a:cubicBezTo>
                    <a:pt x="269" y="43"/>
                    <a:pt x="269" y="43"/>
                    <a:pt x="269" y="43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2" y="43"/>
                    <a:pt x="272" y="43"/>
                    <a:pt x="272" y="43"/>
                  </a:cubicBezTo>
                  <a:cubicBezTo>
                    <a:pt x="273" y="43"/>
                    <a:pt x="273" y="43"/>
                    <a:pt x="273" y="43"/>
                  </a:cubicBezTo>
                  <a:cubicBezTo>
                    <a:pt x="273" y="43"/>
                    <a:pt x="274" y="44"/>
                    <a:pt x="274" y="44"/>
                  </a:cubicBezTo>
                  <a:cubicBezTo>
                    <a:pt x="275" y="44"/>
                    <a:pt x="275" y="44"/>
                    <a:pt x="275" y="44"/>
                  </a:cubicBezTo>
                  <a:cubicBezTo>
                    <a:pt x="275" y="45"/>
                    <a:pt x="275" y="45"/>
                    <a:pt x="275" y="45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3" y="47"/>
                    <a:pt x="272" y="46"/>
                    <a:pt x="271" y="46"/>
                  </a:cubicBezTo>
                  <a:cubicBezTo>
                    <a:pt x="271" y="46"/>
                    <a:pt x="270" y="45"/>
                    <a:pt x="270" y="45"/>
                  </a:cubicBezTo>
                  <a:cubicBezTo>
                    <a:pt x="270" y="45"/>
                    <a:pt x="269" y="45"/>
                    <a:pt x="269" y="44"/>
                  </a:cubicBezTo>
                  <a:cubicBezTo>
                    <a:pt x="268" y="44"/>
                    <a:pt x="267" y="43"/>
                    <a:pt x="267" y="43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6" y="44"/>
                    <a:pt x="267" y="44"/>
                    <a:pt x="267" y="44"/>
                  </a:cubicBezTo>
                  <a:cubicBezTo>
                    <a:pt x="267" y="45"/>
                    <a:pt x="267" y="45"/>
                    <a:pt x="267" y="45"/>
                  </a:cubicBezTo>
                  <a:cubicBezTo>
                    <a:pt x="265" y="47"/>
                    <a:pt x="265" y="47"/>
                    <a:pt x="265" y="47"/>
                  </a:cubicBezTo>
                  <a:cubicBezTo>
                    <a:pt x="263" y="46"/>
                    <a:pt x="263" y="46"/>
                    <a:pt x="263" y="46"/>
                  </a:cubicBezTo>
                  <a:cubicBezTo>
                    <a:pt x="263" y="46"/>
                    <a:pt x="260" y="46"/>
                    <a:pt x="260" y="46"/>
                  </a:cubicBezTo>
                  <a:cubicBezTo>
                    <a:pt x="259" y="46"/>
                    <a:pt x="257" y="46"/>
                    <a:pt x="257" y="46"/>
                  </a:cubicBezTo>
                  <a:cubicBezTo>
                    <a:pt x="254" y="45"/>
                    <a:pt x="254" y="45"/>
                    <a:pt x="254" y="45"/>
                  </a:cubicBezTo>
                  <a:cubicBezTo>
                    <a:pt x="251" y="46"/>
                    <a:pt x="251" y="46"/>
                    <a:pt x="251" y="46"/>
                  </a:cubicBezTo>
                  <a:cubicBezTo>
                    <a:pt x="248" y="46"/>
                    <a:pt x="248" y="46"/>
                    <a:pt x="248" y="46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6" y="46"/>
                    <a:pt x="246" y="46"/>
                    <a:pt x="246" y="46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0" y="45"/>
                    <a:pt x="240" y="45"/>
                    <a:pt x="240" y="45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5" y="43"/>
                    <a:pt x="232" y="43"/>
                    <a:pt x="232" y="43"/>
                  </a:cubicBezTo>
                  <a:cubicBezTo>
                    <a:pt x="231" y="43"/>
                    <a:pt x="229" y="43"/>
                    <a:pt x="229" y="43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29" y="42"/>
                    <a:pt x="228" y="41"/>
                    <a:pt x="228" y="41"/>
                  </a:cubicBezTo>
                  <a:cubicBezTo>
                    <a:pt x="227" y="41"/>
                    <a:pt x="226" y="40"/>
                    <a:pt x="226" y="40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4" y="39"/>
                    <a:pt x="223" y="38"/>
                    <a:pt x="223" y="37"/>
                  </a:cubicBezTo>
                  <a:cubicBezTo>
                    <a:pt x="223" y="37"/>
                    <a:pt x="223" y="36"/>
                    <a:pt x="223" y="36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35"/>
                    <a:pt x="221" y="34"/>
                    <a:pt x="221" y="34"/>
                  </a:cubicBezTo>
                  <a:cubicBezTo>
                    <a:pt x="220" y="33"/>
                    <a:pt x="219" y="33"/>
                    <a:pt x="219" y="33"/>
                  </a:cubicBezTo>
                  <a:cubicBezTo>
                    <a:pt x="217" y="34"/>
                    <a:pt x="217" y="34"/>
                    <a:pt x="217" y="34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3" y="36"/>
                    <a:pt x="213" y="36"/>
                    <a:pt x="213" y="36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6"/>
                    <a:pt x="207" y="37"/>
                    <a:pt x="206" y="37"/>
                  </a:cubicBezTo>
                  <a:cubicBezTo>
                    <a:pt x="205" y="37"/>
                    <a:pt x="202" y="39"/>
                    <a:pt x="202" y="40"/>
                  </a:cubicBezTo>
                  <a:cubicBezTo>
                    <a:pt x="202" y="41"/>
                    <a:pt x="205" y="41"/>
                    <a:pt x="205" y="41"/>
                  </a:cubicBezTo>
                  <a:cubicBezTo>
                    <a:pt x="207" y="41"/>
                    <a:pt x="207" y="41"/>
                    <a:pt x="207" y="41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9" y="40"/>
                    <a:pt x="209" y="40"/>
                    <a:pt x="209" y="40"/>
                  </a:cubicBezTo>
                  <a:cubicBezTo>
                    <a:pt x="210" y="40"/>
                    <a:pt x="210" y="40"/>
                    <a:pt x="210" y="40"/>
                  </a:cubicBezTo>
                  <a:cubicBezTo>
                    <a:pt x="211" y="40"/>
                    <a:pt x="211" y="40"/>
                    <a:pt x="211" y="40"/>
                  </a:cubicBezTo>
                  <a:cubicBezTo>
                    <a:pt x="214" y="39"/>
                    <a:pt x="214" y="39"/>
                    <a:pt x="214" y="39"/>
                  </a:cubicBezTo>
                  <a:cubicBezTo>
                    <a:pt x="214" y="39"/>
                    <a:pt x="216" y="39"/>
                    <a:pt x="216" y="39"/>
                  </a:cubicBezTo>
                  <a:cubicBezTo>
                    <a:pt x="216" y="39"/>
                    <a:pt x="216" y="38"/>
                    <a:pt x="217" y="38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20" y="37"/>
                    <a:pt x="220" y="37"/>
                  </a:cubicBezTo>
                  <a:cubicBezTo>
                    <a:pt x="220" y="37"/>
                    <a:pt x="221" y="37"/>
                    <a:pt x="221" y="37"/>
                  </a:cubicBezTo>
                  <a:cubicBezTo>
                    <a:pt x="221" y="37"/>
                    <a:pt x="221" y="39"/>
                    <a:pt x="221" y="39"/>
                  </a:cubicBezTo>
                  <a:cubicBezTo>
                    <a:pt x="221" y="39"/>
                    <a:pt x="219" y="39"/>
                    <a:pt x="218" y="39"/>
                  </a:cubicBezTo>
                  <a:cubicBezTo>
                    <a:pt x="218" y="39"/>
                    <a:pt x="217" y="41"/>
                    <a:pt x="217" y="41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2" y="42"/>
                    <a:pt x="212" y="42"/>
                    <a:pt x="212" y="42"/>
                  </a:cubicBezTo>
                  <a:cubicBezTo>
                    <a:pt x="212" y="42"/>
                    <a:pt x="211" y="42"/>
                    <a:pt x="210" y="43"/>
                  </a:cubicBezTo>
                  <a:cubicBezTo>
                    <a:pt x="209" y="43"/>
                    <a:pt x="209" y="44"/>
                    <a:pt x="208" y="44"/>
                  </a:cubicBezTo>
                  <a:cubicBezTo>
                    <a:pt x="208" y="44"/>
                    <a:pt x="207" y="46"/>
                    <a:pt x="207" y="46"/>
                  </a:cubicBezTo>
                  <a:cubicBezTo>
                    <a:pt x="207" y="46"/>
                    <a:pt x="209" y="47"/>
                    <a:pt x="209" y="48"/>
                  </a:cubicBezTo>
                  <a:cubicBezTo>
                    <a:pt x="209" y="48"/>
                    <a:pt x="210" y="49"/>
                    <a:pt x="210" y="49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1"/>
                    <a:pt x="210" y="51"/>
                  </a:cubicBezTo>
                  <a:cubicBezTo>
                    <a:pt x="210" y="52"/>
                    <a:pt x="211" y="52"/>
                    <a:pt x="211" y="52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3" y="55"/>
                    <a:pt x="213" y="55"/>
                    <a:pt x="213" y="55"/>
                  </a:cubicBezTo>
                  <a:cubicBezTo>
                    <a:pt x="212" y="55"/>
                    <a:pt x="212" y="55"/>
                    <a:pt x="212" y="55"/>
                  </a:cubicBezTo>
                  <a:cubicBezTo>
                    <a:pt x="211" y="55"/>
                    <a:pt x="211" y="55"/>
                    <a:pt x="211" y="55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10" y="56"/>
                    <a:pt x="210" y="56"/>
                    <a:pt x="210" y="56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10" y="57"/>
                    <a:pt x="211" y="58"/>
                    <a:pt x="211" y="58"/>
                  </a:cubicBezTo>
                  <a:cubicBezTo>
                    <a:pt x="211" y="59"/>
                    <a:pt x="212" y="60"/>
                    <a:pt x="212" y="60"/>
                  </a:cubicBezTo>
                  <a:cubicBezTo>
                    <a:pt x="211" y="59"/>
                    <a:pt x="211" y="59"/>
                    <a:pt x="211" y="59"/>
                  </a:cubicBezTo>
                  <a:cubicBezTo>
                    <a:pt x="211" y="59"/>
                    <a:pt x="210" y="59"/>
                    <a:pt x="210" y="58"/>
                  </a:cubicBezTo>
                  <a:cubicBezTo>
                    <a:pt x="209" y="58"/>
                    <a:pt x="208" y="57"/>
                    <a:pt x="208" y="57"/>
                  </a:cubicBezTo>
                  <a:cubicBezTo>
                    <a:pt x="207" y="56"/>
                    <a:pt x="207" y="56"/>
                    <a:pt x="207" y="56"/>
                  </a:cubicBezTo>
                  <a:cubicBezTo>
                    <a:pt x="206" y="56"/>
                    <a:pt x="206" y="56"/>
                    <a:pt x="206" y="56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6" y="54"/>
                    <a:pt x="205" y="54"/>
                    <a:pt x="205" y="53"/>
                  </a:cubicBezTo>
                  <a:cubicBezTo>
                    <a:pt x="205" y="53"/>
                    <a:pt x="205" y="53"/>
                    <a:pt x="205" y="53"/>
                  </a:cubicBezTo>
                  <a:cubicBezTo>
                    <a:pt x="207" y="53"/>
                    <a:pt x="207" y="53"/>
                    <a:pt x="207" y="53"/>
                  </a:cubicBezTo>
                  <a:cubicBezTo>
                    <a:pt x="207" y="53"/>
                    <a:pt x="207" y="53"/>
                    <a:pt x="207" y="53"/>
                  </a:cubicBezTo>
                  <a:cubicBezTo>
                    <a:pt x="208" y="52"/>
                    <a:pt x="208" y="52"/>
                    <a:pt x="208" y="52"/>
                  </a:cubicBezTo>
                  <a:cubicBezTo>
                    <a:pt x="207" y="51"/>
                    <a:pt x="207" y="51"/>
                    <a:pt x="207" y="51"/>
                  </a:cubicBezTo>
                  <a:cubicBezTo>
                    <a:pt x="206" y="50"/>
                    <a:pt x="206" y="50"/>
                    <a:pt x="206" y="50"/>
                  </a:cubicBezTo>
                  <a:cubicBezTo>
                    <a:pt x="204" y="48"/>
                    <a:pt x="204" y="48"/>
                    <a:pt x="204" y="48"/>
                  </a:cubicBezTo>
                  <a:cubicBezTo>
                    <a:pt x="203" y="49"/>
                    <a:pt x="203" y="49"/>
                    <a:pt x="203" y="49"/>
                  </a:cubicBezTo>
                  <a:cubicBezTo>
                    <a:pt x="202" y="49"/>
                    <a:pt x="202" y="49"/>
                    <a:pt x="202" y="49"/>
                  </a:cubicBezTo>
                  <a:cubicBezTo>
                    <a:pt x="202" y="49"/>
                    <a:pt x="201" y="48"/>
                    <a:pt x="201" y="48"/>
                  </a:cubicBezTo>
                  <a:cubicBezTo>
                    <a:pt x="201" y="47"/>
                    <a:pt x="201" y="46"/>
                    <a:pt x="201" y="46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89" y="46"/>
                    <a:pt x="189" y="46"/>
                    <a:pt x="189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81" y="46"/>
                    <a:pt x="181" y="46"/>
                    <a:pt x="181" y="46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75" y="47"/>
                    <a:pt x="175" y="47"/>
                    <a:pt x="175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0" y="46"/>
                    <a:pt x="170" y="46"/>
                    <a:pt x="170" y="46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1" y="44"/>
                    <a:pt x="161" y="44"/>
                    <a:pt x="161" y="44"/>
                  </a:cubicBezTo>
                  <a:cubicBezTo>
                    <a:pt x="161" y="44"/>
                    <a:pt x="162" y="44"/>
                    <a:pt x="162" y="44"/>
                  </a:cubicBezTo>
                  <a:cubicBezTo>
                    <a:pt x="162" y="44"/>
                    <a:pt x="163" y="42"/>
                    <a:pt x="163" y="42"/>
                  </a:cubicBezTo>
                  <a:cubicBezTo>
                    <a:pt x="163" y="42"/>
                    <a:pt x="164" y="41"/>
                    <a:pt x="164" y="41"/>
                  </a:cubicBezTo>
                  <a:cubicBezTo>
                    <a:pt x="165" y="41"/>
                    <a:pt x="165" y="41"/>
                    <a:pt x="165" y="41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9" y="40"/>
                    <a:pt x="169" y="40"/>
                    <a:pt x="169" y="40"/>
                  </a:cubicBezTo>
                  <a:cubicBezTo>
                    <a:pt x="170" y="40"/>
                    <a:pt x="170" y="40"/>
                    <a:pt x="170" y="40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2" y="33"/>
                    <a:pt x="159" y="33"/>
                    <a:pt x="159" y="33"/>
                  </a:cubicBezTo>
                  <a:cubicBezTo>
                    <a:pt x="158" y="33"/>
                    <a:pt x="156" y="33"/>
                    <a:pt x="156" y="33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5" y="35"/>
                    <a:pt x="155" y="35"/>
                    <a:pt x="155" y="35"/>
                  </a:cubicBezTo>
                  <a:cubicBezTo>
                    <a:pt x="155" y="35"/>
                    <a:pt x="154" y="34"/>
                    <a:pt x="153" y="34"/>
                  </a:cubicBezTo>
                  <a:cubicBezTo>
                    <a:pt x="151" y="33"/>
                    <a:pt x="151" y="33"/>
                    <a:pt x="151" y="33"/>
                  </a:cubicBezTo>
                  <a:cubicBezTo>
                    <a:pt x="150" y="33"/>
                    <a:pt x="148" y="33"/>
                    <a:pt x="148" y="33"/>
                  </a:cubicBezTo>
                  <a:cubicBezTo>
                    <a:pt x="148" y="33"/>
                    <a:pt x="145" y="33"/>
                    <a:pt x="145" y="33"/>
                  </a:cubicBezTo>
                  <a:cubicBezTo>
                    <a:pt x="144" y="33"/>
                    <a:pt x="142" y="31"/>
                    <a:pt x="142" y="31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1" y="23"/>
                    <a:pt x="120" y="23"/>
                  </a:cubicBezTo>
                  <a:cubicBezTo>
                    <a:pt x="119" y="23"/>
                    <a:pt x="118" y="24"/>
                    <a:pt x="117" y="24"/>
                  </a:cubicBezTo>
                  <a:cubicBezTo>
                    <a:pt x="117" y="24"/>
                    <a:pt x="115" y="24"/>
                    <a:pt x="115" y="24"/>
                  </a:cubicBezTo>
                  <a:cubicBezTo>
                    <a:pt x="114" y="24"/>
                    <a:pt x="113" y="24"/>
                    <a:pt x="113" y="24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1" y="27"/>
                    <a:pt x="111" y="28"/>
                    <a:pt x="110" y="28"/>
                  </a:cubicBezTo>
                  <a:cubicBezTo>
                    <a:pt x="110" y="28"/>
                    <a:pt x="110" y="29"/>
                    <a:pt x="109" y="29"/>
                  </a:cubicBezTo>
                  <a:cubicBezTo>
                    <a:pt x="109" y="29"/>
                    <a:pt x="105" y="29"/>
                    <a:pt x="105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4" y="27"/>
                    <a:pt x="105" y="27"/>
                    <a:pt x="105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4" y="22"/>
                    <a:pt x="104" y="21"/>
                    <a:pt x="104" y="20"/>
                  </a:cubicBezTo>
                  <a:cubicBezTo>
                    <a:pt x="104" y="20"/>
                    <a:pt x="103" y="20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5" y="17"/>
                    <a:pt x="85" y="17"/>
                    <a:pt x="85" y="17"/>
                  </a:cubicBezTo>
                  <a:cubicBezTo>
                    <a:pt x="85" y="17"/>
                    <a:pt x="84" y="16"/>
                    <a:pt x="84" y="15"/>
                  </a:cubicBezTo>
                  <a:cubicBezTo>
                    <a:pt x="84" y="15"/>
                    <a:pt x="83" y="15"/>
                    <a:pt x="83" y="15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4" y="18"/>
                    <a:pt x="84" y="19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4"/>
                    <a:pt x="77" y="24"/>
                    <a:pt x="76" y="24"/>
                  </a:cubicBezTo>
                  <a:cubicBezTo>
                    <a:pt x="76" y="24"/>
                    <a:pt x="75" y="24"/>
                    <a:pt x="75" y="24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2" y="23"/>
                    <a:pt x="72" y="23"/>
                  </a:cubicBezTo>
                  <a:cubicBezTo>
                    <a:pt x="71" y="23"/>
                    <a:pt x="70" y="24"/>
                    <a:pt x="70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3"/>
                    <a:pt x="54" y="34"/>
                    <a:pt x="54" y="34"/>
                  </a:cubicBezTo>
                  <a:cubicBezTo>
                    <a:pt x="54" y="35"/>
                    <a:pt x="53" y="34"/>
                    <a:pt x="53" y="34"/>
                  </a:cubicBezTo>
                  <a:cubicBezTo>
                    <a:pt x="53" y="34"/>
                    <a:pt x="52" y="34"/>
                    <a:pt x="52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9" y="32"/>
                  </a:cubicBezTo>
                  <a:cubicBezTo>
                    <a:pt x="50" y="31"/>
                    <a:pt x="50" y="32"/>
                    <a:pt x="50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70" y="22"/>
                    <a:pt x="70" y="22"/>
                  </a:cubicBezTo>
                  <a:cubicBezTo>
                    <a:pt x="70" y="22"/>
                    <a:pt x="71" y="22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3" y="20"/>
                    <a:pt x="71" y="19"/>
                    <a:pt x="71" y="20"/>
                  </a:cubicBezTo>
                  <a:cubicBezTo>
                    <a:pt x="71" y="20"/>
                    <a:pt x="68" y="20"/>
                    <a:pt x="68" y="20"/>
                  </a:cubicBezTo>
                  <a:cubicBezTo>
                    <a:pt x="68" y="20"/>
                    <a:pt x="67" y="20"/>
                    <a:pt x="66" y="20"/>
                  </a:cubicBezTo>
                  <a:cubicBezTo>
                    <a:pt x="65" y="20"/>
                    <a:pt x="63" y="21"/>
                    <a:pt x="63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2" y="22"/>
                    <a:pt x="62" y="23"/>
                  </a:cubicBezTo>
                  <a:cubicBezTo>
                    <a:pt x="61" y="23"/>
                    <a:pt x="61" y="22"/>
                    <a:pt x="61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4" y="24"/>
                    <a:pt x="54" y="24"/>
                  </a:cubicBezTo>
                  <a:cubicBezTo>
                    <a:pt x="53" y="24"/>
                    <a:pt x="54" y="25"/>
                    <a:pt x="54" y="25"/>
                  </a:cubicBezTo>
                  <a:cubicBezTo>
                    <a:pt x="54" y="25"/>
                    <a:pt x="52" y="25"/>
                    <a:pt x="51" y="25"/>
                  </a:cubicBezTo>
                  <a:cubicBezTo>
                    <a:pt x="51" y="25"/>
                    <a:pt x="50" y="26"/>
                    <a:pt x="50" y="26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48" y="28"/>
                    <a:pt x="48" y="28"/>
                  </a:cubicBezTo>
                  <a:cubicBezTo>
                    <a:pt x="48" y="28"/>
                    <a:pt x="47" y="28"/>
                    <a:pt x="46" y="28"/>
                  </a:cubicBezTo>
                  <a:cubicBezTo>
                    <a:pt x="45" y="28"/>
                    <a:pt x="46" y="29"/>
                    <a:pt x="45" y="29"/>
                  </a:cubicBezTo>
                  <a:cubicBezTo>
                    <a:pt x="45" y="29"/>
                    <a:pt x="44" y="29"/>
                    <a:pt x="44" y="29"/>
                  </a:cubicBezTo>
                  <a:cubicBezTo>
                    <a:pt x="44" y="29"/>
                    <a:pt x="43" y="30"/>
                    <a:pt x="43" y="31"/>
                  </a:cubicBezTo>
                  <a:cubicBezTo>
                    <a:pt x="42" y="31"/>
                    <a:pt x="42" y="32"/>
                    <a:pt x="42" y="32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3" y="35"/>
                    <a:pt x="43" y="36"/>
                  </a:cubicBezTo>
                  <a:cubicBezTo>
                    <a:pt x="43" y="37"/>
                    <a:pt x="41" y="35"/>
                    <a:pt x="41" y="35"/>
                  </a:cubicBezTo>
                  <a:cubicBezTo>
                    <a:pt x="40" y="35"/>
                    <a:pt x="39" y="34"/>
                    <a:pt x="39" y="34"/>
                  </a:cubicBezTo>
                  <a:cubicBezTo>
                    <a:pt x="39" y="34"/>
                    <a:pt x="37" y="34"/>
                    <a:pt x="37" y="34"/>
                  </a:cubicBezTo>
                  <a:cubicBezTo>
                    <a:pt x="36" y="34"/>
                    <a:pt x="36" y="35"/>
                    <a:pt x="36" y="35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5" y="36"/>
                    <a:pt x="35" y="36"/>
                  </a:cubicBezTo>
                  <a:cubicBezTo>
                    <a:pt x="35" y="35"/>
                    <a:pt x="34" y="35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1"/>
                    <a:pt x="18" y="30"/>
                  </a:cubicBezTo>
                  <a:cubicBezTo>
                    <a:pt x="18" y="30"/>
                    <a:pt x="16" y="29"/>
                    <a:pt x="15" y="29"/>
                  </a:cubicBezTo>
                  <a:cubicBezTo>
                    <a:pt x="15" y="29"/>
                    <a:pt x="14" y="29"/>
                    <a:pt x="14" y="29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5" y="26"/>
                    <a:pt x="4" y="26"/>
                  </a:cubicBezTo>
                  <a:cubicBezTo>
                    <a:pt x="4" y="26"/>
                    <a:pt x="2" y="25"/>
                    <a:pt x="2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2"/>
                    <a:pt x="2" y="122"/>
                    <a:pt x="2" y="122"/>
                  </a:cubicBezTo>
                  <a:cubicBezTo>
                    <a:pt x="3" y="122"/>
                    <a:pt x="3" y="121"/>
                    <a:pt x="4" y="121"/>
                  </a:cubicBezTo>
                  <a:cubicBezTo>
                    <a:pt x="5" y="121"/>
                    <a:pt x="6" y="122"/>
                    <a:pt x="6" y="122"/>
                  </a:cubicBezTo>
                  <a:cubicBezTo>
                    <a:pt x="7" y="122"/>
                    <a:pt x="8" y="120"/>
                    <a:pt x="9" y="120"/>
                  </a:cubicBezTo>
                  <a:cubicBezTo>
                    <a:pt x="10" y="120"/>
                    <a:pt x="11" y="120"/>
                    <a:pt x="11" y="120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28" y="128"/>
                    <a:pt x="28" y="128"/>
                    <a:pt x="28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30"/>
                    <a:pt x="38" y="130"/>
                    <a:pt x="38" y="130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6" y="137"/>
                    <a:pt x="46" y="137"/>
                    <a:pt x="46" y="137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9" y="140"/>
                    <a:pt x="49" y="140"/>
                    <a:pt x="49" y="140"/>
                  </a:cubicBezTo>
                  <a:cubicBezTo>
                    <a:pt x="53" y="145"/>
                    <a:pt x="53" y="145"/>
                    <a:pt x="53" y="145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58" y="154"/>
                    <a:pt x="58" y="154"/>
                    <a:pt x="58" y="154"/>
                  </a:cubicBezTo>
                  <a:cubicBezTo>
                    <a:pt x="60" y="155"/>
                    <a:pt x="60" y="155"/>
                    <a:pt x="60" y="155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65" y="158"/>
                    <a:pt x="65" y="158"/>
                    <a:pt x="65" y="158"/>
                  </a:cubicBezTo>
                  <a:cubicBezTo>
                    <a:pt x="65" y="158"/>
                    <a:pt x="66" y="158"/>
                    <a:pt x="66" y="158"/>
                  </a:cubicBezTo>
                  <a:cubicBezTo>
                    <a:pt x="66" y="158"/>
                    <a:pt x="67" y="159"/>
                    <a:pt x="67" y="159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69" y="161"/>
                    <a:pt x="69" y="161"/>
                    <a:pt x="69" y="16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5" name="Freeform 63">
              <a:extLst>
                <a:ext uri="{FF2B5EF4-FFF2-40B4-BE49-F238E27FC236}">
                  <a16:creationId xmlns:a16="http://schemas.microsoft.com/office/drawing/2014/main" id="{F881BDCC-BF12-0962-7EE4-DA496143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1786"/>
              <a:ext cx="33" cy="19"/>
            </a:xfrm>
            <a:custGeom>
              <a:avLst/>
              <a:gdLst>
                <a:gd name="T0" fmla="*/ 5 w 33"/>
                <a:gd name="T1" fmla="*/ 0 h 19"/>
                <a:gd name="T2" fmla="*/ 5 w 33"/>
                <a:gd name="T3" fmla="*/ 4 h 19"/>
                <a:gd name="T4" fmla="*/ 7 w 33"/>
                <a:gd name="T5" fmla="*/ 7 h 19"/>
                <a:gd name="T6" fmla="*/ 7 w 33"/>
                <a:gd name="T7" fmla="*/ 7 h 19"/>
                <a:gd name="T8" fmla="*/ 9 w 33"/>
                <a:gd name="T9" fmla="*/ 7 h 19"/>
                <a:gd name="T10" fmla="*/ 12 w 33"/>
                <a:gd name="T11" fmla="*/ 7 h 19"/>
                <a:gd name="T12" fmla="*/ 17 w 33"/>
                <a:gd name="T13" fmla="*/ 7 h 19"/>
                <a:gd name="T14" fmla="*/ 19 w 33"/>
                <a:gd name="T15" fmla="*/ 9 h 19"/>
                <a:gd name="T16" fmla="*/ 21 w 33"/>
                <a:gd name="T17" fmla="*/ 9 h 19"/>
                <a:gd name="T18" fmla="*/ 26 w 33"/>
                <a:gd name="T19" fmla="*/ 9 h 19"/>
                <a:gd name="T20" fmla="*/ 28 w 33"/>
                <a:gd name="T21" fmla="*/ 9 h 19"/>
                <a:gd name="T22" fmla="*/ 33 w 33"/>
                <a:gd name="T23" fmla="*/ 9 h 19"/>
                <a:gd name="T24" fmla="*/ 33 w 33"/>
                <a:gd name="T25" fmla="*/ 11 h 19"/>
                <a:gd name="T26" fmla="*/ 31 w 33"/>
                <a:gd name="T27" fmla="*/ 11 h 19"/>
                <a:gd name="T28" fmla="*/ 28 w 33"/>
                <a:gd name="T29" fmla="*/ 11 h 19"/>
                <a:gd name="T30" fmla="*/ 26 w 33"/>
                <a:gd name="T31" fmla="*/ 14 h 19"/>
                <a:gd name="T32" fmla="*/ 26 w 33"/>
                <a:gd name="T33" fmla="*/ 16 h 19"/>
                <a:gd name="T34" fmla="*/ 24 w 33"/>
                <a:gd name="T35" fmla="*/ 19 h 19"/>
                <a:gd name="T36" fmla="*/ 24 w 33"/>
                <a:gd name="T37" fmla="*/ 14 h 19"/>
                <a:gd name="T38" fmla="*/ 21 w 33"/>
                <a:gd name="T39" fmla="*/ 11 h 19"/>
                <a:gd name="T40" fmla="*/ 17 w 33"/>
                <a:gd name="T41" fmla="*/ 14 h 19"/>
                <a:gd name="T42" fmla="*/ 17 w 33"/>
                <a:gd name="T43" fmla="*/ 14 h 19"/>
                <a:gd name="T44" fmla="*/ 12 w 33"/>
                <a:gd name="T45" fmla="*/ 14 h 19"/>
                <a:gd name="T46" fmla="*/ 12 w 33"/>
                <a:gd name="T47" fmla="*/ 11 h 19"/>
                <a:gd name="T48" fmla="*/ 9 w 33"/>
                <a:gd name="T49" fmla="*/ 11 h 19"/>
                <a:gd name="T50" fmla="*/ 5 w 33"/>
                <a:gd name="T51" fmla="*/ 9 h 19"/>
                <a:gd name="T52" fmla="*/ 2 w 33"/>
                <a:gd name="T53" fmla="*/ 7 h 19"/>
                <a:gd name="T54" fmla="*/ 0 w 33"/>
                <a:gd name="T55" fmla="*/ 4 h 19"/>
                <a:gd name="T56" fmla="*/ 0 w 33"/>
                <a:gd name="T57" fmla="*/ 2 h 19"/>
                <a:gd name="T58" fmla="*/ 2 w 33"/>
                <a:gd name="T59" fmla="*/ 0 h 19"/>
                <a:gd name="T60" fmla="*/ 5 w 33"/>
                <a:gd name="T6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19">
                  <a:moveTo>
                    <a:pt x="5" y="0"/>
                  </a:moveTo>
                  <a:lnTo>
                    <a:pt x="5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7" y="7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1" y="11"/>
                  </a:lnTo>
                  <a:lnTo>
                    <a:pt x="28" y="11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4" y="19"/>
                  </a:lnTo>
                  <a:lnTo>
                    <a:pt x="24" y="14"/>
                  </a:lnTo>
                  <a:lnTo>
                    <a:pt x="21" y="11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2" y="14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6" name="Freeform 64">
              <a:extLst>
                <a:ext uri="{FF2B5EF4-FFF2-40B4-BE49-F238E27FC236}">
                  <a16:creationId xmlns:a16="http://schemas.microsoft.com/office/drawing/2014/main" id="{AA1243C8-586A-0B16-67B5-DC6443B6A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1728"/>
              <a:ext cx="38" cy="17"/>
            </a:xfrm>
            <a:custGeom>
              <a:avLst/>
              <a:gdLst>
                <a:gd name="T0" fmla="*/ 17 w 38"/>
                <a:gd name="T1" fmla="*/ 12 h 17"/>
                <a:gd name="T2" fmla="*/ 12 w 38"/>
                <a:gd name="T3" fmla="*/ 10 h 17"/>
                <a:gd name="T4" fmla="*/ 9 w 38"/>
                <a:gd name="T5" fmla="*/ 8 h 17"/>
                <a:gd name="T6" fmla="*/ 7 w 38"/>
                <a:gd name="T7" fmla="*/ 5 h 17"/>
                <a:gd name="T8" fmla="*/ 2 w 38"/>
                <a:gd name="T9" fmla="*/ 5 h 17"/>
                <a:gd name="T10" fmla="*/ 0 w 38"/>
                <a:gd name="T11" fmla="*/ 0 h 17"/>
                <a:gd name="T12" fmla="*/ 0 w 38"/>
                <a:gd name="T13" fmla="*/ 0 h 17"/>
                <a:gd name="T14" fmla="*/ 9 w 38"/>
                <a:gd name="T15" fmla="*/ 3 h 17"/>
                <a:gd name="T16" fmla="*/ 14 w 38"/>
                <a:gd name="T17" fmla="*/ 3 h 17"/>
                <a:gd name="T18" fmla="*/ 21 w 38"/>
                <a:gd name="T19" fmla="*/ 5 h 17"/>
                <a:gd name="T20" fmla="*/ 28 w 38"/>
                <a:gd name="T21" fmla="*/ 8 h 17"/>
                <a:gd name="T22" fmla="*/ 33 w 38"/>
                <a:gd name="T23" fmla="*/ 12 h 17"/>
                <a:gd name="T24" fmla="*/ 38 w 38"/>
                <a:gd name="T25" fmla="*/ 15 h 17"/>
                <a:gd name="T26" fmla="*/ 38 w 38"/>
                <a:gd name="T27" fmla="*/ 17 h 17"/>
                <a:gd name="T28" fmla="*/ 31 w 38"/>
                <a:gd name="T29" fmla="*/ 17 h 17"/>
                <a:gd name="T30" fmla="*/ 24 w 38"/>
                <a:gd name="T31" fmla="*/ 17 h 17"/>
                <a:gd name="T32" fmla="*/ 19 w 38"/>
                <a:gd name="T33" fmla="*/ 15 h 17"/>
                <a:gd name="T34" fmla="*/ 17 w 38"/>
                <a:gd name="T3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17">
                  <a:moveTo>
                    <a:pt x="17" y="12"/>
                  </a:moveTo>
                  <a:lnTo>
                    <a:pt x="12" y="10"/>
                  </a:lnTo>
                  <a:lnTo>
                    <a:pt x="9" y="8"/>
                  </a:lnTo>
                  <a:lnTo>
                    <a:pt x="7" y="5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3"/>
                  </a:lnTo>
                  <a:lnTo>
                    <a:pt x="14" y="3"/>
                  </a:lnTo>
                  <a:lnTo>
                    <a:pt x="21" y="5"/>
                  </a:lnTo>
                  <a:lnTo>
                    <a:pt x="28" y="8"/>
                  </a:lnTo>
                  <a:lnTo>
                    <a:pt x="33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31" y="17"/>
                  </a:lnTo>
                  <a:lnTo>
                    <a:pt x="24" y="17"/>
                  </a:lnTo>
                  <a:lnTo>
                    <a:pt x="19" y="15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7" name="Freeform 65">
              <a:extLst>
                <a:ext uri="{FF2B5EF4-FFF2-40B4-BE49-F238E27FC236}">
                  <a16:creationId xmlns:a16="http://schemas.microsoft.com/office/drawing/2014/main" id="{51CABAAE-A844-F0BD-5FA1-907A9E3C6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" y="1695"/>
              <a:ext cx="103" cy="95"/>
            </a:xfrm>
            <a:custGeom>
              <a:avLst/>
              <a:gdLst>
                <a:gd name="T0" fmla="*/ 6 w 43"/>
                <a:gd name="T1" fmla="*/ 26 h 40"/>
                <a:gd name="T2" fmla="*/ 7 w 43"/>
                <a:gd name="T3" fmla="*/ 22 h 40"/>
                <a:gd name="T4" fmla="*/ 9 w 43"/>
                <a:gd name="T5" fmla="*/ 21 h 40"/>
                <a:gd name="T6" fmla="*/ 9 w 43"/>
                <a:gd name="T7" fmla="*/ 17 h 40"/>
                <a:gd name="T8" fmla="*/ 11 w 43"/>
                <a:gd name="T9" fmla="*/ 13 h 40"/>
                <a:gd name="T10" fmla="*/ 14 w 43"/>
                <a:gd name="T11" fmla="*/ 8 h 40"/>
                <a:gd name="T12" fmla="*/ 17 w 43"/>
                <a:gd name="T13" fmla="*/ 3 h 40"/>
                <a:gd name="T14" fmla="*/ 23 w 43"/>
                <a:gd name="T15" fmla="*/ 0 h 40"/>
                <a:gd name="T16" fmla="*/ 24 w 43"/>
                <a:gd name="T17" fmla="*/ 1 h 40"/>
                <a:gd name="T18" fmla="*/ 21 w 43"/>
                <a:gd name="T19" fmla="*/ 2 h 40"/>
                <a:gd name="T20" fmla="*/ 22 w 43"/>
                <a:gd name="T21" fmla="*/ 5 h 40"/>
                <a:gd name="T22" fmla="*/ 19 w 43"/>
                <a:gd name="T23" fmla="*/ 11 h 40"/>
                <a:gd name="T24" fmla="*/ 17 w 43"/>
                <a:gd name="T25" fmla="*/ 14 h 40"/>
                <a:gd name="T26" fmla="*/ 18 w 43"/>
                <a:gd name="T27" fmla="*/ 15 h 40"/>
                <a:gd name="T28" fmla="*/ 22 w 43"/>
                <a:gd name="T29" fmla="*/ 13 h 40"/>
                <a:gd name="T30" fmla="*/ 23 w 43"/>
                <a:gd name="T31" fmla="*/ 15 h 40"/>
                <a:gd name="T32" fmla="*/ 21 w 43"/>
                <a:gd name="T33" fmla="*/ 18 h 40"/>
                <a:gd name="T34" fmla="*/ 25 w 43"/>
                <a:gd name="T35" fmla="*/ 18 h 40"/>
                <a:gd name="T36" fmla="*/ 26 w 43"/>
                <a:gd name="T37" fmla="*/ 20 h 40"/>
                <a:gd name="T38" fmla="*/ 30 w 43"/>
                <a:gd name="T39" fmla="*/ 18 h 40"/>
                <a:gd name="T40" fmla="*/ 34 w 43"/>
                <a:gd name="T41" fmla="*/ 19 h 40"/>
                <a:gd name="T42" fmla="*/ 37 w 43"/>
                <a:gd name="T43" fmla="*/ 20 h 40"/>
                <a:gd name="T44" fmla="*/ 34 w 43"/>
                <a:gd name="T45" fmla="*/ 22 h 40"/>
                <a:gd name="T46" fmla="*/ 35 w 43"/>
                <a:gd name="T47" fmla="*/ 25 h 40"/>
                <a:gd name="T48" fmla="*/ 36 w 43"/>
                <a:gd name="T49" fmla="*/ 26 h 40"/>
                <a:gd name="T50" fmla="*/ 40 w 43"/>
                <a:gd name="T51" fmla="*/ 24 h 40"/>
                <a:gd name="T52" fmla="*/ 37 w 43"/>
                <a:gd name="T53" fmla="*/ 27 h 40"/>
                <a:gd name="T54" fmla="*/ 36 w 43"/>
                <a:gd name="T55" fmla="*/ 30 h 40"/>
                <a:gd name="T56" fmla="*/ 35 w 43"/>
                <a:gd name="T57" fmla="*/ 32 h 40"/>
                <a:gd name="T58" fmla="*/ 38 w 43"/>
                <a:gd name="T59" fmla="*/ 30 h 40"/>
                <a:gd name="T60" fmla="*/ 40 w 43"/>
                <a:gd name="T61" fmla="*/ 31 h 40"/>
                <a:gd name="T62" fmla="*/ 40 w 43"/>
                <a:gd name="T63" fmla="*/ 33 h 40"/>
                <a:gd name="T64" fmla="*/ 43 w 43"/>
                <a:gd name="T65" fmla="*/ 33 h 40"/>
                <a:gd name="T66" fmla="*/ 40 w 43"/>
                <a:gd name="T67" fmla="*/ 40 h 40"/>
                <a:gd name="T68" fmla="*/ 36 w 43"/>
                <a:gd name="T69" fmla="*/ 39 h 40"/>
                <a:gd name="T70" fmla="*/ 36 w 43"/>
                <a:gd name="T71" fmla="*/ 37 h 40"/>
                <a:gd name="T72" fmla="*/ 33 w 43"/>
                <a:gd name="T73" fmla="*/ 37 h 40"/>
                <a:gd name="T74" fmla="*/ 35 w 43"/>
                <a:gd name="T75" fmla="*/ 32 h 40"/>
                <a:gd name="T76" fmla="*/ 31 w 43"/>
                <a:gd name="T77" fmla="*/ 32 h 40"/>
                <a:gd name="T78" fmla="*/ 29 w 43"/>
                <a:gd name="T79" fmla="*/ 35 h 40"/>
                <a:gd name="T80" fmla="*/ 27 w 43"/>
                <a:gd name="T81" fmla="*/ 37 h 40"/>
                <a:gd name="T82" fmla="*/ 23 w 43"/>
                <a:gd name="T83" fmla="*/ 38 h 40"/>
                <a:gd name="T84" fmla="*/ 23 w 43"/>
                <a:gd name="T85" fmla="*/ 36 h 40"/>
                <a:gd name="T86" fmla="*/ 26 w 43"/>
                <a:gd name="T87" fmla="*/ 34 h 40"/>
                <a:gd name="T88" fmla="*/ 28 w 43"/>
                <a:gd name="T89" fmla="*/ 32 h 40"/>
                <a:gd name="T90" fmla="*/ 25 w 43"/>
                <a:gd name="T91" fmla="*/ 33 h 40"/>
                <a:gd name="T92" fmla="*/ 22 w 43"/>
                <a:gd name="T93" fmla="*/ 33 h 40"/>
                <a:gd name="T94" fmla="*/ 21 w 43"/>
                <a:gd name="T95" fmla="*/ 31 h 40"/>
                <a:gd name="T96" fmla="*/ 18 w 43"/>
                <a:gd name="T97" fmla="*/ 33 h 40"/>
                <a:gd name="T98" fmla="*/ 10 w 43"/>
                <a:gd name="T99" fmla="*/ 32 h 40"/>
                <a:gd name="T100" fmla="*/ 5 w 43"/>
                <a:gd name="T101" fmla="*/ 32 h 40"/>
                <a:gd name="T102" fmla="*/ 2 w 43"/>
                <a:gd name="T103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" h="40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0"/>
                    <a:pt x="19" y="11"/>
                  </a:cubicBezTo>
                  <a:cubicBezTo>
                    <a:pt x="19" y="11"/>
                    <a:pt x="18" y="12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8" y="15"/>
                    <a:pt x="18" y="15"/>
                  </a:cubicBezTo>
                  <a:cubicBezTo>
                    <a:pt x="19" y="14"/>
                    <a:pt x="20" y="13"/>
                    <a:pt x="20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2"/>
                    <a:pt x="34" y="22"/>
                  </a:cubicBezTo>
                  <a:cubicBezTo>
                    <a:pt x="33" y="22"/>
                    <a:pt x="33" y="23"/>
                    <a:pt x="33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3" y="26"/>
                    <a:pt x="34" y="26"/>
                  </a:cubicBezTo>
                  <a:cubicBezTo>
                    <a:pt x="35" y="26"/>
                    <a:pt x="36" y="26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2"/>
                    <a:pt x="38" y="31"/>
                    <a:pt x="38" y="30"/>
                  </a:cubicBezTo>
                  <a:cubicBezTo>
                    <a:pt x="38" y="30"/>
                    <a:pt x="41" y="29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3" y="33"/>
                    <a:pt x="43" y="33"/>
                  </a:cubicBezTo>
                  <a:cubicBezTo>
                    <a:pt x="43" y="34"/>
                    <a:pt x="42" y="36"/>
                    <a:pt x="42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40"/>
                    <a:pt x="36" y="39"/>
                    <a:pt x="36" y="39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2" y="35"/>
                    <a:pt x="31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7" y="36"/>
                    <a:pt x="27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8"/>
                    <a:pt x="23" y="38"/>
                    <a:pt x="23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21" y="33"/>
                    <a:pt x="19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3" y="33"/>
                    <a:pt x="3" y="33"/>
                  </a:cubicBezTo>
                  <a:lnTo>
                    <a:pt x="2" y="3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8" name="Freeform 66">
              <a:extLst>
                <a:ext uri="{FF2B5EF4-FFF2-40B4-BE49-F238E27FC236}">
                  <a16:creationId xmlns:a16="http://schemas.microsoft.com/office/drawing/2014/main" id="{9D2CBC6C-B70E-7333-5D35-88D9CF9FC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1662"/>
              <a:ext cx="24" cy="12"/>
            </a:xfrm>
            <a:custGeom>
              <a:avLst/>
              <a:gdLst>
                <a:gd name="T0" fmla="*/ 5 w 10"/>
                <a:gd name="T1" fmla="*/ 4 h 5"/>
                <a:gd name="T2" fmla="*/ 6 w 10"/>
                <a:gd name="T3" fmla="*/ 4 h 5"/>
                <a:gd name="T4" fmla="*/ 9 w 10"/>
                <a:gd name="T5" fmla="*/ 5 h 5"/>
                <a:gd name="T6" fmla="*/ 7 w 10"/>
                <a:gd name="T7" fmla="*/ 1 h 5"/>
                <a:gd name="T8" fmla="*/ 6 w 10"/>
                <a:gd name="T9" fmla="*/ 0 h 5"/>
                <a:gd name="T10" fmla="*/ 5 w 10"/>
                <a:gd name="T11" fmla="*/ 0 h 5"/>
                <a:gd name="T12" fmla="*/ 2 w 10"/>
                <a:gd name="T13" fmla="*/ 0 h 5"/>
                <a:gd name="T14" fmla="*/ 2 w 10"/>
                <a:gd name="T15" fmla="*/ 0 h 5"/>
                <a:gd name="T16" fmla="*/ 0 w 10"/>
                <a:gd name="T17" fmla="*/ 2 h 5"/>
                <a:gd name="T18" fmla="*/ 2 w 10"/>
                <a:gd name="T19" fmla="*/ 2 h 5"/>
                <a:gd name="T20" fmla="*/ 4 w 10"/>
                <a:gd name="T21" fmla="*/ 3 h 5"/>
                <a:gd name="T22" fmla="*/ 4 w 10"/>
                <a:gd name="T23" fmla="*/ 3 h 5"/>
                <a:gd name="T24" fmla="*/ 5 w 10"/>
                <a:gd name="T2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5">
                  <a:moveTo>
                    <a:pt x="5" y="4"/>
                  </a:move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8" y="5"/>
                    <a:pt x="9" y="5"/>
                  </a:cubicBezTo>
                  <a:cubicBezTo>
                    <a:pt x="10" y="4"/>
                    <a:pt x="8" y="2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" name="Freeform 67">
              <a:extLst>
                <a:ext uri="{FF2B5EF4-FFF2-40B4-BE49-F238E27FC236}">
                  <a16:creationId xmlns:a16="http://schemas.microsoft.com/office/drawing/2014/main" id="{A31AC2C5-99A3-A465-393A-3145496A1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600"/>
              <a:ext cx="12" cy="7"/>
            </a:xfrm>
            <a:custGeom>
              <a:avLst/>
              <a:gdLst>
                <a:gd name="T0" fmla="*/ 0 w 5"/>
                <a:gd name="T1" fmla="*/ 3 h 3"/>
                <a:gd name="T2" fmla="*/ 2 w 5"/>
                <a:gd name="T3" fmla="*/ 3 h 3"/>
                <a:gd name="T4" fmla="*/ 3 w 5"/>
                <a:gd name="T5" fmla="*/ 2 h 3"/>
                <a:gd name="T6" fmla="*/ 4 w 5"/>
                <a:gd name="T7" fmla="*/ 3 h 3"/>
                <a:gd name="T8" fmla="*/ 5 w 5"/>
                <a:gd name="T9" fmla="*/ 1 h 3"/>
                <a:gd name="T10" fmla="*/ 4 w 5"/>
                <a:gd name="T11" fmla="*/ 1 h 3"/>
                <a:gd name="T12" fmla="*/ 3 w 5"/>
                <a:gd name="T13" fmla="*/ 0 h 3"/>
                <a:gd name="T14" fmla="*/ 3 w 5"/>
                <a:gd name="T15" fmla="*/ 1 h 3"/>
                <a:gd name="T16" fmla="*/ 1 w 5"/>
                <a:gd name="T17" fmla="*/ 2 h 3"/>
                <a:gd name="T18" fmla="*/ 0 w 5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" name="Freeform 68">
              <a:extLst>
                <a:ext uri="{FF2B5EF4-FFF2-40B4-BE49-F238E27FC236}">
                  <a16:creationId xmlns:a16="http://schemas.microsoft.com/office/drawing/2014/main" id="{D3D20F65-6BF7-C0FC-C3EE-B31C4F88F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2689"/>
              <a:ext cx="180" cy="205"/>
            </a:xfrm>
            <a:custGeom>
              <a:avLst/>
              <a:gdLst>
                <a:gd name="T0" fmla="*/ 10 w 76"/>
                <a:gd name="T1" fmla="*/ 6 h 86"/>
                <a:gd name="T2" fmla="*/ 14 w 76"/>
                <a:gd name="T3" fmla="*/ 4 h 86"/>
                <a:gd name="T4" fmla="*/ 19 w 76"/>
                <a:gd name="T5" fmla="*/ 2 h 86"/>
                <a:gd name="T6" fmla="*/ 24 w 76"/>
                <a:gd name="T7" fmla="*/ 0 h 86"/>
                <a:gd name="T8" fmla="*/ 27 w 76"/>
                <a:gd name="T9" fmla="*/ 1 h 86"/>
                <a:gd name="T10" fmla="*/ 26 w 76"/>
                <a:gd name="T11" fmla="*/ 6 h 86"/>
                <a:gd name="T12" fmla="*/ 27 w 76"/>
                <a:gd name="T13" fmla="*/ 11 h 86"/>
                <a:gd name="T14" fmla="*/ 37 w 76"/>
                <a:gd name="T15" fmla="*/ 18 h 86"/>
                <a:gd name="T16" fmla="*/ 44 w 76"/>
                <a:gd name="T17" fmla="*/ 21 h 86"/>
                <a:gd name="T18" fmla="*/ 49 w 76"/>
                <a:gd name="T19" fmla="*/ 24 h 86"/>
                <a:gd name="T20" fmla="*/ 57 w 76"/>
                <a:gd name="T21" fmla="*/ 27 h 86"/>
                <a:gd name="T22" fmla="*/ 59 w 76"/>
                <a:gd name="T23" fmla="*/ 34 h 86"/>
                <a:gd name="T24" fmla="*/ 59 w 76"/>
                <a:gd name="T25" fmla="*/ 37 h 86"/>
                <a:gd name="T26" fmla="*/ 70 w 76"/>
                <a:gd name="T27" fmla="*/ 42 h 86"/>
                <a:gd name="T28" fmla="*/ 70 w 76"/>
                <a:gd name="T29" fmla="*/ 47 h 86"/>
                <a:gd name="T30" fmla="*/ 72 w 76"/>
                <a:gd name="T31" fmla="*/ 50 h 86"/>
                <a:gd name="T32" fmla="*/ 75 w 76"/>
                <a:gd name="T33" fmla="*/ 52 h 86"/>
                <a:gd name="T34" fmla="*/ 76 w 76"/>
                <a:gd name="T35" fmla="*/ 56 h 86"/>
                <a:gd name="T36" fmla="*/ 74 w 76"/>
                <a:gd name="T37" fmla="*/ 61 h 86"/>
                <a:gd name="T38" fmla="*/ 67 w 76"/>
                <a:gd name="T39" fmla="*/ 62 h 86"/>
                <a:gd name="T40" fmla="*/ 58 w 76"/>
                <a:gd name="T41" fmla="*/ 62 h 86"/>
                <a:gd name="T42" fmla="*/ 49 w 76"/>
                <a:gd name="T43" fmla="*/ 65 h 86"/>
                <a:gd name="T44" fmla="*/ 46 w 76"/>
                <a:gd name="T45" fmla="*/ 73 h 86"/>
                <a:gd name="T46" fmla="*/ 43 w 76"/>
                <a:gd name="T47" fmla="*/ 79 h 86"/>
                <a:gd name="T48" fmla="*/ 39 w 76"/>
                <a:gd name="T49" fmla="*/ 79 h 86"/>
                <a:gd name="T50" fmla="*/ 36 w 76"/>
                <a:gd name="T51" fmla="*/ 79 h 86"/>
                <a:gd name="T52" fmla="*/ 31 w 76"/>
                <a:gd name="T53" fmla="*/ 81 h 86"/>
                <a:gd name="T54" fmla="*/ 22 w 76"/>
                <a:gd name="T55" fmla="*/ 78 h 86"/>
                <a:gd name="T56" fmla="*/ 19 w 76"/>
                <a:gd name="T57" fmla="*/ 80 h 86"/>
                <a:gd name="T58" fmla="*/ 17 w 76"/>
                <a:gd name="T59" fmla="*/ 83 h 86"/>
                <a:gd name="T60" fmla="*/ 14 w 76"/>
                <a:gd name="T61" fmla="*/ 86 h 86"/>
                <a:gd name="T62" fmla="*/ 11 w 76"/>
                <a:gd name="T63" fmla="*/ 85 h 86"/>
                <a:gd name="T64" fmla="*/ 11 w 76"/>
                <a:gd name="T65" fmla="*/ 82 h 86"/>
                <a:gd name="T66" fmla="*/ 9 w 76"/>
                <a:gd name="T67" fmla="*/ 79 h 86"/>
                <a:gd name="T68" fmla="*/ 8 w 76"/>
                <a:gd name="T69" fmla="*/ 75 h 86"/>
                <a:gd name="T70" fmla="*/ 7 w 76"/>
                <a:gd name="T71" fmla="*/ 72 h 86"/>
                <a:gd name="T72" fmla="*/ 6 w 76"/>
                <a:gd name="T73" fmla="*/ 69 h 86"/>
                <a:gd name="T74" fmla="*/ 7 w 76"/>
                <a:gd name="T75" fmla="*/ 66 h 86"/>
                <a:gd name="T76" fmla="*/ 7 w 76"/>
                <a:gd name="T77" fmla="*/ 64 h 86"/>
                <a:gd name="T78" fmla="*/ 7 w 76"/>
                <a:gd name="T79" fmla="*/ 62 h 86"/>
                <a:gd name="T80" fmla="*/ 3 w 76"/>
                <a:gd name="T81" fmla="*/ 59 h 86"/>
                <a:gd name="T82" fmla="*/ 3 w 76"/>
                <a:gd name="T83" fmla="*/ 54 h 86"/>
                <a:gd name="T84" fmla="*/ 1 w 76"/>
                <a:gd name="T85" fmla="*/ 51 h 86"/>
                <a:gd name="T86" fmla="*/ 0 w 76"/>
                <a:gd name="T87" fmla="*/ 49 h 86"/>
                <a:gd name="T88" fmla="*/ 1 w 76"/>
                <a:gd name="T89" fmla="*/ 47 h 86"/>
                <a:gd name="T90" fmla="*/ 3 w 76"/>
                <a:gd name="T91" fmla="*/ 45 h 86"/>
                <a:gd name="T92" fmla="*/ 4 w 76"/>
                <a:gd name="T93" fmla="*/ 43 h 86"/>
                <a:gd name="T94" fmla="*/ 2 w 76"/>
                <a:gd name="T95" fmla="*/ 41 h 86"/>
                <a:gd name="T96" fmla="*/ 2 w 76"/>
                <a:gd name="T97" fmla="*/ 38 h 86"/>
                <a:gd name="T98" fmla="*/ 2 w 76"/>
                <a:gd name="T99" fmla="*/ 34 h 86"/>
                <a:gd name="T100" fmla="*/ 2 w 76"/>
                <a:gd name="T101" fmla="*/ 32 h 86"/>
                <a:gd name="T102" fmla="*/ 4 w 76"/>
                <a:gd name="T103" fmla="*/ 30 h 86"/>
                <a:gd name="T104" fmla="*/ 4 w 76"/>
                <a:gd name="T105" fmla="*/ 27 h 86"/>
                <a:gd name="T106" fmla="*/ 4 w 76"/>
                <a:gd name="T107" fmla="*/ 24 h 86"/>
                <a:gd name="T108" fmla="*/ 4 w 76"/>
                <a:gd name="T109" fmla="*/ 21 h 86"/>
                <a:gd name="T110" fmla="*/ 5 w 76"/>
                <a:gd name="T111" fmla="*/ 19 h 86"/>
                <a:gd name="T112" fmla="*/ 6 w 76"/>
                <a:gd name="T113" fmla="*/ 17 h 86"/>
                <a:gd name="T114" fmla="*/ 0 w 76"/>
                <a:gd name="T115" fmla="*/ 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6" h="86">
                  <a:moveTo>
                    <a:pt x="7" y="9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6" y="5"/>
                    <a:pt x="26" y="6"/>
                  </a:cubicBezTo>
                  <a:cubicBezTo>
                    <a:pt x="26" y="7"/>
                    <a:pt x="27" y="7"/>
                    <a:pt x="27" y="8"/>
                  </a:cubicBezTo>
                  <a:cubicBezTo>
                    <a:pt x="27" y="9"/>
                    <a:pt x="27" y="11"/>
                    <a:pt x="27" y="11"/>
                  </a:cubicBezTo>
                  <a:cubicBezTo>
                    <a:pt x="27" y="11"/>
                    <a:pt x="33" y="17"/>
                    <a:pt x="33" y="18"/>
                  </a:cubicBezTo>
                  <a:cubicBezTo>
                    <a:pt x="34" y="19"/>
                    <a:pt x="37" y="18"/>
                    <a:pt x="37" y="18"/>
                  </a:cubicBezTo>
                  <a:cubicBezTo>
                    <a:pt x="37" y="18"/>
                    <a:pt x="40" y="19"/>
                    <a:pt x="41" y="19"/>
                  </a:cubicBezTo>
                  <a:cubicBezTo>
                    <a:pt x="42" y="19"/>
                    <a:pt x="43" y="21"/>
                    <a:pt x="44" y="21"/>
                  </a:cubicBezTo>
                  <a:cubicBezTo>
                    <a:pt x="44" y="22"/>
                    <a:pt x="47" y="22"/>
                    <a:pt x="47" y="2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53" y="25"/>
                    <a:pt x="54" y="25"/>
                  </a:cubicBezTo>
                  <a:cubicBezTo>
                    <a:pt x="55" y="25"/>
                    <a:pt x="57" y="26"/>
                    <a:pt x="57" y="27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8" y="30"/>
                    <a:pt x="59" y="33"/>
                    <a:pt x="59" y="34"/>
                  </a:cubicBezTo>
                  <a:cubicBezTo>
                    <a:pt x="59" y="34"/>
                    <a:pt x="57" y="35"/>
                    <a:pt x="57" y="36"/>
                  </a:cubicBezTo>
                  <a:cubicBezTo>
                    <a:pt x="57" y="36"/>
                    <a:pt x="59" y="37"/>
                    <a:pt x="59" y="37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0" y="47"/>
                    <a:pt x="71" y="48"/>
                    <a:pt x="71" y="49"/>
                  </a:cubicBezTo>
                  <a:cubicBezTo>
                    <a:pt x="71" y="49"/>
                    <a:pt x="72" y="50"/>
                    <a:pt x="72" y="50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6" y="54"/>
                    <a:pt x="76" y="54"/>
                  </a:cubicBezTo>
                  <a:cubicBezTo>
                    <a:pt x="76" y="55"/>
                    <a:pt x="76" y="56"/>
                    <a:pt x="76" y="56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2"/>
                    <a:pt x="66" y="62"/>
                    <a:pt x="65" y="62"/>
                  </a:cubicBezTo>
                  <a:cubicBezTo>
                    <a:pt x="64" y="61"/>
                    <a:pt x="59" y="62"/>
                    <a:pt x="58" y="62"/>
                  </a:cubicBezTo>
                  <a:cubicBezTo>
                    <a:pt x="57" y="62"/>
                    <a:pt x="54" y="63"/>
                    <a:pt x="53" y="63"/>
                  </a:cubicBezTo>
                  <a:cubicBezTo>
                    <a:pt x="52" y="63"/>
                    <a:pt x="50" y="64"/>
                    <a:pt x="49" y="65"/>
                  </a:cubicBezTo>
                  <a:cubicBezTo>
                    <a:pt x="49" y="65"/>
                    <a:pt x="46" y="70"/>
                    <a:pt x="46" y="70"/>
                  </a:cubicBezTo>
                  <a:cubicBezTo>
                    <a:pt x="46" y="71"/>
                    <a:pt x="46" y="73"/>
                    <a:pt x="46" y="73"/>
                  </a:cubicBezTo>
                  <a:cubicBezTo>
                    <a:pt x="46" y="73"/>
                    <a:pt x="44" y="79"/>
                    <a:pt x="44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1" y="81"/>
                    <a:pt x="31" y="81"/>
                  </a:cubicBezTo>
                  <a:cubicBezTo>
                    <a:pt x="31" y="81"/>
                    <a:pt x="24" y="80"/>
                    <a:pt x="24" y="80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5"/>
                    <a:pt x="6" y="65"/>
                  </a:cubicBezTo>
                  <a:cubicBezTo>
                    <a:pt x="5" y="64"/>
                    <a:pt x="7" y="64"/>
                    <a:pt x="7" y="64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7" y="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" name="Freeform 69">
              <a:extLst>
                <a:ext uri="{FF2B5EF4-FFF2-40B4-BE49-F238E27FC236}">
                  <a16:creationId xmlns:a16="http://schemas.microsoft.com/office/drawing/2014/main" id="{CD42427C-463D-8245-03FA-AC4FF2A26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" y="2273"/>
              <a:ext cx="72" cy="64"/>
            </a:xfrm>
            <a:custGeom>
              <a:avLst/>
              <a:gdLst>
                <a:gd name="T0" fmla="*/ 19 w 30"/>
                <a:gd name="T1" fmla="*/ 27 h 27"/>
                <a:gd name="T2" fmla="*/ 18 w 30"/>
                <a:gd name="T3" fmla="*/ 26 h 27"/>
                <a:gd name="T4" fmla="*/ 17 w 30"/>
                <a:gd name="T5" fmla="*/ 26 h 27"/>
                <a:gd name="T6" fmla="*/ 16 w 30"/>
                <a:gd name="T7" fmla="*/ 26 h 27"/>
                <a:gd name="T8" fmla="*/ 14 w 30"/>
                <a:gd name="T9" fmla="*/ 26 h 27"/>
                <a:gd name="T10" fmla="*/ 12 w 30"/>
                <a:gd name="T11" fmla="*/ 26 h 27"/>
                <a:gd name="T12" fmla="*/ 11 w 30"/>
                <a:gd name="T13" fmla="*/ 26 h 27"/>
                <a:gd name="T14" fmla="*/ 10 w 30"/>
                <a:gd name="T15" fmla="*/ 25 h 27"/>
                <a:gd name="T16" fmla="*/ 8 w 30"/>
                <a:gd name="T17" fmla="*/ 24 h 27"/>
                <a:gd name="T18" fmla="*/ 7 w 30"/>
                <a:gd name="T19" fmla="*/ 23 h 27"/>
                <a:gd name="T20" fmla="*/ 6 w 30"/>
                <a:gd name="T21" fmla="*/ 22 h 27"/>
                <a:gd name="T22" fmla="*/ 5 w 30"/>
                <a:gd name="T23" fmla="*/ 20 h 27"/>
                <a:gd name="T24" fmla="*/ 3 w 30"/>
                <a:gd name="T25" fmla="*/ 20 h 27"/>
                <a:gd name="T26" fmla="*/ 0 w 30"/>
                <a:gd name="T27" fmla="*/ 16 h 27"/>
                <a:gd name="T28" fmla="*/ 3 w 30"/>
                <a:gd name="T29" fmla="*/ 15 h 27"/>
                <a:gd name="T30" fmla="*/ 4 w 30"/>
                <a:gd name="T31" fmla="*/ 13 h 27"/>
                <a:gd name="T32" fmla="*/ 8 w 30"/>
                <a:gd name="T33" fmla="*/ 13 h 27"/>
                <a:gd name="T34" fmla="*/ 10 w 30"/>
                <a:gd name="T35" fmla="*/ 13 h 27"/>
                <a:gd name="T36" fmla="*/ 13 w 30"/>
                <a:gd name="T37" fmla="*/ 12 h 27"/>
                <a:gd name="T38" fmla="*/ 15 w 30"/>
                <a:gd name="T39" fmla="*/ 12 h 27"/>
                <a:gd name="T40" fmla="*/ 17 w 30"/>
                <a:gd name="T41" fmla="*/ 11 h 27"/>
                <a:gd name="T42" fmla="*/ 17 w 30"/>
                <a:gd name="T43" fmla="*/ 10 h 27"/>
                <a:gd name="T44" fmla="*/ 15 w 30"/>
                <a:gd name="T45" fmla="*/ 9 h 27"/>
                <a:gd name="T46" fmla="*/ 14 w 30"/>
                <a:gd name="T47" fmla="*/ 8 h 27"/>
                <a:gd name="T48" fmla="*/ 12 w 30"/>
                <a:gd name="T49" fmla="*/ 6 h 27"/>
                <a:gd name="T50" fmla="*/ 11 w 30"/>
                <a:gd name="T51" fmla="*/ 5 h 27"/>
                <a:gd name="T52" fmla="*/ 13 w 30"/>
                <a:gd name="T53" fmla="*/ 5 h 27"/>
                <a:gd name="T54" fmla="*/ 14 w 30"/>
                <a:gd name="T55" fmla="*/ 3 h 27"/>
                <a:gd name="T56" fmla="*/ 13 w 30"/>
                <a:gd name="T57" fmla="*/ 2 h 27"/>
                <a:gd name="T58" fmla="*/ 13 w 30"/>
                <a:gd name="T59" fmla="*/ 0 h 27"/>
                <a:gd name="T60" fmla="*/ 24 w 30"/>
                <a:gd name="T61" fmla="*/ 0 h 27"/>
                <a:gd name="T62" fmla="*/ 25 w 30"/>
                <a:gd name="T63" fmla="*/ 13 h 27"/>
                <a:gd name="T64" fmla="*/ 26 w 30"/>
                <a:gd name="T65" fmla="*/ 13 h 27"/>
                <a:gd name="T66" fmla="*/ 27 w 30"/>
                <a:gd name="T67" fmla="*/ 13 h 27"/>
                <a:gd name="T68" fmla="*/ 28 w 30"/>
                <a:gd name="T69" fmla="*/ 14 h 27"/>
                <a:gd name="T70" fmla="*/ 28 w 30"/>
                <a:gd name="T71" fmla="*/ 14 h 27"/>
                <a:gd name="T72" fmla="*/ 29 w 30"/>
                <a:gd name="T73" fmla="*/ 14 h 27"/>
                <a:gd name="T74" fmla="*/ 30 w 30"/>
                <a:gd name="T75" fmla="*/ 14 h 27"/>
                <a:gd name="T76" fmla="*/ 30 w 30"/>
                <a:gd name="T77" fmla="*/ 14 h 27"/>
                <a:gd name="T78" fmla="*/ 30 w 30"/>
                <a:gd name="T79" fmla="*/ 15 h 27"/>
                <a:gd name="T80" fmla="*/ 30 w 30"/>
                <a:gd name="T81" fmla="*/ 15 h 27"/>
                <a:gd name="T82" fmla="*/ 29 w 30"/>
                <a:gd name="T83" fmla="*/ 16 h 27"/>
                <a:gd name="T84" fmla="*/ 28 w 30"/>
                <a:gd name="T85" fmla="*/ 17 h 27"/>
                <a:gd name="T86" fmla="*/ 27 w 30"/>
                <a:gd name="T87" fmla="*/ 17 h 27"/>
                <a:gd name="T88" fmla="*/ 26 w 30"/>
                <a:gd name="T89" fmla="*/ 18 h 27"/>
                <a:gd name="T90" fmla="*/ 25 w 30"/>
                <a:gd name="T91" fmla="*/ 19 h 27"/>
                <a:gd name="T92" fmla="*/ 25 w 30"/>
                <a:gd name="T93" fmla="*/ 19 h 27"/>
                <a:gd name="T94" fmla="*/ 25 w 30"/>
                <a:gd name="T95" fmla="*/ 20 h 27"/>
                <a:gd name="T96" fmla="*/ 25 w 30"/>
                <a:gd name="T97" fmla="*/ 21 h 27"/>
                <a:gd name="T98" fmla="*/ 24 w 30"/>
                <a:gd name="T99" fmla="*/ 22 h 27"/>
                <a:gd name="T100" fmla="*/ 24 w 30"/>
                <a:gd name="T101" fmla="*/ 22 h 27"/>
                <a:gd name="T102" fmla="*/ 23 w 30"/>
                <a:gd name="T103" fmla="*/ 23 h 27"/>
                <a:gd name="T104" fmla="*/ 23 w 30"/>
                <a:gd name="T105" fmla="*/ 23 h 27"/>
                <a:gd name="T106" fmla="*/ 22 w 30"/>
                <a:gd name="T107" fmla="*/ 24 h 27"/>
                <a:gd name="T108" fmla="*/ 21 w 30"/>
                <a:gd name="T109" fmla="*/ 25 h 27"/>
                <a:gd name="T110" fmla="*/ 21 w 30"/>
                <a:gd name="T111" fmla="*/ 25 h 27"/>
                <a:gd name="T112" fmla="*/ 20 w 30"/>
                <a:gd name="T113" fmla="*/ 26 h 27"/>
                <a:gd name="T114" fmla="*/ 20 w 30"/>
                <a:gd name="T115" fmla="*/ 26 h 27"/>
                <a:gd name="T116" fmla="*/ 19 w 30"/>
                <a:gd name="T117" fmla="*/ 26 h 27"/>
                <a:gd name="T118" fmla="*/ 19 w 30"/>
                <a:gd name="T1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" h="27">
                  <a:moveTo>
                    <a:pt x="19" y="27"/>
                  </a:move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0" y="16"/>
                    <a:pt x="0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10" y="13"/>
                    <a:pt x="10" y="13"/>
                  </a:cubicBezTo>
                  <a:cubicBezTo>
                    <a:pt x="11" y="13"/>
                    <a:pt x="13" y="12"/>
                    <a:pt x="13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6" y="18"/>
                  </a:cubicBezTo>
                  <a:cubicBezTo>
                    <a:pt x="26" y="18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2" y="24"/>
                    <a:pt x="22" y="24"/>
                  </a:cubicBezTo>
                  <a:cubicBezTo>
                    <a:pt x="22" y="24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lnTo>
                    <a:pt x="19" y="2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" name="Freeform 70">
              <a:extLst>
                <a:ext uri="{FF2B5EF4-FFF2-40B4-BE49-F238E27FC236}">
                  <a16:creationId xmlns:a16="http://schemas.microsoft.com/office/drawing/2014/main" id="{7CAEC7E1-1F2F-AC23-E083-2157D02D4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266"/>
              <a:ext cx="16" cy="38"/>
            </a:xfrm>
            <a:custGeom>
              <a:avLst/>
              <a:gdLst>
                <a:gd name="T0" fmla="*/ 2 w 7"/>
                <a:gd name="T1" fmla="*/ 16 h 16"/>
                <a:gd name="T2" fmla="*/ 0 w 7"/>
                <a:gd name="T3" fmla="*/ 16 h 16"/>
                <a:gd name="T4" fmla="*/ 0 w 7"/>
                <a:gd name="T5" fmla="*/ 3 h 16"/>
                <a:gd name="T6" fmla="*/ 0 w 7"/>
                <a:gd name="T7" fmla="*/ 2 h 16"/>
                <a:gd name="T8" fmla="*/ 3 w 7"/>
                <a:gd name="T9" fmla="*/ 2 h 16"/>
                <a:gd name="T10" fmla="*/ 4 w 7"/>
                <a:gd name="T11" fmla="*/ 0 h 16"/>
                <a:gd name="T12" fmla="*/ 5 w 7"/>
                <a:gd name="T13" fmla="*/ 0 h 16"/>
                <a:gd name="T14" fmla="*/ 6 w 7"/>
                <a:gd name="T15" fmla="*/ 0 h 16"/>
                <a:gd name="T16" fmla="*/ 7 w 7"/>
                <a:gd name="T17" fmla="*/ 1 h 16"/>
                <a:gd name="T18" fmla="*/ 7 w 7"/>
                <a:gd name="T19" fmla="*/ 1 h 16"/>
                <a:gd name="T20" fmla="*/ 7 w 7"/>
                <a:gd name="T21" fmla="*/ 2 h 16"/>
                <a:gd name="T22" fmla="*/ 6 w 7"/>
                <a:gd name="T23" fmla="*/ 3 h 16"/>
                <a:gd name="T24" fmla="*/ 6 w 7"/>
                <a:gd name="T25" fmla="*/ 4 h 16"/>
                <a:gd name="T26" fmla="*/ 6 w 7"/>
                <a:gd name="T27" fmla="*/ 5 h 16"/>
                <a:gd name="T28" fmla="*/ 6 w 7"/>
                <a:gd name="T29" fmla="*/ 5 h 16"/>
                <a:gd name="T30" fmla="*/ 5 w 7"/>
                <a:gd name="T31" fmla="*/ 5 h 16"/>
                <a:gd name="T32" fmla="*/ 6 w 7"/>
                <a:gd name="T33" fmla="*/ 6 h 16"/>
                <a:gd name="T34" fmla="*/ 6 w 7"/>
                <a:gd name="T35" fmla="*/ 7 h 16"/>
                <a:gd name="T36" fmla="*/ 5 w 7"/>
                <a:gd name="T37" fmla="*/ 8 h 16"/>
                <a:gd name="T38" fmla="*/ 5 w 7"/>
                <a:gd name="T39" fmla="*/ 9 h 16"/>
                <a:gd name="T40" fmla="*/ 5 w 7"/>
                <a:gd name="T41" fmla="*/ 10 h 16"/>
                <a:gd name="T42" fmla="*/ 5 w 7"/>
                <a:gd name="T43" fmla="*/ 11 h 16"/>
                <a:gd name="T44" fmla="*/ 5 w 7"/>
                <a:gd name="T45" fmla="*/ 11 h 16"/>
                <a:gd name="T46" fmla="*/ 5 w 7"/>
                <a:gd name="T47" fmla="*/ 11 h 16"/>
                <a:gd name="T48" fmla="*/ 5 w 7"/>
                <a:gd name="T49" fmla="*/ 12 h 16"/>
                <a:gd name="T50" fmla="*/ 4 w 7"/>
                <a:gd name="T51" fmla="*/ 12 h 16"/>
                <a:gd name="T52" fmla="*/ 4 w 7"/>
                <a:gd name="T53" fmla="*/ 13 h 16"/>
                <a:gd name="T54" fmla="*/ 3 w 7"/>
                <a:gd name="T55" fmla="*/ 13 h 16"/>
                <a:gd name="T56" fmla="*/ 3 w 7"/>
                <a:gd name="T57" fmla="*/ 14 h 16"/>
                <a:gd name="T58" fmla="*/ 3 w 7"/>
                <a:gd name="T59" fmla="*/ 14 h 16"/>
                <a:gd name="T60" fmla="*/ 2 w 7"/>
                <a:gd name="T61" fmla="*/ 15 h 16"/>
                <a:gd name="T62" fmla="*/ 2 w 7"/>
                <a:gd name="T63" fmla="*/ 15 h 16"/>
                <a:gd name="T64" fmla="*/ 2 w 7"/>
                <a:gd name="T65" fmla="*/ 15 h 16"/>
                <a:gd name="T66" fmla="*/ 2 w 7"/>
                <a:gd name="T6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lnTo>
                    <a:pt x="2" y="1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3" name="Freeform 71">
              <a:extLst>
                <a:ext uri="{FF2B5EF4-FFF2-40B4-BE49-F238E27FC236}">
                  <a16:creationId xmlns:a16="http://schemas.microsoft.com/office/drawing/2014/main" id="{7035016E-B8E3-36C7-6C2E-C69960C1F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" y="1805"/>
              <a:ext cx="21" cy="7"/>
            </a:xfrm>
            <a:custGeom>
              <a:avLst/>
              <a:gdLst>
                <a:gd name="T0" fmla="*/ 0 w 9"/>
                <a:gd name="T1" fmla="*/ 0 h 3"/>
                <a:gd name="T2" fmla="*/ 0 w 9"/>
                <a:gd name="T3" fmla="*/ 0 h 3"/>
                <a:gd name="T4" fmla="*/ 0 w 9"/>
                <a:gd name="T5" fmla="*/ 0 h 3"/>
                <a:gd name="T6" fmla="*/ 1 w 9"/>
                <a:gd name="T7" fmla="*/ 0 h 3"/>
                <a:gd name="T8" fmla="*/ 2 w 9"/>
                <a:gd name="T9" fmla="*/ 0 h 3"/>
                <a:gd name="T10" fmla="*/ 2 w 9"/>
                <a:gd name="T11" fmla="*/ 0 h 3"/>
                <a:gd name="T12" fmla="*/ 3 w 9"/>
                <a:gd name="T13" fmla="*/ 0 h 3"/>
                <a:gd name="T14" fmla="*/ 5 w 9"/>
                <a:gd name="T15" fmla="*/ 0 h 3"/>
                <a:gd name="T16" fmla="*/ 6 w 9"/>
                <a:gd name="T17" fmla="*/ 0 h 3"/>
                <a:gd name="T18" fmla="*/ 7 w 9"/>
                <a:gd name="T19" fmla="*/ 0 h 3"/>
                <a:gd name="T20" fmla="*/ 8 w 9"/>
                <a:gd name="T21" fmla="*/ 0 h 3"/>
                <a:gd name="T22" fmla="*/ 9 w 9"/>
                <a:gd name="T23" fmla="*/ 1 h 3"/>
                <a:gd name="T24" fmla="*/ 9 w 9"/>
                <a:gd name="T25" fmla="*/ 1 h 3"/>
                <a:gd name="T26" fmla="*/ 9 w 9"/>
                <a:gd name="T27" fmla="*/ 2 h 3"/>
                <a:gd name="T28" fmla="*/ 9 w 9"/>
                <a:gd name="T29" fmla="*/ 3 h 3"/>
                <a:gd name="T30" fmla="*/ 8 w 9"/>
                <a:gd name="T31" fmla="*/ 3 h 3"/>
                <a:gd name="T32" fmla="*/ 7 w 9"/>
                <a:gd name="T33" fmla="*/ 3 h 3"/>
                <a:gd name="T34" fmla="*/ 6 w 9"/>
                <a:gd name="T35" fmla="*/ 3 h 3"/>
                <a:gd name="T36" fmla="*/ 4 w 9"/>
                <a:gd name="T37" fmla="*/ 2 h 3"/>
                <a:gd name="T38" fmla="*/ 4 w 9"/>
                <a:gd name="T39" fmla="*/ 2 h 3"/>
                <a:gd name="T40" fmla="*/ 2 w 9"/>
                <a:gd name="T41" fmla="*/ 2 h 3"/>
                <a:gd name="T42" fmla="*/ 2 w 9"/>
                <a:gd name="T43" fmla="*/ 2 h 3"/>
                <a:gd name="T44" fmla="*/ 1 w 9"/>
                <a:gd name="T45" fmla="*/ 1 h 3"/>
                <a:gd name="T46" fmla="*/ 0 w 9"/>
                <a:gd name="T47" fmla="*/ 1 h 3"/>
                <a:gd name="T48" fmla="*/ 0 w 9"/>
                <a:gd name="T4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4" name="Freeform 72">
              <a:extLst>
                <a:ext uri="{FF2B5EF4-FFF2-40B4-BE49-F238E27FC236}">
                  <a16:creationId xmlns:a16="http://schemas.microsoft.com/office/drawing/2014/main" id="{73996F4C-CECB-A562-D981-9581B55A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" y="2325"/>
              <a:ext cx="36" cy="19"/>
            </a:xfrm>
            <a:custGeom>
              <a:avLst/>
              <a:gdLst>
                <a:gd name="T0" fmla="*/ 5 w 15"/>
                <a:gd name="T1" fmla="*/ 0 h 8"/>
                <a:gd name="T2" fmla="*/ 4 w 15"/>
                <a:gd name="T3" fmla="*/ 1 h 8"/>
                <a:gd name="T4" fmla="*/ 4 w 15"/>
                <a:gd name="T5" fmla="*/ 1 h 8"/>
                <a:gd name="T6" fmla="*/ 3 w 15"/>
                <a:gd name="T7" fmla="*/ 2 h 8"/>
                <a:gd name="T8" fmla="*/ 2 w 15"/>
                <a:gd name="T9" fmla="*/ 3 h 8"/>
                <a:gd name="T10" fmla="*/ 2 w 15"/>
                <a:gd name="T11" fmla="*/ 3 h 8"/>
                <a:gd name="T12" fmla="*/ 1 w 15"/>
                <a:gd name="T13" fmla="*/ 4 h 8"/>
                <a:gd name="T14" fmla="*/ 1 w 15"/>
                <a:gd name="T15" fmla="*/ 4 h 8"/>
                <a:gd name="T16" fmla="*/ 0 w 15"/>
                <a:gd name="T17" fmla="*/ 4 h 8"/>
                <a:gd name="T18" fmla="*/ 0 w 15"/>
                <a:gd name="T19" fmla="*/ 5 h 8"/>
                <a:gd name="T20" fmla="*/ 1 w 15"/>
                <a:gd name="T21" fmla="*/ 6 h 8"/>
                <a:gd name="T22" fmla="*/ 2 w 15"/>
                <a:gd name="T23" fmla="*/ 6 h 8"/>
                <a:gd name="T24" fmla="*/ 4 w 15"/>
                <a:gd name="T25" fmla="*/ 6 h 8"/>
                <a:gd name="T26" fmla="*/ 5 w 15"/>
                <a:gd name="T27" fmla="*/ 7 h 8"/>
                <a:gd name="T28" fmla="*/ 6 w 15"/>
                <a:gd name="T29" fmla="*/ 7 h 8"/>
                <a:gd name="T30" fmla="*/ 7 w 15"/>
                <a:gd name="T31" fmla="*/ 8 h 8"/>
                <a:gd name="T32" fmla="*/ 8 w 15"/>
                <a:gd name="T33" fmla="*/ 8 h 8"/>
                <a:gd name="T34" fmla="*/ 10 w 15"/>
                <a:gd name="T35" fmla="*/ 8 h 8"/>
                <a:gd name="T36" fmla="*/ 11 w 15"/>
                <a:gd name="T37" fmla="*/ 8 h 8"/>
                <a:gd name="T38" fmla="*/ 12 w 15"/>
                <a:gd name="T39" fmla="*/ 8 h 8"/>
                <a:gd name="T40" fmla="*/ 14 w 15"/>
                <a:gd name="T41" fmla="*/ 8 h 8"/>
                <a:gd name="T42" fmla="*/ 14 w 15"/>
                <a:gd name="T43" fmla="*/ 8 h 8"/>
                <a:gd name="T44" fmla="*/ 14 w 15"/>
                <a:gd name="T45" fmla="*/ 7 h 8"/>
                <a:gd name="T46" fmla="*/ 15 w 15"/>
                <a:gd name="T47" fmla="*/ 6 h 8"/>
                <a:gd name="T48" fmla="*/ 15 w 15"/>
                <a:gd name="T49" fmla="*/ 4 h 8"/>
                <a:gd name="T50" fmla="*/ 13 w 15"/>
                <a:gd name="T51" fmla="*/ 4 h 8"/>
                <a:gd name="T52" fmla="*/ 12 w 15"/>
                <a:gd name="T53" fmla="*/ 3 h 8"/>
                <a:gd name="T54" fmla="*/ 12 w 15"/>
                <a:gd name="T55" fmla="*/ 4 h 8"/>
                <a:gd name="T56" fmla="*/ 11 w 15"/>
                <a:gd name="T57" fmla="*/ 4 h 8"/>
                <a:gd name="T58" fmla="*/ 9 w 15"/>
                <a:gd name="T59" fmla="*/ 4 h 8"/>
                <a:gd name="T60" fmla="*/ 8 w 15"/>
                <a:gd name="T61" fmla="*/ 3 h 8"/>
                <a:gd name="T62" fmla="*/ 7 w 15"/>
                <a:gd name="T63" fmla="*/ 2 h 8"/>
                <a:gd name="T64" fmla="*/ 6 w 15"/>
                <a:gd name="T65" fmla="*/ 1 h 8"/>
                <a:gd name="T66" fmla="*/ 5 w 15"/>
                <a:gd name="T6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8">
                  <a:moveTo>
                    <a:pt x="5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5" name="Freeform 73">
              <a:extLst>
                <a:ext uri="{FF2B5EF4-FFF2-40B4-BE49-F238E27FC236}">
                  <a16:creationId xmlns:a16="http://schemas.microsoft.com/office/drawing/2014/main" id="{A262A3BE-81E4-425D-3763-E269EE47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304"/>
              <a:ext cx="90" cy="45"/>
            </a:xfrm>
            <a:custGeom>
              <a:avLst/>
              <a:gdLst>
                <a:gd name="T0" fmla="*/ 6 w 38"/>
                <a:gd name="T1" fmla="*/ 2 h 19"/>
                <a:gd name="T2" fmla="*/ 5 w 38"/>
                <a:gd name="T3" fmla="*/ 3 h 19"/>
                <a:gd name="T4" fmla="*/ 3 w 38"/>
                <a:gd name="T5" fmla="*/ 4 h 19"/>
                <a:gd name="T6" fmla="*/ 1 w 38"/>
                <a:gd name="T7" fmla="*/ 6 h 19"/>
                <a:gd name="T8" fmla="*/ 1 w 38"/>
                <a:gd name="T9" fmla="*/ 7 h 19"/>
                <a:gd name="T10" fmla="*/ 0 w 38"/>
                <a:gd name="T11" fmla="*/ 9 h 19"/>
                <a:gd name="T12" fmla="*/ 1 w 38"/>
                <a:gd name="T13" fmla="*/ 10 h 19"/>
                <a:gd name="T14" fmla="*/ 3 w 38"/>
                <a:gd name="T15" fmla="*/ 12 h 19"/>
                <a:gd name="T16" fmla="*/ 6 w 38"/>
                <a:gd name="T17" fmla="*/ 13 h 19"/>
                <a:gd name="T18" fmla="*/ 7 w 38"/>
                <a:gd name="T19" fmla="*/ 12 h 19"/>
                <a:gd name="T20" fmla="*/ 10 w 38"/>
                <a:gd name="T21" fmla="*/ 13 h 19"/>
                <a:gd name="T22" fmla="*/ 9 w 38"/>
                <a:gd name="T23" fmla="*/ 16 h 19"/>
                <a:gd name="T24" fmla="*/ 12 w 38"/>
                <a:gd name="T25" fmla="*/ 17 h 19"/>
                <a:gd name="T26" fmla="*/ 12 w 38"/>
                <a:gd name="T27" fmla="*/ 18 h 19"/>
                <a:gd name="T28" fmla="*/ 14 w 38"/>
                <a:gd name="T29" fmla="*/ 19 h 19"/>
                <a:gd name="T30" fmla="*/ 15 w 38"/>
                <a:gd name="T31" fmla="*/ 18 h 19"/>
                <a:gd name="T32" fmla="*/ 16 w 38"/>
                <a:gd name="T33" fmla="*/ 17 h 19"/>
                <a:gd name="T34" fmla="*/ 16 w 38"/>
                <a:gd name="T35" fmla="*/ 14 h 19"/>
                <a:gd name="T36" fmla="*/ 17 w 38"/>
                <a:gd name="T37" fmla="*/ 14 h 19"/>
                <a:gd name="T38" fmla="*/ 19 w 38"/>
                <a:gd name="T39" fmla="*/ 14 h 19"/>
                <a:gd name="T40" fmla="*/ 20 w 38"/>
                <a:gd name="T41" fmla="*/ 12 h 19"/>
                <a:gd name="T42" fmla="*/ 22 w 38"/>
                <a:gd name="T43" fmla="*/ 13 h 19"/>
                <a:gd name="T44" fmla="*/ 23 w 38"/>
                <a:gd name="T45" fmla="*/ 13 h 19"/>
                <a:gd name="T46" fmla="*/ 25 w 38"/>
                <a:gd name="T47" fmla="*/ 12 h 19"/>
                <a:gd name="T48" fmla="*/ 26 w 38"/>
                <a:gd name="T49" fmla="*/ 9 h 19"/>
                <a:gd name="T50" fmla="*/ 27 w 38"/>
                <a:gd name="T51" fmla="*/ 8 h 19"/>
                <a:gd name="T52" fmla="*/ 29 w 38"/>
                <a:gd name="T53" fmla="*/ 8 h 19"/>
                <a:gd name="T54" fmla="*/ 31 w 38"/>
                <a:gd name="T55" fmla="*/ 8 h 19"/>
                <a:gd name="T56" fmla="*/ 33 w 38"/>
                <a:gd name="T57" fmla="*/ 8 h 19"/>
                <a:gd name="T58" fmla="*/ 36 w 38"/>
                <a:gd name="T59" fmla="*/ 7 h 19"/>
                <a:gd name="T60" fmla="*/ 38 w 38"/>
                <a:gd name="T61" fmla="*/ 6 h 19"/>
                <a:gd name="T62" fmla="*/ 37 w 38"/>
                <a:gd name="T63" fmla="*/ 4 h 19"/>
                <a:gd name="T64" fmla="*/ 36 w 38"/>
                <a:gd name="T65" fmla="*/ 4 h 19"/>
                <a:gd name="T66" fmla="*/ 34 w 38"/>
                <a:gd name="T67" fmla="*/ 4 h 19"/>
                <a:gd name="T68" fmla="*/ 33 w 38"/>
                <a:gd name="T69" fmla="*/ 3 h 19"/>
                <a:gd name="T70" fmla="*/ 33 w 38"/>
                <a:gd name="T71" fmla="*/ 2 h 19"/>
                <a:gd name="T72" fmla="*/ 32 w 38"/>
                <a:gd name="T73" fmla="*/ 1 h 19"/>
                <a:gd name="T74" fmla="*/ 30 w 38"/>
                <a:gd name="T75" fmla="*/ 0 h 19"/>
                <a:gd name="T76" fmla="*/ 28 w 38"/>
                <a:gd name="T77" fmla="*/ 0 h 19"/>
                <a:gd name="T78" fmla="*/ 27 w 38"/>
                <a:gd name="T79" fmla="*/ 0 h 19"/>
                <a:gd name="T80" fmla="*/ 25 w 38"/>
                <a:gd name="T81" fmla="*/ 0 h 19"/>
                <a:gd name="T82" fmla="*/ 24 w 38"/>
                <a:gd name="T83" fmla="*/ 0 h 19"/>
                <a:gd name="T84" fmla="*/ 23 w 38"/>
                <a:gd name="T85" fmla="*/ 0 h 19"/>
                <a:gd name="T86" fmla="*/ 21 w 38"/>
                <a:gd name="T87" fmla="*/ 0 h 19"/>
                <a:gd name="T88" fmla="*/ 21 w 38"/>
                <a:gd name="T89" fmla="*/ 0 h 19"/>
                <a:gd name="T90" fmla="*/ 19 w 38"/>
                <a:gd name="T91" fmla="*/ 1 h 19"/>
                <a:gd name="T92" fmla="*/ 16 w 38"/>
                <a:gd name="T93" fmla="*/ 1 h 19"/>
                <a:gd name="T94" fmla="*/ 14 w 38"/>
                <a:gd name="T95" fmla="*/ 1 h 19"/>
                <a:gd name="T96" fmla="*/ 11 w 38"/>
                <a:gd name="T97" fmla="*/ 0 h 19"/>
                <a:gd name="T98" fmla="*/ 10 w 38"/>
                <a:gd name="T99" fmla="*/ 0 h 19"/>
                <a:gd name="T100" fmla="*/ 8 w 38"/>
                <a:gd name="T101" fmla="*/ 1 h 19"/>
                <a:gd name="T102" fmla="*/ 7 w 38"/>
                <a:gd name="T10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19">
                  <a:moveTo>
                    <a:pt x="6" y="1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6" y="17"/>
                    <a:pt x="16" y="17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9" y="14"/>
                    <a:pt x="19" y="14"/>
                  </a:cubicBezTo>
                  <a:cubicBezTo>
                    <a:pt x="19" y="14"/>
                    <a:pt x="19" y="13"/>
                    <a:pt x="19" y="13"/>
                  </a:cubicBezTo>
                  <a:cubicBezTo>
                    <a:pt x="20" y="13"/>
                    <a:pt x="20" y="12"/>
                    <a:pt x="20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3" y="13"/>
                    <a:pt x="23" y="13"/>
                  </a:cubicBezTo>
                  <a:cubicBezTo>
                    <a:pt x="23" y="13"/>
                    <a:pt x="24" y="12"/>
                    <a:pt x="24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1" y="8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4" y="7"/>
                    <a:pt x="34" y="7"/>
                  </a:cubicBezTo>
                  <a:cubicBezTo>
                    <a:pt x="35" y="7"/>
                    <a:pt x="35" y="7"/>
                    <a:pt x="36" y="7"/>
                  </a:cubicBezTo>
                  <a:cubicBezTo>
                    <a:pt x="36" y="7"/>
                    <a:pt x="37" y="6"/>
                    <a:pt x="3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2"/>
                    <a:pt x="33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6" name="Freeform 74">
              <a:extLst>
                <a:ext uri="{FF2B5EF4-FFF2-40B4-BE49-F238E27FC236}">
                  <a16:creationId xmlns:a16="http://schemas.microsoft.com/office/drawing/2014/main" id="{332389E0-F42E-1496-93D0-37F2F2E68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318"/>
              <a:ext cx="64" cy="64"/>
            </a:xfrm>
            <a:custGeom>
              <a:avLst/>
              <a:gdLst>
                <a:gd name="T0" fmla="*/ 26 w 27"/>
                <a:gd name="T1" fmla="*/ 0 h 27"/>
                <a:gd name="T2" fmla="*/ 23 w 27"/>
                <a:gd name="T3" fmla="*/ 1 h 27"/>
                <a:gd name="T4" fmla="*/ 21 w 27"/>
                <a:gd name="T5" fmla="*/ 2 h 27"/>
                <a:gd name="T6" fmla="*/ 19 w 27"/>
                <a:gd name="T7" fmla="*/ 2 h 27"/>
                <a:gd name="T8" fmla="*/ 17 w 27"/>
                <a:gd name="T9" fmla="*/ 1 h 27"/>
                <a:gd name="T10" fmla="*/ 16 w 27"/>
                <a:gd name="T11" fmla="*/ 2 h 27"/>
                <a:gd name="T12" fmla="*/ 14 w 27"/>
                <a:gd name="T13" fmla="*/ 5 h 27"/>
                <a:gd name="T14" fmla="*/ 13 w 27"/>
                <a:gd name="T15" fmla="*/ 6 h 27"/>
                <a:gd name="T16" fmla="*/ 11 w 27"/>
                <a:gd name="T17" fmla="*/ 7 h 27"/>
                <a:gd name="T18" fmla="*/ 10 w 27"/>
                <a:gd name="T19" fmla="*/ 7 h 27"/>
                <a:gd name="T20" fmla="*/ 8 w 27"/>
                <a:gd name="T21" fmla="*/ 7 h 27"/>
                <a:gd name="T22" fmla="*/ 7 w 27"/>
                <a:gd name="T23" fmla="*/ 8 h 27"/>
                <a:gd name="T24" fmla="*/ 5 w 27"/>
                <a:gd name="T25" fmla="*/ 8 h 27"/>
                <a:gd name="T26" fmla="*/ 5 w 27"/>
                <a:gd name="T27" fmla="*/ 10 h 27"/>
                <a:gd name="T28" fmla="*/ 4 w 27"/>
                <a:gd name="T29" fmla="*/ 11 h 27"/>
                <a:gd name="T30" fmla="*/ 4 w 27"/>
                <a:gd name="T31" fmla="*/ 13 h 27"/>
                <a:gd name="T32" fmla="*/ 2 w 27"/>
                <a:gd name="T33" fmla="*/ 13 h 27"/>
                <a:gd name="T34" fmla="*/ 0 w 27"/>
                <a:gd name="T35" fmla="*/ 13 h 27"/>
                <a:gd name="T36" fmla="*/ 0 w 27"/>
                <a:gd name="T37" fmla="*/ 14 h 27"/>
                <a:gd name="T38" fmla="*/ 1 w 27"/>
                <a:gd name="T39" fmla="*/ 15 h 27"/>
                <a:gd name="T40" fmla="*/ 3 w 27"/>
                <a:gd name="T41" fmla="*/ 16 h 27"/>
                <a:gd name="T42" fmla="*/ 5 w 27"/>
                <a:gd name="T43" fmla="*/ 18 h 27"/>
                <a:gd name="T44" fmla="*/ 6 w 27"/>
                <a:gd name="T45" fmla="*/ 20 h 27"/>
                <a:gd name="T46" fmla="*/ 8 w 27"/>
                <a:gd name="T47" fmla="*/ 22 h 27"/>
                <a:gd name="T48" fmla="*/ 10 w 27"/>
                <a:gd name="T49" fmla="*/ 24 h 27"/>
                <a:gd name="T50" fmla="*/ 11 w 27"/>
                <a:gd name="T51" fmla="*/ 25 h 27"/>
                <a:gd name="T52" fmla="*/ 14 w 27"/>
                <a:gd name="T53" fmla="*/ 25 h 27"/>
                <a:gd name="T54" fmla="*/ 16 w 27"/>
                <a:gd name="T55" fmla="*/ 26 h 27"/>
                <a:gd name="T56" fmla="*/ 19 w 27"/>
                <a:gd name="T57" fmla="*/ 25 h 27"/>
                <a:gd name="T58" fmla="*/ 21 w 27"/>
                <a:gd name="T59" fmla="*/ 27 h 27"/>
                <a:gd name="T60" fmla="*/ 24 w 27"/>
                <a:gd name="T61" fmla="*/ 27 h 27"/>
                <a:gd name="T62" fmla="*/ 25 w 27"/>
                <a:gd name="T63" fmla="*/ 26 h 27"/>
                <a:gd name="T64" fmla="*/ 24 w 27"/>
                <a:gd name="T65" fmla="*/ 25 h 27"/>
                <a:gd name="T66" fmla="*/ 23 w 27"/>
                <a:gd name="T67" fmla="*/ 23 h 27"/>
                <a:gd name="T68" fmla="*/ 24 w 27"/>
                <a:gd name="T69" fmla="*/ 22 h 27"/>
                <a:gd name="T70" fmla="*/ 24 w 27"/>
                <a:gd name="T71" fmla="*/ 21 h 27"/>
                <a:gd name="T72" fmla="*/ 24 w 27"/>
                <a:gd name="T73" fmla="*/ 20 h 27"/>
                <a:gd name="T74" fmla="*/ 25 w 27"/>
                <a:gd name="T75" fmla="*/ 18 h 27"/>
                <a:gd name="T76" fmla="*/ 25 w 27"/>
                <a:gd name="T77" fmla="*/ 16 h 27"/>
                <a:gd name="T78" fmla="*/ 25 w 27"/>
                <a:gd name="T79" fmla="*/ 15 h 27"/>
                <a:gd name="T80" fmla="*/ 25 w 27"/>
                <a:gd name="T81" fmla="*/ 13 h 27"/>
                <a:gd name="T82" fmla="*/ 25 w 27"/>
                <a:gd name="T83" fmla="*/ 11 h 27"/>
                <a:gd name="T84" fmla="*/ 25 w 27"/>
                <a:gd name="T85" fmla="*/ 10 h 27"/>
                <a:gd name="T86" fmla="*/ 26 w 27"/>
                <a:gd name="T87" fmla="*/ 8 h 27"/>
                <a:gd name="T88" fmla="*/ 26 w 27"/>
                <a:gd name="T89" fmla="*/ 6 h 27"/>
                <a:gd name="T90" fmla="*/ 27 w 27"/>
                <a:gd name="T91" fmla="*/ 5 h 27"/>
                <a:gd name="T92" fmla="*/ 27 w 27"/>
                <a:gd name="T93" fmla="*/ 4 h 27"/>
                <a:gd name="T94" fmla="*/ 27 w 27"/>
                <a:gd name="T95" fmla="*/ 2 h 27"/>
                <a:gd name="T96" fmla="*/ 27 w 27"/>
                <a:gd name="T9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" h="27">
                  <a:moveTo>
                    <a:pt x="2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5" y="1"/>
                    <a:pt x="25" y="1"/>
                  </a:cubicBezTo>
                  <a:cubicBezTo>
                    <a:pt x="24" y="1"/>
                    <a:pt x="24" y="1"/>
                    <a:pt x="23" y="1"/>
                  </a:cubicBezTo>
                  <a:cubicBezTo>
                    <a:pt x="23" y="1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2" y="7"/>
                    <a:pt x="12" y="7"/>
                  </a:cubicBezTo>
                  <a:cubicBezTo>
                    <a:pt x="12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7"/>
                    <a:pt x="8" y="7"/>
                  </a:cubicBezTo>
                  <a:cubicBezTo>
                    <a:pt x="8" y="7"/>
                    <a:pt x="8" y="8"/>
                    <a:pt x="8" y="8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6" y="26"/>
                    <a:pt x="16" y="26"/>
                  </a:cubicBezTo>
                  <a:cubicBezTo>
                    <a:pt x="17" y="26"/>
                    <a:pt x="18" y="25"/>
                    <a:pt x="18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20" y="26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3" y="25"/>
                    <a:pt x="23" y="24"/>
                  </a:cubicBezTo>
                  <a:cubicBezTo>
                    <a:pt x="23" y="24"/>
                    <a:pt x="23" y="23"/>
                    <a:pt x="23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1"/>
                    <a:pt x="24" y="21"/>
                  </a:cubicBezTo>
                  <a:cubicBezTo>
                    <a:pt x="24" y="21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3" y="20"/>
                    <a:pt x="24" y="19"/>
                  </a:cubicBezTo>
                  <a:cubicBezTo>
                    <a:pt x="24" y="19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2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5" y="11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8"/>
                    <a:pt x="26" y="8"/>
                    <a:pt x="26" y="8"/>
                  </a:cubicBezTo>
                  <a:cubicBezTo>
                    <a:pt x="26" y="8"/>
                    <a:pt x="26" y="7"/>
                    <a:pt x="26" y="7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7" name="Freeform 75">
              <a:extLst>
                <a:ext uri="{FF2B5EF4-FFF2-40B4-BE49-F238E27FC236}">
                  <a16:creationId xmlns:a16="http://schemas.microsoft.com/office/drawing/2014/main" id="{9208E30A-1124-734C-E12D-8B2AC93ED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2378"/>
              <a:ext cx="46" cy="42"/>
            </a:xfrm>
            <a:custGeom>
              <a:avLst/>
              <a:gdLst>
                <a:gd name="T0" fmla="*/ 14 w 19"/>
                <a:gd name="T1" fmla="*/ 2 h 18"/>
                <a:gd name="T2" fmla="*/ 14 w 19"/>
                <a:gd name="T3" fmla="*/ 3 h 18"/>
                <a:gd name="T4" fmla="*/ 15 w 19"/>
                <a:gd name="T5" fmla="*/ 4 h 18"/>
                <a:gd name="T6" fmla="*/ 16 w 19"/>
                <a:gd name="T7" fmla="*/ 6 h 18"/>
                <a:gd name="T8" fmla="*/ 17 w 19"/>
                <a:gd name="T9" fmla="*/ 7 h 18"/>
                <a:gd name="T10" fmla="*/ 18 w 19"/>
                <a:gd name="T11" fmla="*/ 9 h 18"/>
                <a:gd name="T12" fmla="*/ 19 w 19"/>
                <a:gd name="T13" fmla="*/ 11 h 18"/>
                <a:gd name="T14" fmla="*/ 18 w 19"/>
                <a:gd name="T15" fmla="*/ 13 h 18"/>
                <a:gd name="T16" fmla="*/ 19 w 19"/>
                <a:gd name="T17" fmla="*/ 14 h 18"/>
                <a:gd name="T18" fmla="*/ 18 w 19"/>
                <a:gd name="T19" fmla="*/ 15 h 18"/>
                <a:gd name="T20" fmla="*/ 19 w 19"/>
                <a:gd name="T21" fmla="*/ 17 h 18"/>
                <a:gd name="T22" fmla="*/ 18 w 19"/>
                <a:gd name="T23" fmla="*/ 18 h 18"/>
                <a:gd name="T24" fmla="*/ 17 w 19"/>
                <a:gd name="T25" fmla="*/ 17 h 18"/>
                <a:gd name="T26" fmla="*/ 16 w 19"/>
                <a:gd name="T27" fmla="*/ 16 h 18"/>
                <a:gd name="T28" fmla="*/ 16 w 19"/>
                <a:gd name="T29" fmla="*/ 15 h 18"/>
                <a:gd name="T30" fmla="*/ 16 w 19"/>
                <a:gd name="T31" fmla="*/ 16 h 18"/>
                <a:gd name="T32" fmla="*/ 13 w 19"/>
                <a:gd name="T33" fmla="*/ 16 h 18"/>
                <a:gd name="T34" fmla="*/ 14 w 19"/>
                <a:gd name="T35" fmla="*/ 15 h 18"/>
                <a:gd name="T36" fmla="*/ 13 w 19"/>
                <a:gd name="T37" fmla="*/ 13 h 18"/>
                <a:gd name="T38" fmla="*/ 11 w 19"/>
                <a:gd name="T39" fmla="*/ 11 h 18"/>
                <a:gd name="T40" fmla="*/ 10 w 19"/>
                <a:gd name="T41" fmla="*/ 10 h 18"/>
                <a:gd name="T42" fmla="*/ 8 w 19"/>
                <a:gd name="T43" fmla="*/ 10 h 18"/>
                <a:gd name="T44" fmla="*/ 7 w 19"/>
                <a:gd name="T45" fmla="*/ 9 h 18"/>
                <a:gd name="T46" fmla="*/ 6 w 19"/>
                <a:gd name="T47" fmla="*/ 7 h 18"/>
                <a:gd name="T48" fmla="*/ 4 w 19"/>
                <a:gd name="T49" fmla="*/ 6 h 18"/>
                <a:gd name="T50" fmla="*/ 3 w 19"/>
                <a:gd name="T51" fmla="*/ 6 h 18"/>
                <a:gd name="T52" fmla="*/ 5 w 19"/>
                <a:gd name="T53" fmla="*/ 7 h 18"/>
                <a:gd name="T54" fmla="*/ 5 w 19"/>
                <a:gd name="T55" fmla="*/ 9 h 18"/>
                <a:gd name="T56" fmla="*/ 4 w 19"/>
                <a:gd name="T57" fmla="*/ 9 h 18"/>
                <a:gd name="T58" fmla="*/ 3 w 19"/>
                <a:gd name="T59" fmla="*/ 8 h 18"/>
                <a:gd name="T60" fmla="*/ 1 w 19"/>
                <a:gd name="T61" fmla="*/ 7 h 18"/>
                <a:gd name="T62" fmla="*/ 0 w 19"/>
                <a:gd name="T63" fmla="*/ 6 h 18"/>
                <a:gd name="T64" fmla="*/ 0 w 19"/>
                <a:gd name="T65" fmla="*/ 5 h 18"/>
                <a:gd name="T66" fmla="*/ 0 w 19"/>
                <a:gd name="T67" fmla="*/ 4 h 18"/>
                <a:gd name="T68" fmla="*/ 1 w 19"/>
                <a:gd name="T69" fmla="*/ 3 h 18"/>
                <a:gd name="T70" fmla="*/ 1 w 19"/>
                <a:gd name="T71" fmla="*/ 2 h 18"/>
                <a:gd name="T72" fmla="*/ 0 w 19"/>
                <a:gd name="T73" fmla="*/ 1 h 18"/>
                <a:gd name="T74" fmla="*/ 2 w 19"/>
                <a:gd name="T75" fmla="*/ 0 h 18"/>
                <a:gd name="T76" fmla="*/ 4 w 19"/>
                <a:gd name="T77" fmla="*/ 0 h 18"/>
                <a:gd name="T78" fmla="*/ 7 w 19"/>
                <a:gd name="T79" fmla="*/ 0 h 18"/>
                <a:gd name="T80" fmla="*/ 9 w 19"/>
                <a:gd name="T81" fmla="*/ 1 h 18"/>
                <a:gd name="T82" fmla="*/ 11 w 19"/>
                <a:gd name="T83" fmla="*/ 2 h 18"/>
                <a:gd name="T84" fmla="*/ 14 w 19"/>
                <a:gd name="T8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18">
                  <a:moveTo>
                    <a:pt x="14" y="1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6" y="5"/>
                    <a:pt x="16" y="6"/>
                    <a:pt x="16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7" y="18"/>
                    <a:pt x="17" y="17"/>
                  </a:cubicBezTo>
                  <a:cubicBezTo>
                    <a:pt x="17" y="17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4"/>
                    <a:pt x="16" y="15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4"/>
                    <a:pt x="13" y="13"/>
                    <a:pt x="13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3" y="8"/>
                    <a:pt x="3" y="8"/>
                    <a:pt x="2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3" y="2"/>
                    <a:pt x="13" y="2"/>
                    <a:pt x="13" y="2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8" name="Freeform 76">
              <a:extLst>
                <a:ext uri="{FF2B5EF4-FFF2-40B4-BE49-F238E27FC236}">
                  <a16:creationId xmlns:a16="http://schemas.microsoft.com/office/drawing/2014/main" id="{9035F0FD-8845-7400-3DB3-A593B31EE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2366"/>
              <a:ext cx="197" cy="168"/>
            </a:xfrm>
            <a:custGeom>
              <a:avLst/>
              <a:gdLst>
                <a:gd name="T0" fmla="*/ 35 w 83"/>
                <a:gd name="T1" fmla="*/ 57 h 71"/>
                <a:gd name="T2" fmla="*/ 35 w 83"/>
                <a:gd name="T3" fmla="*/ 41 h 71"/>
                <a:gd name="T4" fmla="*/ 33 w 83"/>
                <a:gd name="T5" fmla="*/ 36 h 71"/>
                <a:gd name="T6" fmla="*/ 26 w 83"/>
                <a:gd name="T7" fmla="*/ 36 h 71"/>
                <a:gd name="T8" fmla="*/ 17 w 83"/>
                <a:gd name="T9" fmla="*/ 31 h 71"/>
                <a:gd name="T10" fmla="*/ 8 w 83"/>
                <a:gd name="T11" fmla="*/ 31 h 71"/>
                <a:gd name="T12" fmla="*/ 5 w 83"/>
                <a:gd name="T13" fmla="*/ 27 h 71"/>
                <a:gd name="T14" fmla="*/ 4 w 83"/>
                <a:gd name="T15" fmla="*/ 21 h 71"/>
                <a:gd name="T16" fmla="*/ 2 w 83"/>
                <a:gd name="T17" fmla="*/ 17 h 71"/>
                <a:gd name="T18" fmla="*/ 1 w 83"/>
                <a:gd name="T19" fmla="*/ 14 h 71"/>
                <a:gd name="T20" fmla="*/ 3 w 83"/>
                <a:gd name="T21" fmla="*/ 8 h 71"/>
                <a:gd name="T22" fmla="*/ 8 w 83"/>
                <a:gd name="T23" fmla="*/ 2 h 71"/>
                <a:gd name="T24" fmla="*/ 11 w 83"/>
                <a:gd name="T25" fmla="*/ 0 h 71"/>
                <a:gd name="T26" fmla="*/ 9 w 83"/>
                <a:gd name="T27" fmla="*/ 2 h 71"/>
                <a:gd name="T28" fmla="*/ 10 w 83"/>
                <a:gd name="T29" fmla="*/ 7 h 71"/>
                <a:gd name="T30" fmla="*/ 8 w 83"/>
                <a:gd name="T31" fmla="*/ 12 h 71"/>
                <a:gd name="T32" fmla="*/ 9 w 83"/>
                <a:gd name="T33" fmla="*/ 16 h 71"/>
                <a:gd name="T34" fmla="*/ 13 w 83"/>
                <a:gd name="T35" fmla="*/ 17 h 71"/>
                <a:gd name="T36" fmla="*/ 13 w 83"/>
                <a:gd name="T37" fmla="*/ 12 h 71"/>
                <a:gd name="T38" fmla="*/ 11 w 83"/>
                <a:gd name="T39" fmla="*/ 8 h 71"/>
                <a:gd name="T40" fmla="*/ 14 w 83"/>
                <a:gd name="T41" fmla="*/ 5 h 71"/>
                <a:gd name="T42" fmla="*/ 20 w 83"/>
                <a:gd name="T43" fmla="*/ 3 h 71"/>
                <a:gd name="T44" fmla="*/ 25 w 83"/>
                <a:gd name="T45" fmla="*/ 2 h 71"/>
                <a:gd name="T46" fmla="*/ 31 w 83"/>
                <a:gd name="T47" fmla="*/ 5 h 71"/>
                <a:gd name="T48" fmla="*/ 34 w 83"/>
                <a:gd name="T49" fmla="*/ 9 h 71"/>
                <a:gd name="T50" fmla="*/ 41 w 83"/>
                <a:gd name="T51" fmla="*/ 8 h 71"/>
                <a:gd name="T52" fmla="*/ 47 w 83"/>
                <a:gd name="T53" fmla="*/ 10 h 71"/>
                <a:gd name="T54" fmla="*/ 51 w 83"/>
                <a:gd name="T55" fmla="*/ 11 h 71"/>
                <a:gd name="T56" fmla="*/ 56 w 83"/>
                <a:gd name="T57" fmla="*/ 10 h 71"/>
                <a:gd name="T58" fmla="*/ 59 w 83"/>
                <a:gd name="T59" fmla="*/ 8 h 71"/>
                <a:gd name="T60" fmla="*/ 64 w 83"/>
                <a:gd name="T61" fmla="*/ 7 h 71"/>
                <a:gd name="T62" fmla="*/ 70 w 83"/>
                <a:gd name="T63" fmla="*/ 7 h 71"/>
                <a:gd name="T64" fmla="*/ 69 w 83"/>
                <a:gd name="T65" fmla="*/ 8 h 71"/>
                <a:gd name="T66" fmla="*/ 65 w 83"/>
                <a:gd name="T67" fmla="*/ 9 h 71"/>
                <a:gd name="T68" fmla="*/ 66 w 83"/>
                <a:gd name="T69" fmla="*/ 11 h 71"/>
                <a:gd name="T70" fmla="*/ 68 w 83"/>
                <a:gd name="T71" fmla="*/ 12 h 71"/>
                <a:gd name="T72" fmla="*/ 70 w 83"/>
                <a:gd name="T73" fmla="*/ 13 h 71"/>
                <a:gd name="T74" fmla="*/ 73 w 83"/>
                <a:gd name="T75" fmla="*/ 13 h 71"/>
                <a:gd name="T76" fmla="*/ 75 w 83"/>
                <a:gd name="T77" fmla="*/ 14 h 71"/>
                <a:gd name="T78" fmla="*/ 78 w 83"/>
                <a:gd name="T79" fmla="*/ 17 h 71"/>
                <a:gd name="T80" fmla="*/ 76 w 83"/>
                <a:gd name="T81" fmla="*/ 20 h 71"/>
                <a:gd name="T82" fmla="*/ 74 w 83"/>
                <a:gd name="T83" fmla="*/ 21 h 71"/>
                <a:gd name="T84" fmla="*/ 76 w 83"/>
                <a:gd name="T85" fmla="*/ 22 h 71"/>
                <a:gd name="T86" fmla="*/ 81 w 83"/>
                <a:gd name="T87" fmla="*/ 21 h 71"/>
                <a:gd name="T88" fmla="*/ 83 w 83"/>
                <a:gd name="T89" fmla="*/ 23 h 71"/>
                <a:gd name="T90" fmla="*/ 79 w 83"/>
                <a:gd name="T91" fmla="*/ 27 h 71"/>
                <a:gd name="T92" fmla="*/ 79 w 83"/>
                <a:gd name="T93" fmla="*/ 32 h 71"/>
                <a:gd name="T94" fmla="*/ 79 w 83"/>
                <a:gd name="T95" fmla="*/ 43 h 71"/>
                <a:gd name="T96" fmla="*/ 69 w 83"/>
                <a:gd name="T97" fmla="*/ 49 h 71"/>
                <a:gd name="T98" fmla="*/ 66 w 83"/>
                <a:gd name="T99" fmla="*/ 52 h 71"/>
                <a:gd name="T100" fmla="*/ 55 w 83"/>
                <a:gd name="T101" fmla="*/ 49 h 71"/>
                <a:gd name="T102" fmla="*/ 58 w 83"/>
                <a:gd name="T103" fmla="*/ 59 h 71"/>
                <a:gd name="T104" fmla="*/ 58 w 83"/>
                <a:gd name="T105" fmla="*/ 65 h 71"/>
                <a:gd name="T106" fmla="*/ 47 w 83"/>
                <a:gd name="T107" fmla="*/ 69 h 71"/>
                <a:gd name="T108" fmla="*/ 44 w 83"/>
                <a:gd name="T109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3" h="71">
                  <a:moveTo>
                    <a:pt x="40" y="67"/>
                  </a:moveTo>
                  <a:cubicBezTo>
                    <a:pt x="40" y="66"/>
                    <a:pt x="39" y="63"/>
                    <a:pt x="39" y="63"/>
                  </a:cubicBezTo>
                  <a:cubicBezTo>
                    <a:pt x="39" y="63"/>
                    <a:pt x="38" y="61"/>
                    <a:pt x="37" y="60"/>
                  </a:cubicBezTo>
                  <a:cubicBezTo>
                    <a:pt x="36" y="59"/>
                    <a:pt x="35" y="58"/>
                    <a:pt x="35" y="57"/>
                  </a:cubicBezTo>
                  <a:cubicBezTo>
                    <a:pt x="35" y="55"/>
                    <a:pt x="37" y="54"/>
                    <a:pt x="37" y="53"/>
                  </a:cubicBezTo>
                  <a:cubicBezTo>
                    <a:pt x="37" y="52"/>
                    <a:pt x="34" y="49"/>
                    <a:pt x="34" y="49"/>
                  </a:cubicBezTo>
                  <a:cubicBezTo>
                    <a:pt x="34" y="48"/>
                    <a:pt x="34" y="43"/>
                    <a:pt x="34" y="42"/>
                  </a:cubicBezTo>
                  <a:cubicBezTo>
                    <a:pt x="34" y="41"/>
                    <a:pt x="35" y="41"/>
                    <a:pt x="35" y="41"/>
                  </a:cubicBezTo>
                  <a:cubicBezTo>
                    <a:pt x="36" y="40"/>
                    <a:pt x="35" y="39"/>
                    <a:pt x="35" y="39"/>
                  </a:cubicBezTo>
                  <a:cubicBezTo>
                    <a:pt x="35" y="39"/>
                    <a:pt x="36" y="38"/>
                    <a:pt x="36" y="37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4" y="35"/>
                    <a:pt x="33" y="36"/>
                    <a:pt x="33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6"/>
                    <a:pt x="10" y="6"/>
                  </a:cubicBezTo>
                  <a:cubicBezTo>
                    <a:pt x="10" y="6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10"/>
                    <a:pt x="10" y="10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7"/>
                    <a:pt x="10" y="17"/>
                  </a:cubicBezTo>
                  <a:cubicBezTo>
                    <a:pt x="10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3" y="17"/>
                  </a:cubicBezTo>
                  <a:cubicBezTo>
                    <a:pt x="13" y="17"/>
                    <a:pt x="14" y="16"/>
                    <a:pt x="14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2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2" y="2"/>
                  </a:cubicBezTo>
                  <a:cubicBezTo>
                    <a:pt x="22" y="2"/>
                    <a:pt x="23" y="2"/>
                    <a:pt x="23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8"/>
                    <a:pt x="58" y="8"/>
                    <a:pt x="59" y="8"/>
                  </a:cubicBezTo>
                  <a:cubicBezTo>
                    <a:pt x="60" y="8"/>
                    <a:pt x="61" y="8"/>
                    <a:pt x="61" y="8"/>
                  </a:cubicBezTo>
                  <a:cubicBezTo>
                    <a:pt x="61" y="8"/>
                    <a:pt x="61" y="8"/>
                    <a:pt x="62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7" y="7"/>
                    <a:pt x="68" y="7"/>
                  </a:cubicBezTo>
                  <a:cubicBezTo>
                    <a:pt x="68" y="7"/>
                    <a:pt x="70" y="7"/>
                    <a:pt x="70" y="7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8" y="8"/>
                    <a:pt x="67" y="8"/>
                    <a:pt x="67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4" y="9"/>
                    <a:pt x="65" y="9"/>
                  </a:cubicBezTo>
                  <a:cubicBezTo>
                    <a:pt x="65" y="9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5" y="12"/>
                    <a:pt x="65" y="12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2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3"/>
                    <a:pt x="72" y="13"/>
                    <a:pt x="72" y="14"/>
                  </a:cubicBezTo>
                  <a:cubicBezTo>
                    <a:pt x="72" y="14"/>
                    <a:pt x="73" y="13"/>
                    <a:pt x="73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7" y="18"/>
                    <a:pt x="76" y="18"/>
                    <a:pt x="76" y="19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5" y="21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81" y="29"/>
                    <a:pt x="81" y="30"/>
                  </a:cubicBezTo>
                  <a:cubicBezTo>
                    <a:pt x="81" y="31"/>
                    <a:pt x="79" y="32"/>
                    <a:pt x="79" y="32"/>
                  </a:cubicBezTo>
                  <a:cubicBezTo>
                    <a:pt x="79" y="32"/>
                    <a:pt x="79" y="32"/>
                    <a:pt x="77" y="32"/>
                  </a:cubicBezTo>
                  <a:cubicBezTo>
                    <a:pt x="75" y="33"/>
                    <a:pt x="77" y="36"/>
                    <a:pt x="76" y="36"/>
                  </a:cubicBezTo>
                  <a:cubicBezTo>
                    <a:pt x="76" y="36"/>
                    <a:pt x="75" y="36"/>
                    <a:pt x="75" y="37"/>
                  </a:cubicBezTo>
                  <a:cubicBezTo>
                    <a:pt x="75" y="38"/>
                    <a:pt x="79" y="43"/>
                    <a:pt x="79" y="43"/>
                  </a:cubicBezTo>
                  <a:cubicBezTo>
                    <a:pt x="79" y="43"/>
                    <a:pt x="80" y="44"/>
                    <a:pt x="79" y="45"/>
                  </a:cubicBezTo>
                  <a:cubicBezTo>
                    <a:pt x="79" y="45"/>
                    <a:pt x="76" y="47"/>
                    <a:pt x="76" y="47"/>
                  </a:cubicBezTo>
                  <a:cubicBezTo>
                    <a:pt x="76" y="47"/>
                    <a:pt x="74" y="49"/>
                    <a:pt x="73" y="49"/>
                  </a:cubicBezTo>
                  <a:cubicBezTo>
                    <a:pt x="73" y="49"/>
                    <a:pt x="69" y="49"/>
                    <a:pt x="69" y="49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50"/>
                    <a:pt x="67" y="52"/>
                    <a:pt x="66" y="52"/>
                  </a:cubicBezTo>
                  <a:cubicBezTo>
                    <a:pt x="65" y="52"/>
                    <a:pt x="64" y="50"/>
                    <a:pt x="63" y="50"/>
                  </a:cubicBezTo>
                  <a:cubicBezTo>
                    <a:pt x="62" y="50"/>
                    <a:pt x="60" y="50"/>
                    <a:pt x="59" y="50"/>
                  </a:cubicBezTo>
                  <a:cubicBezTo>
                    <a:pt x="58" y="50"/>
                    <a:pt x="58" y="49"/>
                    <a:pt x="57" y="49"/>
                  </a:cubicBezTo>
                  <a:cubicBezTo>
                    <a:pt x="56" y="49"/>
                    <a:pt x="55" y="48"/>
                    <a:pt x="55" y="49"/>
                  </a:cubicBezTo>
                  <a:cubicBezTo>
                    <a:pt x="55" y="50"/>
                    <a:pt x="57" y="51"/>
                    <a:pt x="57" y="52"/>
                  </a:cubicBezTo>
                  <a:cubicBezTo>
                    <a:pt x="57" y="53"/>
                    <a:pt x="56" y="55"/>
                    <a:pt x="57" y="55"/>
                  </a:cubicBezTo>
                  <a:cubicBezTo>
                    <a:pt x="58" y="56"/>
                    <a:pt x="58" y="56"/>
                    <a:pt x="58" y="57"/>
                  </a:cubicBezTo>
                  <a:cubicBezTo>
                    <a:pt x="58" y="58"/>
                    <a:pt x="57" y="59"/>
                    <a:pt x="58" y="59"/>
                  </a:cubicBezTo>
                  <a:cubicBezTo>
                    <a:pt x="60" y="59"/>
                    <a:pt x="62" y="58"/>
                    <a:pt x="62" y="59"/>
                  </a:cubicBezTo>
                  <a:cubicBezTo>
                    <a:pt x="62" y="61"/>
                    <a:pt x="60" y="63"/>
                    <a:pt x="59" y="63"/>
                  </a:cubicBezTo>
                  <a:cubicBezTo>
                    <a:pt x="59" y="63"/>
                    <a:pt x="58" y="63"/>
                    <a:pt x="58" y="63"/>
                  </a:cubicBezTo>
                  <a:cubicBezTo>
                    <a:pt x="58" y="63"/>
                    <a:pt x="59" y="65"/>
                    <a:pt x="58" y="65"/>
                  </a:cubicBezTo>
                  <a:cubicBezTo>
                    <a:pt x="57" y="65"/>
                    <a:pt x="55" y="66"/>
                    <a:pt x="55" y="66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4" y="71"/>
                    <a:pt x="44" y="70"/>
                  </a:cubicBezTo>
                  <a:cubicBezTo>
                    <a:pt x="43" y="70"/>
                    <a:pt x="42" y="69"/>
                    <a:pt x="42" y="69"/>
                  </a:cubicBezTo>
                  <a:lnTo>
                    <a:pt x="40" y="6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9" name="Freeform 77">
              <a:extLst>
                <a:ext uri="{FF2B5EF4-FFF2-40B4-BE49-F238E27FC236}">
                  <a16:creationId xmlns:a16="http://schemas.microsoft.com/office/drawing/2014/main" id="{5612683D-2B47-BBC4-1E23-884BF2A92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" y="2458"/>
              <a:ext cx="45" cy="53"/>
            </a:xfrm>
            <a:custGeom>
              <a:avLst/>
              <a:gdLst>
                <a:gd name="T0" fmla="*/ 0 w 19"/>
                <a:gd name="T1" fmla="*/ 21 h 22"/>
                <a:gd name="T2" fmla="*/ 1 w 19"/>
                <a:gd name="T3" fmla="*/ 20 h 22"/>
                <a:gd name="T4" fmla="*/ 2 w 19"/>
                <a:gd name="T5" fmla="*/ 19 h 22"/>
                <a:gd name="T6" fmla="*/ 3 w 19"/>
                <a:gd name="T7" fmla="*/ 18 h 22"/>
                <a:gd name="T8" fmla="*/ 3 w 19"/>
                <a:gd name="T9" fmla="*/ 17 h 22"/>
                <a:gd name="T10" fmla="*/ 3 w 19"/>
                <a:gd name="T11" fmla="*/ 15 h 22"/>
                <a:gd name="T12" fmla="*/ 2 w 19"/>
                <a:gd name="T13" fmla="*/ 13 h 22"/>
                <a:gd name="T14" fmla="*/ 2 w 19"/>
                <a:gd name="T15" fmla="*/ 11 h 22"/>
                <a:gd name="T16" fmla="*/ 2 w 19"/>
                <a:gd name="T17" fmla="*/ 10 h 22"/>
                <a:gd name="T18" fmla="*/ 1 w 19"/>
                <a:gd name="T19" fmla="*/ 8 h 22"/>
                <a:gd name="T20" fmla="*/ 1 w 19"/>
                <a:gd name="T21" fmla="*/ 7 h 22"/>
                <a:gd name="T22" fmla="*/ 1 w 19"/>
                <a:gd name="T23" fmla="*/ 6 h 22"/>
                <a:gd name="T24" fmla="*/ 1 w 19"/>
                <a:gd name="T25" fmla="*/ 5 h 22"/>
                <a:gd name="T26" fmla="*/ 2 w 19"/>
                <a:gd name="T27" fmla="*/ 4 h 22"/>
                <a:gd name="T28" fmla="*/ 2 w 19"/>
                <a:gd name="T29" fmla="*/ 3 h 22"/>
                <a:gd name="T30" fmla="*/ 3 w 19"/>
                <a:gd name="T31" fmla="*/ 3 h 22"/>
                <a:gd name="T32" fmla="*/ 3 w 19"/>
                <a:gd name="T33" fmla="*/ 2 h 22"/>
                <a:gd name="T34" fmla="*/ 4 w 19"/>
                <a:gd name="T35" fmla="*/ 2 h 22"/>
                <a:gd name="T36" fmla="*/ 5 w 19"/>
                <a:gd name="T37" fmla="*/ 1 h 22"/>
                <a:gd name="T38" fmla="*/ 6 w 19"/>
                <a:gd name="T39" fmla="*/ 0 h 22"/>
                <a:gd name="T40" fmla="*/ 8 w 19"/>
                <a:gd name="T41" fmla="*/ 1 h 22"/>
                <a:gd name="T42" fmla="*/ 10 w 19"/>
                <a:gd name="T43" fmla="*/ 1 h 22"/>
                <a:gd name="T44" fmla="*/ 11 w 19"/>
                <a:gd name="T45" fmla="*/ 2 h 22"/>
                <a:gd name="T46" fmla="*/ 12 w 19"/>
                <a:gd name="T47" fmla="*/ 2 h 22"/>
                <a:gd name="T48" fmla="*/ 13 w 19"/>
                <a:gd name="T49" fmla="*/ 3 h 22"/>
                <a:gd name="T50" fmla="*/ 14 w 19"/>
                <a:gd name="T51" fmla="*/ 5 h 22"/>
                <a:gd name="T52" fmla="*/ 15 w 19"/>
                <a:gd name="T53" fmla="*/ 6 h 22"/>
                <a:gd name="T54" fmla="*/ 16 w 19"/>
                <a:gd name="T55" fmla="*/ 6 h 22"/>
                <a:gd name="T56" fmla="*/ 16 w 19"/>
                <a:gd name="T57" fmla="*/ 8 h 22"/>
                <a:gd name="T58" fmla="*/ 17 w 19"/>
                <a:gd name="T59" fmla="*/ 9 h 22"/>
                <a:gd name="T60" fmla="*/ 18 w 19"/>
                <a:gd name="T61" fmla="*/ 7 h 22"/>
                <a:gd name="T62" fmla="*/ 18 w 19"/>
                <a:gd name="T63" fmla="*/ 8 h 22"/>
                <a:gd name="T64" fmla="*/ 19 w 19"/>
                <a:gd name="T65" fmla="*/ 9 h 22"/>
                <a:gd name="T66" fmla="*/ 18 w 19"/>
                <a:gd name="T67" fmla="*/ 10 h 22"/>
                <a:gd name="T68" fmla="*/ 18 w 19"/>
                <a:gd name="T69" fmla="*/ 11 h 22"/>
                <a:gd name="T70" fmla="*/ 17 w 19"/>
                <a:gd name="T71" fmla="*/ 12 h 22"/>
                <a:gd name="T72" fmla="*/ 17 w 19"/>
                <a:gd name="T73" fmla="*/ 13 h 22"/>
                <a:gd name="T74" fmla="*/ 16 w 19"/>
                <a:gd name="T75" fmla="*/ 14 h 22"/>
                <a:gd name="T76" fmla="*/ 16 w 19"/>
                <a:gd name="T77" fmla="*/ 15 h 22"/>
                <a:gd name="T78" fmla="*/ 15 w 19"/>
                <a:gd name="T79" fmla="*/ 15 h 22"/>
                <a:gd name="T80" fmla="*/ 15 w 19"/>
                <a:gd name="T81" fmla="*/ 16 h 22"/>
                <a:gd name="T82" fmla="*/ 14 w 19"/>
                <a:gd name="T83" fmla="*/ 17 h 22"/>
                <a:gd name="T84" fmla="*/ 14 w 19"/>
                <a:gd name="T85" fmla="*/ 18 h 22"/>
                <a:gd name="T86" fmla="*/ 14 w 19"/>
                <a:gd name="T87" fmla="*/ 19 h 22"/>
                <a:gd name="T88" fmla="*/ 14 w 19"/>
                <a:gd name="T89" fmla="*/ 20 h 22"/>
                <a:gd name="T90" fmla="*/ 13 w 19"/>
                <a:gd name="T91" fmla="*/ 20 h 22"/>
                <a:gd name="T92" fmla="*/ 12 w 19"/>
                <a:gd name="T93" fmla="*/ 21 h 22"/>
                <a:gd name="T94" fmla="*/ 12 w 19"/>
                <a:gd name="T95" fmla="*/ 22 h 22"/>
                <a:gd name="T96" fmla="*/ 11 w 19"/>
                <a:gd name="T97" fmla="*/ 22 h 22"/>
                <a:gd name="T98" fmla="*/ 9 w 19"/>
                <a:gd name="T99" fmla="*/ 22 h 22"/>
                <a:gd name="T100" fmla="*/ 8 w 19"/>
                <a:gd name="T101" fmla="*/ 22 h 22"/>
                <a:gd name="T102" fmla="*/ 7 w 19"/>
                <a:gd name="T103" fmla="*/ 22 h 22"/>
                <a:gd name="T104" fmla="*/ 6 w 19"/>
                <a:gd name="T105" fmla="*/ 22 h 22"/>
                <a:gd name="T106" fmla="*/ 5 w 19"/>
                <a:gd name="T107" fmla="*/ 22 h 22"/>
                <a:gd name="T108" fmla="*/ 4 w 19"/>
                <a:gd name="T109" fmla="*/ 22 h 22"/>
                <a:gd name="T110" fmla="*/ 3 w 19"/>
                <a:gd name="T111" fmla="*/ 22 h 22"/>
                <a:gd name="T112" fmla="*/ 2 w 19"/>
                <a:gd name="T113" fmla="*/ 22 h 22"/>
                <a:gd name="T114" fmla="*/ 1 w 19"/>
                <a:gd name="T115" fmla="*/ 22 h 22"/>
                <a:gd name="T116" fmla="*/ 0 w 19"/>
                <a:gd name="T11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0" y="21"/>
                    <a:pt x="1" y="20"/>
                    <a:pt x="1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8" y="1"/>
                    <a:pt x="8" y="1"/>
                  </a:cubicBezTo>
                  <a:cubicBezTo>
                    <a:pt x="8" y="1"/>
                    <a:pt x="10" y="1"/>
                    <a:pt x="10" y="1"/>
                  </a:cubicBezTo>
                  <a:cubicBezTo>
                    <a:pt x="10" y="1"/>
                    <a:pt x="10" y="1"/>
                    <a:pt x="11" y="2"/>
                  </a:cubicBezTo>
                  <a:cubicBezTo>
                    <a:pt x="11" y="2"/>
                    <a:pt x="12" y="2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6" y="6"/>
                    <a:pt x="16" y="6"/>
                  </a:cubicBezTo>
                  <a:cubicBezTo>
                    <a:pt x="16" y="7"/>
                    <a:pt x="16" y="8"/>
                    <a:pt x="16" y="8"/>
                  </a:cubicBezTo>
                  <a:cubicBezTo>
                    <a:pt x="16" y="8"/>
                    <a:pt x="16" y="9"/>
                    <a:pt x="17" y="9"/>
                  </a:cubicBezTo>
                  <a:cubicBezTo>
                    <a:pt x="18" y="8"/>
                    <a:pt x="18" y="7"/>
                    <a:pt x="18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2"/>
                    <a:pt x="1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0" name="Freeform 78">
              <a:extLst>
                <a:ext uri="{FF2B5EF4-FFF2-40B4-BE49-F238E27FC236}">
                  <a16:creationId xmlns:a16="http://schemas.microsoft.com/office/drawing/2014/main" id="{270C8D19-C1A9-D693-5BA4-CE37EE9E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" y="2359"/>
              <a:ext cx="180" cy="249"/>
            </a:xfrm>
            <a:custGeom>
              <a:avLst/>
              <a:gdLst>
                <a:gd name="T0" fmla="*/ 44 w 76"/>
                <a:gd name="T1" fmla="*/ 1 h 105"/>
                <a:gd name="T2" fmla="*/ 39 w 76"/>
                <a:gd name="T3" fmla="*/ 5 h 105"/>
                <a:gd name="T4" fmla="*/ 31 w 76"/>
                <a:gd name="T5" fmla="*/ 6 h 105"/>
                <a:gd name="T6" fmla="*/ 28 w 76"/>
                <a:gd name="T7" fmla="*/ 10 h 105"/>
                <a:gd name="T8" fmla="*/ 25 w 76"/>
                <a:gd name="T9" fmla="*/ 9 h 105"/>
                <a:gd name="T10" fmla="*/ 21 w 76"/>
                <a:gd name="T11" fmla="*/ 16 h 105"/>
                <a:gd name="T12" fmla="*/ 18 w 76"/>
                <a:gd name="T13" fmla="*/ 20 h 105"/>
                <a:gd name="T14" fmla="*/ 14 w 76"/>
                <a:gd name="T15" fmla="*/ 24 h 105"/>
                <a:gd name="T16" fmla="*/ 13 w 76"/>
                <a:gd name="T17" fmla="*/ 26 h 105"/>
                <a:gd name="T18" fmla="*/ 11 w 76"/>
                <a:gd name="T19" fmla="*/ 27 h 105"/>
                <a:gd name="T20" fmla="*/ 8 w 76"/>
                <a:gd name="T21" fmla="*/ 31 h 105"/>
                <a:gd name="T22" fmla="*/ 9 w 76"/>
                <a:gd name="T23" fmla="*/ 35 h 105"/>
                <a:gd name="T24" fmla="*/ 10 w 76"/>
                <a:gd name="T25" fmla="*/ 40 h 105"/>
                <a:gd name="T26" fmla="*/ 10 w 76"/>
                <a:gd name="T27" fmla="*/ 43 h 105"/>
                <a:gd name="T28" fmla="*/ 10 w 76"/>
                <a:gd name="T29" fmla="*/ 49 h 105"/>
                <a:gd name="T30" fmla="*/ 11 w 76"/>
                <a:gd name="T31" fmla="*/ 53 h 105"/>
                <a:gd name="T32" fmla="*/ 10 w 76"/>
                <a:gd name="T33" fmla="*/ 55 h 105"/>
                <a:gd name="T34" fmla="*/ 8 w 76"/>
                <a:gd name="T35" fmla="*/ 60 h 105"/>
                <a:gd name="T36" fmla="*/ 5 w 76"/>
                <a:gd name="T37" fmla="*/ 62 h 105"/>
                <a:gd name="T38" fmla="*/ 2 w 76"/>
                <a:gd name="T39" fmla="*/ 66 h 105"/>
                <a:gd name="T40" fmla="*/ 1 w 76"/>
                <a:gd name="T41" fmla="*/ 68 h 105"/>
                <a:gd name="T42" fmla="*/ 4 w 76"/>
                <a:gd name="T43" fmla="*/ 71 h 105"/>
                <a:gd name="T44" fmla="*/ 9 w 76"/>
                <a:gd name="T45" fmla="*/ 74 h 105"/>
                <a:gd name="T46" fmla="*/ 14 w 76"/>
                <a:gd name="T47" fmla="*/ 76 h 105"/>
                <a:gd name="T48" fmla="*/ 18 w 76"/>
                <a:gd name="T49" fmla="*/ 76 h 105"/>
                <a:gd name="T50" fmla="*/ 22 w 76"/>
                <a:gd name="T51" fmla="*/ 79 h 105"/>
                <a:gd name="T52" fmla="*/ 27 w 76"/>
                <a:gd name="T53" fmla="*/ 80 h 105"/>
                <a:gd name="T54" fmla="*/ 31 w 76"/>
                <a:gd name="T55" fmla="*/ 84 h 105"/>
                <a:gd name="T56" fmla="*/ 38 w 76"/>
                <a:gd name="T57" fmla="*/ 93 h 105"/>
                <a:gd name="T58" fmla="*/ 51 w 76"/>
                <a:gd name="T59" fmla="*/ 92 h 105"/>
                <a:gd name="T60" fmla="*/ 55 w 76"/>
                <a:gd name="T61" fmla="*/ 104 h 105"/>
                <a:gd name="T62" fmla="*/ 60 w 76"/>
                <a:gd name="T63" fmla="*/ 84 h 105"/>
                <a:gd name="T64" fmla="*/ 57 w 76"/>
                <a:gd name="T65" fmla="*/ 79 h 105"/>
                <a:gd name="T66" fmla="*/ 57 w 76"/>
                <a:gd name="T67" fmla="*/ 71 h 105"/>
                <a:gd name="T68" fmla="*/ 70 w 76"/>
                <a:gd name="T69" fmla="*/ 67 h 105"/>
                <a:gd name="T70" fmla="*/ 76 w 76"/>
                <a:gd name="T71" fmla="*/ 70 h 105"/>
                <a:gd name="T72" fmla="*/ 73 w 76"/>
                <a:gd name="T73" fmla="*/ 56 h 105"/>
                <a:gd name="T74" fmla="*/ 71 w 76"/>
                <a:gd name="T75" fmla="*/ 42 h 105"/>
                <a:gd name="T76" fmla="*/ 67 w 76"/>
                <a:gd name="T77" fmla="*/ 39 h 105"/>
                <a:gd name="T78" fmla="*/ 61 w 76"/>
                <a:gd name="T79" fmla="*/ 39 h 105"/>
                <a:gd name="T80" fmla="*/ 52 w 76"/>
                <a:gd name="T81" fmla="*/ 33 h 105"/>
                <a:gd name="T82" fmla="*/ 44 w 76"/>
                <a:gd name="T83" fmla="*/ 33 h 105"/>
                <a:gd name="T84" fmla="*/ 41 w 76"/>
                <a:gd name="T85" fmla="*/ 27 h 105"/>
                <a:gd name="T86" fmla="*/ 40 w 76"/>
                <a:gd name="T87" fmla="*/ 23 h 105"/>
                <a:gd name="T88" fmla="*/ 36 w 76"/>
                <a:gd name="T89" fmla="*/ 20 h 105"/>
                <a:gd name="T90" fmla="*/ 38 w 76"/>
                <a:gd name="T91" fmla="*/ 16 h 105"/>
                <a:gd name="T92" fmla="*/ 40 w 76"/>
                <a:gd name="T93" fmla="*/ 9 h 105"/>
                <a:gd name="T94" fmla="*/ 45 w 76"/>
                <a:gd name="T95" fmla="*/ 4 h 105"/>
                <a:gd name="T96" fmla="*/ 49 w 76"/>
                <a:gd name="T9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105">
                  <a:moveTo>
                    <a:pt x="49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1" y="15"/>
                    <a:pt x="21" y="16"/>
                  </a:cubicBezTo>
                  <a:cubicBezTo>
                    <a:pt x="21" y="17"/>
                    <a:pt x="21" y="18"/>
                    <a:pt x="21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1" y="47"/>
                    <a:pt x="10" y="48"/>
                  </a:cubicBezTo>
                  <a:cubicBezTo>
                    <a:pt x="10" y="48"/>
                    <a:pt x="10" y="49"/>
                    <a:pt x="10" y="4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31" y="84"/>
                    <a:pt x="32" y="85"/>
                    <a:pt x="33" y="86"/>
                  </a:cubicBezTo>
                  <a:cubicBezTo>
                    <a:pt x="34" y="86"/>
                    <a:pt x="35" y="88"/>
                    <a:pt x="35" y="88"/>
                  </a:cubicBezTo>
                  <a:cubicBezTo>
                    <a:pt x="35" y="88"/>
                    <a:pt x="37" y="90"/>
                    <a:pt x="37" y="90"/>
                  </a:cubicBezTo>
                  <a:cubicBezTo>
                    <a:pt x="37" y="91"/>
                    <a:pt x="38" y="93"/>
                    <a:pt x="38" y="93"/>
                  </a:cubicBezTo>
                  <a:cubicBezTo>
                    <a:pt x="38" y="93"/>
                    <a:pt x="43" y="93"/>
                    <a:pt x="44" y="93"/>
                  </a:cubicBezTo>
                  <a:cubicBezTo>
                    <a:pt x="45" y="93"/>
                    <a:pt x="46" y="92"/>
                    <a:pt x="46" y="92"/>
                  </a:cubicBezTo>
                  <a:cubicBezTo>
                    <a:pt x="46" y="92"/>
                    <a:pt x="47" y="93"/>
                    <a:pt x="48" y="93"/>
                  </a:cubicBezTo>
                  <a:cubicBezTo>
                    <a:pt x="49" y="93"/>
                    <a:pt x="51" y="92"/>
                    <a:pt x="51" y="92"/>
                  </a:cubicBezTo>
                  <a:cubicBezTo>
                    <a:pt x="52" y="92"/>
                    <a:pt x="55" y="94"/>
                    <a:pt x="56" y="95"/>
                  </a:cubicBezTo>
                  <a:cubicBezTo>
                    <a:pt x="56" y="96"/>
                    <a:pt x="52" y="101"/>
                    <a:pt x="52" y="101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75"/>
                    <a:pt x="61" y="74"/>
                    <a:pt x="61" y="73"/>
                  </a:cubicBezTo>
                  <a:cubicBezTo>
                    <a:pt x="62" y="73"/>
                    <a:pt x="61" y="73"/>
                    <a:pt x="61" y="72"/>
                  </a:cubicBezTo>
                  <a:cubicBezTo>
                    <a:pt x="61" y="72"/>
                    <a:pt x="57" y="71"/>
                    <a:pt x="57" y="71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6"/>
                    <a:pt x="68" y="66"/>
                  </a:cubicBezTo>
                  <a:cubicBezTo>
                    <a:pt x="69" y="66"/>
                    <a:pt x="69" y="67"/>
                    <a:pt x="70" y="67"/>
                  </a:cubicBezTo>
                  <a:cubicBezTo>
                    <a:pt x="70" y="67"/>
                    <a:pt x="71" y="66"/>
                    <a:pt x="71" y="65"/>
                  </a:cubicBezTo>
                  <a:cubicBezTo>
                    <a:pt x="72" y="65"/>
                    <a:pt x="72" y="65"/>
                    <a:pt x="73" y="65"/>
                  </a:cubicBezTo>
                  <a:cubicBezTo>
                    <a:pt x="74" y="65"/>
                    <a:pt x="75" y="68"/>
                    <a:pt x="75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6" y="69"/>
                    <a:pt x="75" y="66"/>
                    <a:pt x="75" y="66"/>
                  </a:cubicBezTo>
                  <a:cubicBezTo>
                    <a:pt x="75" y="66"/>
                    <a:pt x="74" y="64"/>
                    <a:pt x="73" y="63"/>
                  </a:cubicBezTo>
                  <a:cubicBezTo>
                    <a:pt x="72" y="62"/>
                    <a:pt x="71" y="61"/>
                    <a:pt x="71" y="60"/>
                  </a:cubicBezTo>
                  <a:cubicBezTo>
                    <a:pt x="71" y="58"/>
                    <a:pt x="73" y="57"/>
                    <a:pt x="73" y="56"/>
                  </a:cubicBezTo>
                  <a:cubicBezTo>
                    <a:pt x="73" y="55"/>
                    <a:pt x="70" y="52"/>
                    <a:pt x="70" y="52"/>
                  </a:cubicBezTo>
                  <a:cubicBezTo>
                    <a:pt x="70" y="51"/>
                    <a:pt x="70" y="46"/>
                    <a:pt x="70" y="45"/>
                  </a:cubicBezTo>
                  <a:cubicBezTo>
                    <a:pt x="70" y="44"/>
                    <a:pt x="71" y="44"/>
                    <a:pt x="71" y="44"/>
                  </a:cubicBezTo>
                  <a:cubicBezTo>
                    <a:pt x="72" y="43"/>
                    <a:pt x="71" y="42"/>
                    <a:pt x="71" y="42"/>
                  </a:cubicBezTo>
                  <a:cubicBezTo>
                    <a:pt x="71" y="42"/>
                    <a:pt x="72" y="41"/>
                    <a:pt x="72" y="40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0" y="38"/>
                    <a:pt x="69" y="39"/>
                    <a:pt x="69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2"/>
                    <a:pt x="49" y="2"/>
                    <a:pt x="49" y="2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1" name="Freeform 79">
              <a:extLst>
                <a:ext uri="{FF2B5EF4-FFF2-40B4-BE49-F238E27FC236}">
                  <a16:creationId xmlns:a16="http://schemas.microsoft.com/office/drawing/2014/main" id="{87F1E23D-617C-919F-01A4-C8FC22825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" y="2834"/>
              <a:ext cx="125" cy="131"/>
            </a:xfrm>
            <a:custGeom>
              <a:avLst/>
              <a:gdLst>
                <a:gd name="T0" fmla="*/ 52 w 53"/>
                <a:gd name="T1" fmla="*/ 40 h 55"/>
                <a:gd name="T2" fmla="*/ 53 w 53"/>
                <a:gd name="T3" fmla="*/ 34 h 55"/>
                <a:gd name="T4" fmla="*/ 51 w 53"/>
                <a:gd name="T5" fmla="*/ 31 h 55"/>
                <a:gd name="T6" fmla="*/ 47 w 53"/>
                <a:gd name="T7" fmla="*/ 31 h 55"/>
                <a:gd name="T8" fmla="*/ 45 w 53"/>
                <a:gd name="T9" fmla="*/ 25 h 55"/>
                <a:gd name="T10" fmla="*/ 42 w 53"/>
                <a:gd name="T11" fmla="*/ 20 h 55"/>
                <a:gd name="T12" fmla="*/ 39 w 53"/>
                <a:gd name="T13" fmla="*/ 20 h 55"/>
                <a:gd name="T14" fmla="*/ 35 w 53"/>
                <a:gd name="T15" fmla="*/ 20 h 55"/>
                <a:gd name="T16" fmla="*/ 31 w 53"/>
                <a:gd name="T17" fmla="*/ 19 h 55"/>
                <a:gd name="T18" fmla="*/ 30 w 53"/>
                <a:gd name="T19" fmla="*/ 9 h 55"/>
                <a:gd name="T20" fmla="*/ 29 w 53"/>
                <a:gd name="T21" fmla="*/ 4 h 55"/>
                <a:gd name="T22" fmla="*/ 22 w 53"/>
                <a:gd name="T23" fmla="*/ 1 h 55"/>
                <a:gd name="T24" fmla="*/ 10 w 53"/>
                <a:gd name="T25" fmla="*/ 2 h 55"/>
                <a:gd name="T26" fmla="*/ 3 w 53"/>
                <a:gd name="T27" fmla="*/ 9 h 55"/>
                <a:gd name="T28" fmla="*/ 1 w 53"/>
                <a:gd name="T29" fmla="*/ 18 h 55"/>
                <a:gd name="T30" fmla="*/ 1 w 53"/>
                <a:gd name="T31" fmla="*/ 20 h 55"/>
                <a:gd name="T32" fmla="*/ 3 w 53"/>
                <a:gd name="T33" fmla="*/ 23 h 55"/>
                <a:gd name="T34" fmla="*/ 6 w 53"/>
                <a:gd name="T35" fmla="*/ 26 h 55"/>
                <a:gd name="T36" fmla="*/ 9 w 53"/>
                <a:gd name="T37" fmla="*/ 29 h 55"/>
                <a:gd name="T38" fmla="*/ 12 w 53"/>
                <a:gd name="T39" fmla="*/ 31 h 55"/>
                <a:gd name="T40" fmla="*/ 17 w 53"/>
                <a:gd name="T41" fmla="*/ 31 h 55"/>
                <a:gd name="T42" fmla="*/ 21 w 53"/>
                <a:gd name="T43" fmla="*/ 34 h 55"/>
                <a:gd name="T44" fmla="*/ 27 w 53"/>
                <a:gd name="T45" fmla="*/ 38 h 55"/>
                <a:gd name="T46" fmla="*/ 32 w 53"/>
                <a:gd name="T47" fmla="*/ 41 h 55"/>
                <a:gd name="T48" fmla="*/ 29 w 53"/>
                <a:gd name="T49" fmla="*/ 46 h 55"/>
                <a:gd name="T50" fmla="*/ 29 w 53"/>
                <a:gd name="T51" fmla="*/ 50 h 55"/>
                <a:gd name="T52" fmla="*/ 25 w 53"/>
                <a:gd name="T53" fmla="*/ 53 h 55"/>
                <a:gd name="T54" fmla="*/ 31 w 53"/>
                <a:gd name="T55" fmla="*/ 54 h 55"/>
                <a:gd name="T56" fmla="*/ 37 w 53"/>
                <a:gd name="T57" fmla="*/ 55 h 55"/>
                <a:gd name="T58" fmla="*/ 40 w 53"/>
                <a:gd name="T59" fmla="*/ 55 h 55"/>
                <a:gd name="T60" fmla="*/ 44 w 53"/>
                <a:gd name="T61" fmla="*/ 54 h 55"/>
                <a:gd name="T62" fmla="*/ 48 w 53"/>
                <a:gd name="T63" fmla="*/ 52 h 55"/>
                <a:gd name="T64" fmla="*/ 51 w 53"/>
                <a:gd name="T65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55">
                  <a:moveTo>
                    <a:pt x="52" y="42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1"/>
                    <a:pt x="50" y="31"/>
                    <a:pt x="49" y="31"/>
                  </a:cubicBezTo>
                  <a:cubicBezTo>
                    <a:pt x="49" y="31"/>
                    <a:pt x="47" y="31"/>
                    <a:pt x="47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0"/>
                    <a:pt x="35" y="20"/>
                  </a:cubicBezTo>
                  <a:cubicBezTo>
                    <a:pt x="35" y="20"/>
                    <a:pt x="32" y="19"/>
                    <a:pt x="32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0" y="9"/>
                    <a:pt x="30" y="9"/>
                  </a:cubicBezTo>
                  <a:cubicBezTo>
                    <a:pt x="30" y="9"/>
                    <a:pt x="29" y="7"/>
                    <a:pt x="29" y="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1"/>
                    <a:pt x="22" y="1"/>
                  </a:cubicBezTo>
                  <a:cubicBezTo>
                    <a:pt x="21" y="0"/>
                    <a:pt x="16" y="1"/>
                    <a:pt x="15" y="1"/>
                  </a:cubicBezTo>
                  <a:cubicBezTo>
                    <a:pt x="14" y="1"/>
                    <a:pt x="11" y="2"/>
                    <a:pt x="10" y="2"/>
                  </a:cubicBezTo>
                  <a:cubicBezTo>
                    <a:pt x="9" y="2"/>
                    <a:pt x="7" y="3"/>
                    <a:pt x="6" y="4"/>
                  </a:cubicBezTo>
                  <a:cubicBezTo>
                    <a:pt x="6" y="4"/>
                    <a:pt x="3" y="9"/>
                    <a:pt x="3" y="9"/>
                  </a:cubicBezTo>
                  <a:cubicBezTo>
                    <a:pt x="3" y="10"/>
                    <a:pt x="3" y="12"/>
                    <a:pt x="3" y="12"/>
                  </a:cubicBezTo>
                  <a:cubicBezTo>
                    <a:pt x="3" y="12"/>
                    <a:pt x="1" y="18"/>
                    <a:pt x="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45"/>
                    <a:pt x="51" y="45"/>
                    <a:pt x="51" y="45"/>
                  </a:cubicBezTo>
                  <a:lnTo>
                    <a:pt x="52" y="4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2" name="Freeform 80">
              <a:extLst>
                <a:ext uri="{FF2B5EF4-FFF2-40B4-BE49-F238E27FC236}">
                  <a16:creationId xmlns:a16="http://schemas.microsoft.com/office/drawing/2014/main" id="{0912C7E9-9C83-1C9D-41DE-F81E2DB09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82"/>
              <a:ext cx="12" cy="12"/>
            </a:xfrm>
            <a:custGeom>
              <a:avLst/>
              <a:gdLst>
                <a:gd name="T0" fmla="*/ 0 w 5"/>
                <a:gd name="T1" fmla="*/ 5 h 5"/>
                <a:gd name="T2" fmla="*/ 2 w 5"/>
                <a:gd name="T3" fmla="*/ 5 h 5"/>
                <a:gd name="T4" fmla="*/ 3 w 5"/>
                <a:gd name="T5" fmla="*/ 5 h 5"/>
                <a:gd name="T6" fmla="*/ 5 w 5"/>
                <a:gd name="T7" fmla="*/ 4 h 5"/>
                <a:gd name="T8" fmla="*/ 5 w 5"/>
                <a:gd name="T9" fmla="*/ 3 h 5"/>
                <a:gd name="T10" fmla="*/ 5 w 5"/>
                <a:gd name="T11" fmla="*/ 2 h 5"/>
                <a:gd name="T12" fmla="*/ 5 w 5"/>
                <a:gd name="T13" fmla="*/ 1 h 5"/>
                <a:gd name="T14" fmla="*/ 5 w 5"/>
                <a:gd name="T15" fmla="*/ 1 h 5"/>
                <a:gd name="T16" fmla="*/ 4 w 5"/>
                <a:gd name="T17" fmla="*/ 0 h 5"/>
                <a:gd name="T18" fmla="*/ 3 w 5"/>
                <a:gd name="T19" fmla="*/ 0 h 5"/>
                <a:gd name="T20" fmla="*/ 2 w 5"/>
                <a:gd name="T21" fmla="*/ 1 h 5"/>
                <a:gd name="T22" fmla="*/ 2 w 5"/>
                <a:gd name="T23" fmla="*/ 1 h 5"/>
                <a:gd name="T24" fmla="*/ 2 w 5"/>
                <a:gd name="T25" fmla="*/ 2 h 5"/>
                <a:gd name="T26" fmla="*/ 2 w 5"/>
                <a:gd name="T27" fmla="*/ 3 h 5"/>
                <a:gd name="T28" fmla="*/ 1 w 5"/>
                <a:gd name="T29" fmla="*/ 3 h 5"/>
                <a:gd name="T30" fmla="*/ 0 w 5"/>
                <a:gd name="T31" fmla="*/ 4 h 5"/>
                <a:gd name="T32" fmla="*/ 0 w 5"/>
                <a:gd name="T3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1" y="3"/>
                    <a:pt x="2" y="3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3" name="Freeform 81">
              <a:extLst>
                <a:ext uri="{FF2B5EF4-FFF2-40B4-BE49-F238E27FC236}">
                  <a16:creationId xmlns:a16="http://schemas.microsoft.com/office/drawing/2014/main" id="{0D4A818D-A1D6-DA1E-13CC-35E7AAC89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3412"/>
              <a:ext cx="102" cy="50"/>
            </a:xfrm>
            <a:custGeom>
              <a:avLst/>
              <a:gdLst>
                <a:gd name="T0" fmla="*/ 1 w 43"/>
                <a:gd name="T1" fmla="*/ 17 h 21"/>
                <a:gd name="T2" fmla="*/ 4 w 43"/>
                <a:gd name="T3" fmla="*/ 16 h 21"/>
                <a:gd name="T4" fmla="*/ 6 w 43"/>
                <a:gd name="T5" fmla="*/ 16 h 21"/>
                <a:gd name="T6" fmla="*/ 8 w 43"/>
                <a:gd name="T7" fmla="*/ 16 h 21"/>
                <a:gd name="T8" fmla="*/ 10 w 43"/>
                <a:gd name="T9" fmla="*/ 16 h 21"/>
                <a:gd name="T10" fmla="*/ 11 w 43"/>
                <a:gd name="T11" fmla="*/ 15 h 21"/>
                <a:gd name="T12" fmla="*/ 13 w 43"/>
                <a:gd name="T13" fmla="*/ 15 h 21"/>
                <a:gd name="T14" fmla="*/ 14 w 43"/>
                <a:gd name="T15" fmla="*/ 15 h 21"/>
                <a:gd name="T16" fmla="*/ 16 w 43"/>
                <a:gd name="T17" fmla="*/ 16 h 21"/>
                <a:gd name="T18" fmla="*/ 17 w 43"/>
                <a:gd name="T19" fmla="*/ 17 h 21"/>
                <a:gd name="T20" fmla="*/ 17 w 43"/>
                <a:gd name="T21" fmla="*/ 14 h 21"/>
                <a:gd name="T22" fmla="*/ 14 w 43"/>
                <a:gd name="T23" fmla="*/ 14 h 21"/>
                <a:gd name="T24" fmla="*/ 11 w 43"/>
                <a:gd name="T25" fmla="*/ 11 h 21"/>
                <a:gd name="T26" fmla="*/ 14 w 43"/>
                <a:gd name="T27" fmla="*/ 9 h 21"/>
                <a:gd name="T28" fmla="*/ 16 w 43"/>
                <a:gd name="T29" fmla="*/ 8 h 21"/>
                <a:gd name="T30" fmla="*/ 15 w 43"/>
                <a:gd name="T31" fmla="*/ 6 h 21"/>
                <a:gd name="T32" fmla="*/ 12 w 43"/>
                <a:gd name="T33" fmla="*/ 7 h 21"/>
                <a:gd name="T34" fmla="*/ 10 w 43"/>
                <a:gd name="T35" fmla="*/ 7 h 21"/>
                <a:gd name="T36" fmla="*/ 10 w 43"/>
                <a:gd name="T37" fmla="*/ 4 h 21"/>
                <a:gd name="T38" fmla="*/ 11 w 43"/>
                <a:gd name="T39" fmla="*/ 3 h 21"/>
                <a:gd name="T40" fmla="*/ 11 w 43"/>
                <a:gd name="T41" fmla="*/ 2 h 21"/>
                <a:gd name="T42" fmla="*/ 12 w 43"/>
                <a:gd name="T43" fmla="*/ 2 h 21"/>
                <a:gd name="T44" fmla="*/ 14 w 43"/>
                <a:gd name="T45" fmla="*/ 1 h 21"/>
                <a:gd name="T46" fmla="*/ 16 w 43"/>
                <a:gd name="T47" fmla="*/ 0 h 21"/>
                <a:gd name="T48" fmla="*/ 18 w 43"/>
                <a:gd name="T49" fmla="*/ 1 h 21"/>
                <a:gd name="T50" fmla="*/ 21 w 43"/>
                <a:gd name="T51" fmla="*/ 1 h 21"/>
                <a:gd name="T52" fmla="*/ 24 w 43"/>
                <a:gd name="T53" fmla="*/ 4 h 21"/>
                <a:gd name="T54" fmla="*/ 22 w 43"/>
                <a:gd name="T55" fmla="*/ 4 h 21"/>
                <a:gd name="T56" fmla="*/ 23 w 43"/>
                <a:gd name="T57" fmla="*/ 6 h 21"/>
                <a:gd name="T58" fmla="*/ 24 w 43"/>
                <a:gd name="T59" fmla="*/ 7 h 21"/>
                <a:gd name="T60" fmla="*/ 26 w 43"/>
                <a:gd name="T61" fmla="*/ 9 h 21"/>
                <a:gd name="T62" fmla="*/ 28 w 43"/>
                <a:gd name="T63" fmla="*/ 11 h 21"/>
                <a:gd name="T64" fmla="*/ 30 w 43"/>
                <a:gd name="T65" fmla="*/ 13 h 21"/>
                <a:gd name="T66" fmla="*/ 32 w 43"/>
                <a:gd name="T67" fmla="*/ 14 h 21"/>
                <a:gd name="T68" fmla="*/ 34 w 43"/>
                <a:gd name="T69" fmla="*/ 16 h 21"/>
                <a:gd name="T70" fmla="*/ 37 w 43"/>
                <a:gd name="T71" fmla="*/ 17 h 21"/>
                <a:gd name="T72" fmla="*/ 39 w 43"/>
                <a:gd name="T73" fmla="*/ 18 h 21"/>
                <a:gd name="T74" fmla="*/ 42 w 43"/>
                <a:gd name="T75" fmla="*/ 18 h 21"/>
                <a:gd name="T76" fmla="*/ 43 w 43"/>
                <a:gd name="T77" fmla="*/ 19 h 21"/>
                <a:gd name="T78" fmla="*/ 42 w 43"/>
                <a:gd name="T79" fmla="*/ 20 h 21"/>
                <a:gd name="T80" fmla="*/ 40 w 43"/>
                <a:gd name="T81" fmla="*/ 20 h 21"/>
                <a:gd name="T82" fmla="*/ 38 w 43"/>
                <a:gd name="T83" fmla="*/ 20 h 21"/>
                <a:gd name="T84" fmla="*/ 37 w 43"/>
                <a:gd name="T85" fmla="*/ 21 h 21"/>
                <a:gd name="T86" fmla="*/ 34 w 43"/>
                <a:gd name="T87" fmla="*/ 21 h 21"/>
                <a:gd name="T88" fmla="*/ 32 w 43"/>
                <a:gd name="T89" fmla="*/ 20 h 21"/>
                <a:gd name="T90" fmla="*/ 29 w 43"/>
                <a:gd name="T91" fmla="*/ 20 h 21"/>
                <a:gd name="T92" fmla="*/ 26 w 43"/>
                <a:gd name="T93" fmla="*/ 20 h 21"/>
                <a:gd name="T94" fmla="*/ 24 w 43"/>
                <a:gd name="T95" fmla="*/ 19 h 21"/>
                <a:gd name="T96" fmla="*/ 21 w 43"/>
                <a:gd name="T97" fmla="*/ 19 h 21"/>
                <a:gd name="T98" fmla="*/ 20 w 43"/>
                <a:gd name="T99" fmla="*/ 19 h 21"/>
                <a:gd name="T100" fmla="*/ 18 w 43"/>
                <a:gd name="T101" fmla="*/ 21 h 21"/>
                <a:gd name="T102" fmla="*/ 15 w 43"/>
                <a:gd name="T103" fmla="*/ 20 h 21"/>
                <a:gd name="T104" fmla="*/ 13 w 43"/>
                <a:gd name="T105" fmla="*/ 19 h 21"/>
                <a:gd name="T106" fmla="*/ 12 w 43"/>
                <a:gd name="T107" fmla="*/ 20 h 21"/>
                <a:gd name="T108" fmla="*/ 9 w 43"/>
                <a:gd name="T109" fmla="*/ 19 h 21"/>
                <a:gd name="T110" fmla="*/ 6 w 43"/>
                <a:gd name="T111" fmla="*/ 18 h 21"/>
                <a:gd name="T112" fmla="*/ 4 w 43"/>
                <a:gd name="T113" fmla="*/ 18 h 21"/>
                <a:gd name="T114" fmla="*/ 4 w 43"/>
                <a:gd name="T115" fmla="*/ 17 h 21"/>
                <a:gd name="T116" fmla="*/ 1 w 43"/>
                <a:gd name="T117" fmla="*/ 18 h 21"/>
                <a:gd name="T118" fmla="*/ 0 w 43"/>
                <a:gd name="T11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" h="21">
                  <a:moveTo>
                    <a:pt x="0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3" y="17"/>
                    <a:pt x="3" y="17"/>
                  </a:cubicBezTo>
                  <a:cubicBezTo>
                    <a:pt x="3" y="16"/>
                    <a:pt x="4" y="16"/>
                    <a:pt x="4" y="16"/>
                  </a:cubicBezTo>
                  <a:cubicBezTo>
                    <a:pt x="4" y="16"/>
                    <a:pt x="4" y="16"/>
                    <a:pt x="5" y="16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3" y="15"/>
                    <a:pt x="14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6" y="17"/>
                    <a:pt x="16" y="18"/>
                    <a:pt x="17" y="17"/>
                  </a:cubicBezTo>
                  <a:cubicBezTo>
                    <a:pt x="17" y="17"/>
                    <a:pt x="19" y="17"/>
                    <a:pt x="18" y="16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7" y="14"/>
                    <a:pt x="16" y="14"/>
                    <a:pt x="15" y="14"/>
                  </a:cubicBezTo>
                  <a:cubicBezTo>
                    <a:pt x="15" y="14"/>
                    <a:pt x="14" y="14"/>
                    <a:pt x="14" y="14"/>
                  </a:cubicBezTo>
                  <a:cubicBezTo>
                    <a:pt x="14" y="14"/>
                    <a:pt x="13" y="13"/>
                    <a:pt x="13" y="13"/>
                  </a:cubicBezTo>
                  <a:cubicBezTo>
                    <a:pt x="13" y="13"/>
                    <a:pt x="11" y="11"/>
                    <a:pt x="11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2" y="10"/>
                    <a:pt x="14" y="9"/>
                    <a:pt x="14" y="9"/>
                  </a:cubicBezTo>
                  <a:cubicBezTo>
                    <a:pt x="14" y="9"/>
                    <a:pt x="14" y="9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13" y="7"/>
                    <a:pt x="12" y="7"/>
                    <a:pt x="12" y="7"/>
                  </a:cubicBezTo>
                  <a:cubicBezTo>
                    <a:pt x="12" y="7"/>
                    <a:pt x="12" y="7"/>
                    <a:pt x="11" y="7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7"/>
                    <a:pt x="9" y="6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2" y="1"/>
                    <a:pt x="12" y="2"/>
                    <a:pt x="12" y="2"/>
                  </a:cubicBezTo>
                  <a:cubicBezTo>
                    <a:pt x="12" y="2"/>
                    <a:pt x="12" y="2"/>
                    <a:pt x="13" y="2"/>
                  </a:cubicBezTo>
                  <a:cubicBezTo>
                    <a:pt x="13" y="2"/>
                    <a:pt x="13" y="2"/>
                    <a:pt x="14" y="1"/>
                  </a:cubicBezTo>
                  <a:cubicBezTo>
                    <a:pt x="15" y="1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7" y="2"/>
                    <a:pt x="19" y="1"/>
                  </a:cubicBezTo>
                  <a:cubicBezTo>
                    <a:pt x="21" y="0"/>
                    <a:pt x="21" y="1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3" y="4"/>
                    <a:pt x="23" y="4"/>
                  </a:cubicBezTo>
                  <a:cubicBezTo>
                    <a:pt x="23" y="4"/>
                    <a:pt x="22" y="4"/>
                    <a:pt x="22" y="4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2" y="5"/>
                    <a:pt x="23" y="6"/>
                    <a:pt x="23" y="6"/>
                  </a:cubicBezTo>
                  <a:cubicBezTo>
                    <a:pt x="23" y="6"/>
                    <a:pt x="23" y="5"/>
                    <a:pt x="24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5" y="17"/>
                    <a:pt x="35" y="17"/>
                  </a:cubicBezTo>
                  <a:cubicBezTo>
                    <a:pt x="36" y="17"/>
                    <a:pt x="37" y="17"/>
                    <a:pt x="37" y="17"/>
                  </a:cubicBezTo>
                  <a:cubicBezTo>
                    <a:pt x="37" y="17"/>
                    <a:pt x="37" y="17"/>
                    <a:pt x="38" y="17"/>
                  </a:cubicBezTo>
                  <a:cubicBezTo>
                    <a:pt x="38" y="17"/>
                    <a:pt x="39" y="18"/>
                    <a:pt x="39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8"/>
                    <a:pt x="42" y="18"/>
                    <a:pt x="42" y="18"/>
                  </a:cubicBezTo>
                  <a:cubicBezTo>
                    <a:pt x="42" y="18"/>
                    <a:pt x="43" y="18"/>
                    <a:pt x="43" y="18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0"/>
                    <a:pt x="24" y="19"/>
                    <a:pt x="24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8"/>
                    <a:pt x="12" y="19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1" y="20"/>
                    <a:pt x="11" y="19"/>
                    <a:pt x="11" y="19"/>
                  </a:cubicBezTo>
                  <a:cubicBezTo>
                    <a:pt x="10" y="19"/>
                    <a:pt x="9" y="19"/>
                    <a:pt x="9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4" name="Freeform 82">
              <a:extLst>
                <a:ext uri="{FF2B5EF4-FFF2-40B4-BE49-F238E27FC236}">
                  <a16:creationId xmlns:a16="http://schemas.microsoft.com/office/drawing/2014/main" id="{E06D2F6E-3B98-EDF7-24C5-491C5B2B7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3462"/>
              <a:ext cx="19" cy="5"/>
            </a:xfrm>
            <a:custGeom>
              <a:avLst/>
              <a:gdLst>
                <a:gd name="T0" fmla="*/ 1 w 8"/>
                <a:gd name="T1" fmla="*/ 1 h 2"/>
                <a:gd name="T2" fmla="*/ 1 w 8"/>
                <a:gd name="T3" fmla="*/ 0 h 2"/>
                <a:gd name="T4" fmla="*/ 1 w 8"/>
                <a:gd name="T5" fmla="*/ 0 h 2"/>
                <a:gd name="T6" fmla="*/ 3 w 8"/>
                <a:gd name="T7" fmla="*/ 0 h 2"/>
                <a:gd name="T8" fmla="*/ 5 w 8"/>
                <a:gd name="T9" fmla="*/ 0 h 2"/>
                <a:gd name="T10" fmla="*/ 7 w 8"/>
                <a:gd name="T11" fmla="*/ 0 h 2"/>
                <a:gd name="T12" fmla="*/ 8 w 8"/>
                <a:gd name="T13" fmla="*/ 0 h 2"/>
                <a:gd name="T14" fmla="*/ 8 w 8"/>
                <a:gd name="T15" fmla="*/ 1 h 2"/>
                <a:gd name="T16" fmla="*/ 7 w 8"/>
                <a:gd name="T17" fmla="*/ 2 h 2"/>
                <a:gd name="T18" fmla="*/ 6 w 8"/>
                <a:gd name="T19" fmla="*/ 2 h 2"/>
                <a:gd name="T20" fmla="*/ 5 w 8"/>
                <a:gd name="T21" fmla="*/ 2 h 2"/>
                <a:gd name="T22" fmla="*/ 5 w 8"/>
                <a:gd name="T23" fmla="*/ 2 h 2"/>
                <a:gd name="T24" fmla="*/ 4 w 8"/>
                <a:gd name="T25" fmla="*/ 2 h 2"/>
                <a:gd name="T26" fmla="*/ 1 w 8"/>
                <a:gd name="T27" fmla="*/ 2 h 2"/>
                <a:gd name="T28" fmla="*/ 1 w 8"/>
                <a:gd name="T29" fmla="*/ 2 h 2"/>
                <a:gd name="T30" fmla="*/ 1 w 8"/>
                <a:gd name="T3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4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5" name="Freeform 83">
              <a:extLst>
                <a:ext uri="{FF2B5EF4-FFF2-40B4-BE49-F238E27FC236}">
                  <a16:creationId xmlns:a16="http://schemas.microsoft.com/office/drawing/2014/main" id="{24C6FCB2-A0BA-B505-0EB6-A8AC24CEB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3462"/>
              <a:ext cx="31" cy="14"/>
            </a:xfrm>
            <a:custGeom>
              <a:avLst/>
              <a:gdLst>
                <a:gd name="T0" fmla="*/ 12 w 13"/>
                <a:gd name="T1" fmla="*/ 4 h 6"/>
                <a:gd name="T2" fmla="*/ 10 w 13"/>
                <a:gd name="T3" fmla="*/ 3 h 6"/>
                <a:gd name="T4" fmla="*/ 10 w 13"/>
                <a:gd name="T5" fmla="*/ 2 h 6"/>
                <a:gd name="T6" fmla="*/ 10 w 13"/>
                <a:gd name="T7" fmla="*/ 2 h 6"/>
                <a:gd name="T8" fmla="*/ 10 w 13"/>
                <a:gd name="T9" fmla="*/ 2 h 6"/>
                <a:gd name="T10" fmla="*/ 8 w 13"/>
                <a:gd name="T11" fmla="*/ 1 h 6"/>
                <a:gd name="T12" fmla="*/ 6 w 13"/>
                <a:gd name="T13" fmla="*/ 1 h 6"/>
                <a:gd name="T14" fmla="*/ 5 w 13"/>
                <a:gd name="T15" fmla="*/ 1 h 6"/>
                <a:gd name="T16" fmla="*/ 3 w 13"/>
                <a:gd name="T17" fmla="*/ 1 h 6"/>
                <a:gd name="T18" fmla="*/ 1 w 13"/>
                <a:gd name="T19" fmla="*/ 1 h 6"/>
                <a:gd name="T20" fmla="*/ 1 w 13"/>
                <a:gd name="T21" fmla="*/ 1 h 6"/>
                <a:gd name="T22" fmla="*/ 2 w 13"/>
                <a:gd name="T23" fmla="*/ 2 h 6"/>
                <a:gd name="T24" fmla="*/ 2 w 13"/>
                <a:gd name="T25" fmla="*/ 2 h 6"/>
                <a:gd name="T26" fmla="*/ 2 w 13"/>
                <a:gd name="T27" fmla="*/ 3 h 6"/>
                <a:gd name="T28" fmla="*/ 4 w 13"/>
                <a:gd name="T29" fmla="*/ 4 h 6"/>
                <a:gd name="T30" fmla="*/ 6 w 13"/>
                <a:gd name="T31" fmla="*/ 4 h 6"/>
                <a:gd name="T32" fmla="*/ 5 w 13"/>
                <a:gd name="T33" fmla="*/ 2 h 6"/>
                <a:gd name="T34" fmla="*/ 5 w 13"/>
                <a:gd name="T35" fmla="*/ 2 h 6"/>
                <a:gd name="T36" fmla="*/ 6 w 13"/>
                <a:gd name="T37" fmla="*/ 2 h 6"/>
                <a:gd name="T38" fmla="*/ 7 w 13"/>
                <a:gd name="T39" fmla="*/ 2 h 6"/>
                <a:gd name="T40" fmla="*/ 8 w 13"/>
                <a:gd name="T41" fmla="*/ 3 h 6"/>
                <a:gd name="T42" fmla="*/ 9 w 13"/>
                <a:gd name="T43" fmla="*/ 4 h 6"/>
                <a:gd name="T44" fmla="*/ 10 w 13"/>
                <a:gd name="T45" fmla="*/ 4 h 6"/>
                <a:gd name="T46" fmla="*/ 12 w 13"/>
                <a:gd name="T47" fmla="*/ 6 h 6"/>
                <a:gd name="T48" fmla="*/ 13 w 13"/>
                <a:gd name="T49" fmla="*/ 6 h 6"/>
                <a:gd name="T50" fmla="*/ 13 w 13"/>
                <a:gd name="T51" fmla="*/ 5 h 6"/>
                <a:gd name="T52" fmla="*/ 12 w 13"/>
                <a:gd name="T5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" h="6">
                  <a:moveTo>
                    <a:pt x="12" y="4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4" y="4"/>
                  </a:cubicBezTo>
                  <a:cubicBezTo>
                    <a:pt x="4" y="4"/>
                    <a:pt x="6" y="4"/>
                    <a:pt x="6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7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6" name="Freeform 84">
              <a:extLst>
                <a:ext uri="{FF2B5EF4-FFF2-40B4-BE49-F238E27FC236}">
                  <a16:creationId xmlns:a16="http://schemas.microsoft.com/office/drawing/2014/main" id="{A4FA3671-28F1-0793-3D2F-B0FD7D5F1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3462"/>
              <a:ext cx="7" cy="2"/>
            </a:xfrm>
            <a:custGeom>
              <a:avLst/>
              <a:gdLst>
                <a:gd name="T0" fmla="*/ 0 w 7"/>
                <a:gd name="T1" fmla="*/ 0 h 2"/>
                <a:gd name="T2" fmla="*/ 2 w 7"/>
                <a:gd name="T3" fmla="*/ 2 h 2"/>
                <a:gd name="T4" fmla="*/ 5 w 7"/>
                <a:gd name="T5" fmla="*/ 2 h 2"/>
                <a:gd name="T6" fmla="*/ 7 w 7"/>
                <a:gd name="T7" fmla="*/ 2 h 2"/>
                <a:gd name="T8" fmla="*/ 7 w 7"/>
                <a:gd name="T9" fmla="*/ 0 h 2"/>
                <a:gd name="T10" fmla="*/ 5 w 7"/>
                <a:gd name="T11" fmla="*/ 0 h 2"/>
                <a:gd name="T12" fmla="*/ 2 w 7"/>
                <a:gd name="T13" fmla="*/ 0 h 2"/>
                <a:gd name="T14" fmla="*/ 0 w 7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7" name="Freeform 85">
              <a:extLst>
                <a:ext uri="{FF2B5EF4-FFF2-40B4-BE49-F238E27FC236}">
                  <a16:creationId xmlns:a16="http://schemas.microsoft.com/office/drawing/2014/main" id="{6A098FAA-F8C6-618C-EE28-60CC02DAD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" y="3462"/>
              <a:ext cx="3" cy="2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2 h 2"/>
                <a:gd name="T4" fmla="*/ 0 w 3"/>
                <a:gd name="T5" fmla="*/ 0 h 2"/>
                <a:gd name="T6" fmla="*/ 0 w 3"/>
                <a:gd name="T7" fmla="*/ 0 h 2"/>
                <a:gd name="T8" fmla="*/ 0 w 3"/>
                <a:gd name="T9" fmla="*/ 2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8" name="Freeform 86">
              <a:extLst>
                <a:ext uri="{FF2B5EF4-FFF2-40B4-BE49-F238E27FC236}">
                  <a16:creationId xmlns:a16="http://schemas.microsoft.com/office/drawing/2014/main" id="{E9371222-D4DC-581C-1B21-2643EA216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0" y="3433"/>
              <a:ext cx="7" cy="10"/>
            </a:xfrm>
            <a:custGeom>
              <a:avLst/>
              <a:gdLst>
                <a:gd name="T0" fmla="*/ 2 w 7"/>
                <a:gd name="T1" fmla="*/ 10 h 10"/>
                <a:gd name="T2" fmla="*/ 2 w 7"/>
                <a:gd name="T3" fmla="*/ 10 h 10"/>
                <a:gd name="T4" fmla="*/ 4 w 7"/>
                <a:gd name="T5" fmla="*/ 10 h 10"/>
                <a:gd name="T6" fmla="*/ 4 w 7"/>
                <a:gd name="T7" fmla="*/ 10 h 10"/>
                <a:gd name="T8" fmla="*/ 4 w 7"/>
                <a:gd name="T9" fmla="*/ 7 h 10"/>
                <a:gd name="T10" fmla="*/ 7 w 7"/>
                <a:gd name="T11" fmla="*/ 7 h 10"/>
                <a:gd name="T12" fmla="*/ 4 w 7"/>
                <a:gd name="T13" fmla="*/ 3 h 10"/>
                <a:gd name="T14" fmla="*/ 4 w 7"/>
                <a:gd name="T15" fmla="*/ 0 h 10"/>
                <a:gd name="T16" fmla="*/ 4 w 7"/>
                <a:gd name="T17" fmla="*/ 0 h 10"/>
                <a:gd name="T18" fmla="*/ 2 w 7"/>
                <a:gd name="T19" fmla="*/ 3 h 10"/>
                <a:gd name="T20" fmla="*/ 0 w 7"/>
                <a:gd name="T21" fmla="*/ 5 h 10"/>
                <a:gd name="T22" fmla="*/ 0 w 7"/>
                <a:gd name="T23" fmla="*/ 7 h 10"/>
                <a:gd name="T24" fmla="*/ 2 w 7"/>
                <a:gd name="T25" fmla="*/ 10 h 10"/>
                <a:gd name="T26" fmla="*/ 2 w 7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2" y="10"/>
                  </a:move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7"/>
                  </a:lnTo>
                  <a:lnTo>
                    <a:pt x="7" y="7"/>
                  </a:lnTo>
                  <a:lnTo>
                    <a:pt x="4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9" name="Freeform 87">
              <a:extLst>
                <a:ext uri="{FF2B5EF4-FFF2-40B4-BE49-F238E27FC236}">
                  <a16:creationId xmlns:a16="http://schemas.microsoft.com/office/drawing/2014/main" id="{C215EED6-B2FF-F515-8425-F45D62315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3438"/>
              <a:ext cx="12" cy="10"/>
            </a:xfrm>
            <a:custGeom>
              <a:avLst/>
              <a:gdLst>
                <a:gd name="T0" fmla="*/ 4 w 5"/>
                <a:gd name="T1" fmla="*/ 4 h 4"/>
                <a:gd name="T2" fmla="*/ 5 w 5"/>
                <a:gd name="T3" fmla="*/ 3 h 4"/>
                <a:gd name="T4" fmla="*/ 4 w 5"/>
                <a:gd name="T5" fmla="*/ 2 h 4"/>
                <a:gd name="T6" fmla="*/ 2 w 5"/>
                <a:gd name="T7" fmla="*/ 2 h 4"/>
                <a:gd name="T8" fmla="*/ 2 w 5"/>
                <a:gd name="T9" fmla="*/ 2 h 4"/>
                <a:gd name="T10" fmla="*/ 1 w 5"/>
                <a:gd name="T11" fmla="*/ 1 h 4"/>
                <a:gd name="T12" fmla="*/ 0 w 5"/>
                <a:gd name="T13" fmla="*/ 1 h 4"/>
                <a:gd name="T14" fmla="*/ 0 w 5"/>
                <a:gd name="T15" fmla="*/ 2 h 4"/>
                <a:gd name="T16" fmla="*/ 1 w 5"/>
                <a:gd name="T17" fmla="*/ 3 h 4"/>
                <a:gd name="T18" fmla="*/ 2 w 5"/>
                <a:gd name="T19" fmla="*/ 3 h 4"/>
                <a:gd name="T20" fmla="*/ 2 w 5"/>
                <a:gd name="T21" fmla="*/ 4 h 4"/>
                <a:gd name="T22" fmla="*/ 3 w 5"/>
                <a:gd name="T23" fmla="*/ 4 h 4"/>
                <a:gd name="T24" fmla="*/ 4 w 5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0" name="Freeform 88">
              <a:extLst>
                <a:ext uri="{FF2B5EF4-FFF2-40B4-BE49-F238E27FC236}">
                  <a16:creationId xmlns:a16="http://schemas.microsoft.com/office/drawing/2014/main" id="{5A211B30-7CFF-E886-20A5-7477BB2C2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" y="3438"/>
              <a:ext cx="4" cy="7"/>
            </a:xfrm>
            <a:custGeom>
              <a:avLst/>
              <a:gdLst>
                <a:gd name="T0" fmla="*/ 1 w 2"/>
                <a:gd name="T1" fmla="*/ 3 h 3"/>
                <a:gd name="T2" fmla="*/ 2 w 2"/>
                <a:gd name="T3" fmla="*/ 1 h 3"/>
                <a:gd name="T4" fmla="*/ 1 w 2"/>
                <a:gd name="T5" fmla="*/ 0 h 3"/>
                <a:gd name="T6" fmla="*/ 0 w 2"/>
                <a:gd name="T7" fmla="*/ 0 h 3"/>
                <a:gd name="T8" fmla="*/ 0 w 2"/>
                <a:gd name="T9" fmla="*/ 1 h 3"/>
                <a:gd name="T10" fmla="*/ 0 w 2"/>
                <a:gd name="T11" fmla="*/ 2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1" name="Freeform 89">
              <a:extLst>
                <a:ext uri="{FF2B5EF4-FFF2-40B4-BE49-F238E27FC236}">
                  <a16:creationId xmlns:a16="http://schemas.microsoft.com/office/drawing/2014/main" id="{2F3C5833-FB05-5387-7DCB-9416C8C82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3431"/>
              <a:ext cx="16" cy="9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2 h 4"/>
                <a:gd name="T4" fmla="*/ 6 w 7"/>
                <a:gd name="T5" fmla="*/ 2 h 4"/>
                <a:gd name="T6" fmla="*/ 5 w 7"/>
                <a:gd name="T7" fmla="*/ 1 h 4"/>
                <a:gd name="T8" fmla="*/ 4 w 7"/>
                <a:gd name="T9" fmla="*/ 1 h 4"/>
                <a:gd name="T10" fmla="*/ 4 w 7"/>
                <a:gd name="T11" fmla="*/ 0 h 4"/>
                <a:gd name="T12" fmla="*/ 3 w 7"/>
                <a:gd name="T13" fmla="*/ 1 h 4"/>
                <a:gd name="T14" fmla="*/ 3 w 7"/>
                <a:gd name="T15" fmla="*/ 1 h 4"/>
                <a:gd name="T16" fmla="*/ 1 w 7"/>
                <a:gd name="T17" fmla="*/ 1 h 4"/>
                <a:gd name="T18" fmla="*/ 1 w 7"/>
                <a:gd name="T19" fmla="*/ 1 h 4"/>
                <a:gd name="T20" fmla="*/ 2 w 7"/>
                <a:gd name="T21" fmla="*/ 1 h 4"/>
                <a:gd name="T22" fmla="*/ 0 w 7"/>
                <a:gd name="T23" fmla="*/ 1 h 4"/>
                <a:gd name="T24" fmla="*/ 0 w 7"/>
                <a:gd name="T25" fmla="*/ 1 h 4"/>
                <a:gd name="T26" fmla="*/ 0 w 7"/>
                <a:gd name="T27" fmla="*/ 1 h 4"/>
                <a:gd name="T28" fmla="*/ 0 w 7"/>
                <a:gd name="T29" fmla="*/ 2 h 4"/>
                <a:gd name="T30" fmla="*/ 0 w 7"/>
                <a:gd name="T31" fmla="*/ 3 h 4"/>
                <a:gd name="T32" fmla="*/ 1 w 7"/>
                <a:gd name="T33" fmla="*/ 4 h 4"/>
                <a:gd name="T34" fmla="*/ 2 w 7"/>
                <a:gd name="T35" fmla="*/ 4 h 4"/>
                <a:gd name="T36" fmla="*/ 3 w 7"/>
                <a:gd name="T37" fmla="*/ 3 h 4"/>
                <a:gd name="T38" fmla="*/ 4 w 7"/>
                <a:gd name="T39" fmla="*/ 3 h 4"/>
                <a:gd name="T40" fmla="*/ 4 w 7"/>
                <a:gd name="T41" fmla="*/ 3 h 4"/>
                <a:gd name="T42" fmla="*/ 4 w 7"/>
                <a:gd name="T43" fmla="*/ 4 h 4"/>
                <a:gd name="T44" fmla="*/ 5 w 7"/>
                <a:gd name="T45" fmla="*/ 4 h 4"/>
                <a:gd name="T46" fmla="*/ 7 w 7"/>
                <a:gd name="T4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4"/>
                    <a:pt x="7" y="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2" name="Freeform 90">
              <a:extLst>
                <a:ext uri="{FF2B5EF4-FFF2-40B4-BE49-F238E27FC236}">
                  <a16:creationId xmlns:a16="http://schemas.microsoft.com/office/drawing/2014/main" id="{97FA0EA6-2009-D6EC-7830-0BB78235A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417"/>
              <a:ext cx="19" cy="9"/>
            </a:xfrm>
            <a:custGeom>
              <a:avLst/>
              <a:gdLst>
                <a:gd name="T0" fmla="*/ 5 w 8"/>
                <a:gd name="T1" fmla="*/ 2 h 4"/>
                <a:gd name="T2" fmla="*/ 4 w 8"/>
                <a:gd name="T3" fmla="*/ 2 h 4"/>
                <a:gd name="T4" fmla="*/ 3 w 8"/>
                <a:gd name="T5" fmla="*/ 1 h 4"/>
                <a:gd name="T6" fmla="*/ 2 w 8"/>
                <a:gd name="T7" fmla="*/ 0 h 4"/>
                <a:gd name="T8" fmla="*/ 1 w 8"/>
                <a:gd name="T9" fmla="*/ 0 h 4"/>
                <a:gd name="T10" fmla="*/ 1 w 8"/>
                <a:gd name="T11" fmla="*/ 1 h 4"/>
                <a:gd name="T12" fmla="*/ 2 w 8"/>
                <a:gd name="T13" fmla="*/ 2 h 4"/>
                <a:gd name="T14" fmla="*/ 3 w 8"/>
                <a:gd name="T15" fmla="*/ 3 h 4"/>
                <a:gd name="T16" fmla="*/ 4 w 8"/>
                <a:gd name="T17" fmla="*/ 3 h 4"/>
                <a:gd name="T18" fmla="*/ 6 w 8"/>
                <a:gd name="T19" fmla="*/ 4 h 4"/>
                <a:gd name="T20" fmla="*/ 8 w 8"/>
                <a:gd name="T21" fmla="*/ 4 h 4"/>
                <a:gd name="T22" fmla="*/ 8 w 8"/>
                <a:gd name="T23" fmla="*/ 4 h 4"/>
                <a:gd name="T24" fmla="*/ 7 w 8"/>
                <a:gd name="T25" fmla="*/ 3 h 4"/>
                <a:gd name="T26" fmla="*/ 7 w 8"/>
                <a:gd name="T27" fmla="*/ 3 h 4"/>
                <a:gd name="T28" fmla="*/ 6 w 8"/>
                <a:gd name="T29" fmla="*/ 3 h 4"/>
                <a:gd name="T30" fmla="*/ 6 w 8"/>
                <a:gd name="T31" fmla="*/ 2 h 4"/>
                <a:gd name="T32" fmla="*/ 5 w 8"/>
                <a:gd name="T33" fmla="*/ 2 h 4"/>
                <a:gd name="T34" fmla="*/ 5 w 8"/>
                <a:gd name="T3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4">
                  <a:moveTo>
                    <a:pt x="5" y="2"/>
                  </a:moveTo>
                  <a:cubicBezTo>
                    <a:pt x="5" y="2"/>
                    <a:pt x="4" y="2"/>
                    <a:pt x="4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3" name="Freeform 91">
              <a:extLst>
                <a:ext uri="{FF2B5EF4-FFF2-40B4-BE49-F238E27FC236}">
                  <a16:creationId xmlns:a16="http://schemas.microsoft.com/office/drawing/2014/main" id="{7B4A0511-FBA3-FB76-C1C5-6A2F39AFA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3402"/>
              <a:ext cx="16" cy="19"/>
            </a:xfrm>
            <a:custGeom>
              <a:avLst/>
              <a:gdLst>
                <a:gd name="T0" fmla="*/ 3 w 7"/>
                <a:gd name="T1" fmla="*/ 6 h 8"/>
                <a:gd name="T2" fmla="*/ 4 w 7"/>
                <a:gd name="T3" fmla="*/ 6 h 8"/>
                <a:gd name="T4" fmla="*/ 4 w 7"/>
                <a:gd name="T5" fmla="*/ 5 h 8"/>
                <a:gd name="T6" fmla="*/ 5 w 7"/>
                <a:gd name="T7" fmla="*/ 4 h 8"/>
                <a:gd name="T8" fmla="*/ 3 w 7"/>
                <a:gd name="T9" fmla="*/ 3 h 8"/>
                <a:gd name="T10" fmla="*/ 2 w 7"/>
                <a:gd name="T11" fmla="*/ 4 h 8"/>
                <a:gd name="T12" fmla="*/ 1 w 7"/>
                <a:gd name="T13" fmla="*/ 5 h 8"/>
                <a:gd name="T14" fmla="*/ 1 w 7"/>
                <a:gd name="T15" fmla="*/ 4 h 8"/>
                <a:gd name="T16" fmla="*/ 1 w 7"/>
                <a:gd name="T17" fmla="*/ 3 h 8"/>
                <a:gd name="T18" fmla="*/ 1 w 7"/>
                <a:gd name="T19" fmla="*/ 2 h 8"/>
                <a:gd name="T20" fmla="*/ 2 w 7"/>
                <a:gd name="T21" fmla="*/ 1 h 8"/>
                <a:gd name="T22" fmla="*/ 2 w 7"/>
                <a:gd name="T23" fmla="*/ 1 h 8"/>
                <a:gd name="T24" fmla="*/ 3 w 7"/>
                <a:gd name="T25" fmla="*/ 1 h 8"/>
                <a:gd name="T26" fmla="*/ 5 w 7"/>
                <a:gd name="T27" fmla="*/ 1 h 8"/>
                <a:gd name="T28" fmla="*/ 6 w 7"/>
                <a:gd name="T29" fmla="*/ 0 h 8"/>
                <a:gd name="T30" fmla="*/ 6 w 7"/>
                <a:gd name="T31" fmla="*/ 1 h 8"/>
                <a:gd name="T32" fmla="*/ 6 w 7"/>
                <a:gd name="T33" fmla="*/ 2 h 8"/>
                <a:gd name="T34" fmla="*/ 6 w 7"/>
                <a:gd name="T35" fmla="*/ 3 h 8"/>
                <a:gd name="T36" fmla="*/ 6 w 7"/>
                <a:gd name="T37" fmla="*/ 4 h 8"/>
                <a:gd name="T38" fmla="*/ 6 w 7"/>
                <a:gd name="T39" fmla="*/ 5 h 8"/>
                <a:gd name="T40" fmla="*/ 5 w 7"/>
                <a:gd name="T41" fmla="*/ 6 h 8"/>
                <a:gd name="T42" fmla="*/ 5 w 7"/>
                <a:gd name="T43" fmla="*/ 7 h 8"/>
                <a:gd name="T44" fmla="*/ 5 w 7"/>
                <a:gd name="T45" fmla="*/ 8 h 8"/>
                <a:gd name="T46" fmla="*/ 4 w 7"/>
                <a:gd name="T47" fmla="*/ 8 h 8"/>
                <a:gd name="T48" fmla="*/ 3 w 7"/>
                <a:gd name="T49" fmla="*/ 8 h 8"/>
                <a:gd name="T50" fmla="*/ 3 w 7"/>
                <a:gd name="T51" fmla="*/ 7 h 8"/>
                <a:gd name="T52" fmla="*/ 3 w 7"/>
                <a:gd name="T53" fmla="*/ 7 h 8"/>
                <a:gd name="T54" fmla="*/ 3 w 7"/>
                <a:gd name="T5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" h="8">
                  <a:moveTo>
                    <a:pt x="3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1"/>
                    <a:pt x="6" y="0"/>
                    <a:pt x="6" y="0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4" name="Freeform 92">
              <a:extLst>
                <a:ext uri="{FF2B5EF4-FFF2-40B4-BE49-F238E27FC236}">
                  <a16:creationId xmlns:a16="http://schemas.microsoft.com/office/drawing/2014/main" id="{A7F117BE-793C-C0C8-E47C-3C4F6616B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" y="3393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0 h 2"/>
                <a:gd name="T6" fmla="*/ 1 w 2"/>
                <a:gd name="T7" fmla="*/ 0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5" name="Freeform 93">
              <a:extLst>
                <a:ext uri="{FF2B5EF4-FFF2-40B4-BE49-F238E27FC236}">
                  <a16:creationId xmlns:a16="http://schemas.microsoft.com/office/drawing/2014/main" id="{CF7F94BB-25E0-4DD7-1B34-534DC6D98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3395"/>
              <a:ext cx="5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0 w 2"/>
                <a:gd name="T5" fmla="*/ 1 h 3"/>
                <a:gd name="T6" fmla="*/ 0 w 2"/>
                <a:gd name="T7" fmla="*/ 2 h 3"/>
                <a:gd name="T8" fmla="*/ 0 w 2"/>
                <a:gd name="T9" fmla="*/ 3 h 3"/>
                <a:gd name="T10" fmla="*/ 1 w 2"/>
                <a:gd name="T11" fmla="*/ 2 h 3"/>
                <a:gd name="T12" fmla="*/ 1 w 2"/>
                <a:gd name="T13" fmla="*/ 1 h 3"/>
                <a:gd name="T14" fmla="*/ 1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6" name="Freeform 94">
              <a:extLst>
                <a:ext uri="{FF2B5EF4-FFF2-40B4-BE49-F238E27FC236}">
                  <a16:creationId xmlns:a16="http://schemas.microsoft.com/office/drawing/2014/main" id="{329898A0-C1B5-B1FB-0FB8-081886391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3402"/>
              <a:ext cx="4" cy="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1 w 2"/>
                <a:gd name="T7" fmla="*/ 2 h 2"/>
                <a:gd name="T8" fmla="*/ 1 w 2"/>
                <a:gd name="T9" fmla="*/ 2 h 2"/>
                <a:gd name="T10" fmla="*/ 2 w 2"/>
                <a:gd name="T11" fmla="*/ 2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0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7" name="Freeform 95">
              <a:extLst>
                <a:ext uri="{FF2B5EF4-FFF2-40B4-BE49-F238E27FC236}">
                  <a16:creationId xmlns:a16="http://schemas.microsoft.com/office/drawing/2014/main" id="{5725A1C0-5D9A-EEAA-5CF7-E84A884F3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3376"/>
              <a:ext cx="7" cy="7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0 h 3"/>
                <a:gd name="T6" fmla="*/ 3 w 3"/>
                <a:gd name="T7" fmla="*/ 1 h 3"/>
                <a:gd name="T8" fmla="*/ 2 w 3"/>
                <a:gd name="T9" fmla="*/ 2 h 3"/>
                <a:gd name="T10" fmla="*/ 1 w 3"/>
                <a:gd name="T11" fmla="*/ 3 h 3"/>
                <a:gd name="T12" fmla="*/ 0 w 3"/>
                <a:gd name="T13" fmla="*/ 2 h 3"/>
                <a:gd name="T14" fmla="*/ 1 w 3"/>
                <a:gd name="T15" fmla="*/ 1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8" name="Freeform 96">
              <a:extLst>
                <a:ext uri="{FF2B5EF4-FFF2-40B4-BE49-F238E27FC236}">
                  <a16:creationId xmlns:a16="http://schemas.microsoft.com/office/drawing/2014/main" id="{EC0FC53C-ADD0-0FA3-AC38-CB25FD813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" y="3369"/>
              <a:ext cx="7" cy="7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0 w 3"/>
                <a:gd name="T5" fmla="*/ 1 h 3"/>
                <a:gd name="T6" fmla="*/ 2 w 3"/>
                <a:gd name="T7" fmla="*/ 3 h 3"/>
                <a:gd name="T8" fmla="*/ 2 w 3"/>
                <a:gd name="T9" fmla="*/ 3 h 3"/>
                <a:gd name="T10" fmla="*/ 2 w 3"/>
                <a:gd name="T11" fmla="*/ 3 h 3"/>
                <a:gd name="T12" fmla="*/ 2 w 3"/>
                <a:gd name="T13" fmla="*/ 3 h 3"/>
                <a:gd name="T14" fmla="*/ 3 w 3"/>
                <a:gd name="T15" fmla="*/ 2 h 3"/>
                <a:gd name="T16" fmla="*/ 2 w 3"/>
                <a:gd name="T17" fmla="*/ 2 h 3"/>
                <a:gd name="T18" fmla="*/ 2 w 3"/>
                <a:gd name="T19" fmla="*/ 2 h 3"/>
                <a:gd name="T20" fmla="*/ 2 w 3"/>
                <a:gd name="T21" fmla="*/ 1 h 3"/>
                <a:gd name="T22" fmla="*/ 1 w 3"/>
                <a:gd name="T23" fmla="*/ 1 h 3"/>
                <a:gd name="T24" fmla="*/ 0 w 3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9" name="Freeform 97">
              <a:extLst>
                <a:ext uri="{FF2B5EF4-FFF2-40B4-BE49-F238E27FC236}">
                  <a16:creationId xmlns:a16="http://schemas.microsoft.com/office/drawing/2014/main" id="{C4C1A15B-EEE5-944D-4E29-EF724C1CE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" y="3362"/>
              <a:ext cx="7" cy="7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1 h 3"/>
                <a:gd name="T4" fmla="*/ 1 w 3"/>
                <a:gd name="T5" fmla="*/ 0 h 3"/>
                <a:gd name="T6" fmla="*/ 2 w 3"/>
                <a:gd name="T7" fmla="*/ 0 h 3"/>
                <a:gd name="T8" fmla="*/ 2 w 3"/>
                <a:gd name="T9" fmla="*/ 0 h 3"/>
                <a:gd name="T10" fmla="*/ 2 w 3"/>
                <a:gd name="T11" fmla="*/ 1 h 3"/>
                <a:gd name="T12" fmla="*/ 3 w 3"/>
                <a:gd name="T13" fmla="*/ 2 h 3"/>
                <a:gd name="T14" fmla="*/ 2 w 3"/>
                <a:gd name="T15" fmla="*/ 2 h 3"/>
                <a:gd name="T16" fmla="*/ 2 w 3"/>
                <a:gd name="T17" fmla="*/ 3 h 3"/>
                <a:gd name="T18" fmla="*/ 1 w 3"/>
                <a:gd name="T19" fmla="*/ 3 h 3"/>
                <a:gd name="T20" fmla="*/ 0 w 3"/>
                <a:gd name="T21" fmla="*/ 2 h 3"/>
                <a:gd name="T22" fmla="*/ 1 w 3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2" y="2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0" name="Freeform 98">
              <a:extLst>
                <a:ext uri="{FF2B5EF4-FFF2-40B4-BE49-F238E27FC236}">
                  <a16:creationId xmlns:a16="http://schemas.microsoft.com/office/drawing/2014/main" id="{98BC5A3C-0547-DB65-CA19-2E7D088C6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3338"/>
              <a:ext cx="14" cy="22"/>
            </a:xfrm>
            <a:custGeom>
              <a:avLst/>
              <a:gdLst>
                <a:gd name="T0" fmla="*/ 4 w 6"/>
                <a:gd name="T1" fmla="*/ 7 h 9"/>
                <a:gd name="T2" fmla="*/ 4 w 6"/>
                <a:gd name="T3" fmla="*/ 7 h 9"/>
                <a:gd name="T4" fmla="*/ 4 w 6"/>
                <a:gd name="T5" fmla="*/ 7 h 9"/>
                <a:gd name="T6" fmla="*/ 4 w 6"/>
                <a:gd name="T7" fmla="*/ 6 h 9"/>
                <a:gd name="T8" fmla="*/ 4 w 6"/>
                <a:gd name="T9" fmla="*/ 6 h 9"/>
                <a:gd name="T10" fmla="*/ 4 w 6"/>
                <a:gd name="T11" fmla="*/ 6 h 9"/>
                <a:gd name="T12" fmla="*/ 4 w 6"/>
                <a:gd name="T13" fmla="*/ 6 h 9"/>
                <a:gd name="T14" fmla="*/ 4 w 6"/>
                <a:gd name="T15" fmla="*/ 5 h 9"/>
                <a:gd name="T16" fmla="*/ 4 w 6"/>
                <a:gd name="T17" fmla="*/ 5 h 9"/>
                <a:gd name="T18" fmla="*/ 3 w 6"/>
                <a:gd name="T19" fmla="*/ 6 h 9"/>
                <a:gd name="T20" fmla="*/ 3 w 6"/>
                <a:gd name="T21" fmla="*/ 6 h 9"/>
                <a:gd name="T22" fmla="*/ 2 w 6"/>
                <a:gd name="T23" fmla="*/ 7 h 9"/>
                <a:gd name="T24" fmla="*/ 2 w 6"/>
                <a:gd name="T25" fmla="*/ 8 h 9"/>
                <a:gd name="T26" fmla="*/ 1 w 6"/>
                <a:gd name="T27" fmla="*/ 7 h 9"/>
                <a:gd name="T28" fmla="*/ 0 w 6"/>
                <a:gd name="T29" fmla="*/ 5 h 9"/>
                <a:gd name="T30" fmla="*/ 1 w 6"/>
                <a:gd name="T31" fmla="*/ 4 h 9"/>
                <a:gd name="T32" fmla="*/ 2 w 6"/>
                <a:gd name="T33" fmla="*/ 4 h 9"/>
                <a:gd name="T34" fmla="*/ 3 w 6"/>
                <a:gd name="T35" fmla="*/ 3 h 9"/>
                <a:gd name="T36" fmla="*/ 4 w 6"/>
                <a:gd name="T37" fmla="*/ 2 h 9"/>
                <a:gd name="T38" fmla="*/ 3 w 6"/>
                <a:gd name="T39" fmla="*/ 1 h 9"/>
                <a:gd name="T40" fmla="*/ 2 w 6"/>
                <a:gd name="T41" fmla="*/ 0 h 9"/>
                <a:gd name="T42" fmla="*/ 4 w 6"/>
                <a:gd name="T43" fmla="*/ 0 h 9"/>
                <a:gd name="T44" fmla="*/ 5 w 6"/>
                <a:gd name="T45" fmla="*/ 0 h 9"/>
                <a:gd name="T46" fmla="*/ 5 w 6"/>
                <a:gd name="T47" fmla="*/ 1 h 9"/>
                <a:gd name="T48" fmla="*/ 5 w 6"/>
                <a:gd name="T49" fmla="*/ 2 h 9"/>
                <a:gd name="T50" fmla="*/ 5 w 6"/>
                <a:gd name="T51" fmla="*/ 2 h 9"/>
                <a:gd name="T52" fmla="*/ 5 w 6"/>
                <a:gd name="T53" fmla="*/ 3 h 9"/>
                <a:gd name="T54" fmla="*/ 5 w 6"/>
                <a:gd name="T55" fmla="*/ 4 h 9"/>
                <a:gd name="T56" fmla="*/ 5 w 6"/>
                <a:gd name="T57" fmla="*/ 6 h 9"/>
                <a:gd name="T58" fmla="*/ 5 w 6"/>
                <a:gd name="T59" fmla="*/ 8 h 9"/>
                <a:gd name="T60" fmla="*/ 5 w 6"/>
                <a:gd name="T61" fmla="*/ 9 h 9"/>
                <a:gd name="T62" fmla="*/ 4 w 6"/>
                <a:gd name="T63" fmla="*/ 9 h 9"/>
                <a:gd name="T64" fmla="*/ 4 w 6"/>
                <a:gd name="T65" fmla="*/ 9 h 9"/>
                <a:gd name="T66" fmla="*/ 4 w 6"/>
                <a:gd name="T67" fmla="*/ 9 h 9"/>
                <a:gd name="T68" fmla="*/ 4 w 6"/>
                <a:gd name="T69" fmla="*/ 9 h 9"/>
                <a:gd name="T70" fmla="*/ 4 w 6"/>
                <a:gd name="T71" fmla="*/ 9 h 9"/>
                <a:gd name="T72" fmla="*/ 4 w 6"/>
                <a:gd name="T73" fmla="*/ 9 h 9"/>
                <a:gd name="T74" fmla="*/ 4 w 6"/>
                <a:gd name="T75" fmla="*/ 9 h 9"/>
                <a:gd name="T76" fmla="*/ 4 w 6"/>
                <a:gd name="T77" fmla="*/ 8 h 9"/>
                <a:gd name="T78" fmla="*/ 4 w 6"/>
                <a:gd name="T79" fmla="*/ 8 h 9"/>
                <a:gd name="T80" fmla="*/ 4 w 6"/>
                <a:gd name="T8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9"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5" y="9"/>
                    <a:pt x="5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1" name="Freeform 99">
              <a:extLst>
                <a:ext uri="{FF2B5EF4-FFF2-40B4-BE49-F238E27FC236}">
                  <a16:creationId xmlns:a16="http://schemas.microsoft.com/office/drawing/2014/main" id="{C3EED209-6C36-80C7-C76F-4ACEA86E3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3329"/>
              <a:ext cx="7" cy="4"/>
            </a:xfrm>
            <a:custGeom>
              <a:avLst/>
              <a:gdLst>
                <a:gd name="T0" fmla="*/ 2 w 3"/>
                <a:gd name="T1" fmla="*/ 2 h 2"/>
                <a:gd name="T2" fmla="*/ 3 w 3"/>
                <a:gd name="T3" fmla="*/ 2 h 2"/>
                <a:gd name="T4" fmla="*/ 2 w 3"/>
                <a:gd name="T5" fmla="*/ 2 h 2"/>
                <a:gd name="T6" fmla="*/ 2 w 3"/>
                <a:gd name="T7" fmla="*/ 1 h 2"/>
                <a:gd name="T8" fmla="*/ 2 w 3"/>
                <a:gd name="T9" fmla="*/ 0 h 2"/>
                <a:gd name="T10" fmla="*/ 2 w 3"/>
                <a:gd name="T11" fmla="*/ 1 h 2"/>
                <a:gd name="T12" fmla="*/ 2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0 w 3"/>
                <a:gd name="T19" fmla="*/ 1 h 2"/>
                <a:gd name="T20" fmla="*/ 0 w 3"/>
                <a:gd name="T21" fmla="*/ 2 h 2"/>
                <a:gd name="T22" fmla="*/ 1 w 3"/>
                <a:gd name="T23" fmla="*/ 2 h 2"/>
                <a:gd name="T24" fmla="*/ 2 w 3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2" name="Freeform 100">
              <a:extLst>
                <a:ext uri="{FF2B5EF4-FFF2-40B4-BE49-F238E27FC236}">
                  <a16:creationId xmlns:a16="http://schemas.microsoft.com/office/drawing/2014/main" id="{7D3AA813-577E-A947-2114-AF9FFCC68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" y="3324"/>
              <a:ext cx="5" cy="9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4 h 4"/>
                <a:gd name="T4" fmla="*/ 1 w 2"/>
                <a:gd name="T5" fmla="*/ 3 h 4"/>
                <a:gd name="T6" fmla="*/ 0 w 2"/>
                <a:gd name="T7" fmla="*/ 2 h 4"/>
                <a:gd name="T8" fmla="*/ 0 w 2"/>
                <a:gd name="T9" fmla="*/ 2 h 4"/>
                <a:gd name="T10" fmla="*/ 0 w 2"/>
                <a:gd name="T11" fmla="*/ 1 h 4"/>
                <a:gd name="T12" fmla="*/ 0 w 2"/>
                <a:gd name="T13" fmla="*/ 0 h 4"/>
                <a:gd name="T14" fmla="*/ 1 w 2"/>
                <a:gd name="T15" fmla="*/ 0 h 4"/>
                <a:gd name="T16" fmla="*/ 1 w 2"/>
                <a:gd name="T17" fmla="*/ 2 h 4"/>
                <a:gd name="T18" fmla="*/ 1 w 2"/>
                <a:gd name="T19" fmla="*/ 2 h 4"/>
                <a:gd name="T20" fmla="*/ 2 w 2"/>
                <a:gd name="T21" fmla="*/ 2 h 4"/>
                <a:gd name="T22" fmla="*/ 2 w 2"/>
                <a:gd name="T23" fmla="*/ 2 h 4"/>
                <a:gd name="T24" fmla="*/ 2 w 2"/>
                <a:gd name="T25" fmla="*/ 3 h 4"/>
                <a:gd name="T26" fmla="*/ 2 w 2"/>
                <a:gd name="T27" fmla="*/ 3 h 4"/>
                <a:gd name="T28" fmla="*/ 2 w 2"/>
                <a:gd name="T29" fmla="*/ 4 h 4"/>
                <a:gd name="T30" fmla="*/ 2 w 2"/>
                <a:gd name="T3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4"/>
                    <a:pt x="2" y="4"/>
                    <a:pt x="1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3" name="Freeform 101">
              <a:extLst>
                <a:ext uri="{FF2B5EF4-FFF2-40B4-BE49-F238E27FC236}">
                  <a16:creationId xmlns:a16="http://schemas.microsoft.com/office/drawing/2014/main" id="{C6486B0F-B7E9-8DB1-7CB8-F59C67BDA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3324"/>
              <a:ext cx="4" cy="5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2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0 h 2"/>
                <a:gd name="T12" fmla="*/ 0 w 2"/>
                <a:gd name="T13" fmla="*/ 0 h 2"/>
                <a:gd name="T14" fmla="*/ 1 w 2"/>
                <a:gd name="T15" fmla="*/ 0 h 2"/>
                <a:gd name="T16" fmla="*/ 2 w 2"/>
                <a:gd name="T17" fmla="*/ 1 h 2"/>
                <a:gd name="T18" fmla="*/ 2 w 2"/>
                <a:gd name="T19" fmla="*/ 1 h 2"/>
                <a:gd name="T20" fmla="*/ 2 w 2"/>
                <a:gd name="T21" fmla="*/ 1 h 2"/>
                <a:gd name="T22" fmla="*/ 2 w 2"/>
                <a:gd name="T23" fmla="*/ 2 h 2"/>
                <a:gd name="T24" fmla="*/ 1 w 2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4" name="Freeform 102">
              <a:extLst>
                <a:ext uri="{FF2B5EF4-FFF2-40B4-BE49-F238E27FC236}">
                  <a16:creationId xmlns:a16="http://schemas.microsoft.com/office/drawing/2014/main" id="{8B152582-1DE1-A147-11C6-A417BA510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3331"/>
              <a:ext cx="5" cy="7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1 h 3"/>
                <a:gd name="T4" fmla="*/ 0 w 2"/>
                <a:gd name="T5" fmla="*/ 1 h 3"/>
                <a:gd name="T6" fmla="*/ 0 w 2"/>
                <a:gd name="T7" fmla="*/ 2 h 3"/>
                <a:gd name="T8" fmla="*/ 0 w 2"/>
                <a:gd name="T9" fmla="*/ 2 h 3"/>
                <a:gd name="T10" fmla="*/ 0 w 2"/>
                <a:gd name="T11" fmla="*/ 3 h 3"/>
                <a:gd name="T12" fmla="*/ 1 w 2"/>
                <a:gd name="T13" fmla="*/ 2 h 3"/>
                <a:gd name="T14" fmla="*/ 2 w 2"/>
                <a:gd name="T15" fmla="*/ 2 h 3"/>
                <a:gd name="T16" fmla="*/ 1 w 2"/>
                <a:gd name="T17" fmla="*/ 1 h 3"/>
                <a:gd name="T18" fmla="*/ 1 w 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5" name="Freeform 103">
              <a:extLst>
                <a:ext uri="{FF2B5EF4-FFF2-40B4-BE49-F238E27FC236}">
                  <a16:creationId xmlns:a16="http://schemas.microsoft.com/office/drawing/2014/main" id="{5020C588-AEBB-3B08-F2CF-A233C16F3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3352"/>
              <a:ext cx="5" cy="5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2 h 2"/>
                <a:gd name="T12" fmla="*/ 1 w 2"/>
                <a:gd name="T13" fmla="*/ 2 h 2"/>
                <a:gd name="T14" fmla="*/ 1 w 2"/>
                <a:gd name="T15" fmla="*/ 2 h 2"/>
                <a:gd name="T16" fmla="*/ 2 w 2"/>
                <a:gd name="T17" fmla="*/ 2 h 2"/>
                <a:gd name="T18" fmla="*/ 1 w 2"/>
                <a:gd name="T19" fmla="*/ 1 h 2"/>
                <a:gd name="T20" fmla="*/ 1 w 2"/>
                <a:gd name="T21" fmla="*/ 1 h 2"/>
                <a:gd name="T22" fmla="*/ 0 w 2"/>
                <a:gd name="T2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6" name="Freeform 104">
              <a:extLst>
                <a:ext uri="{FF2B5EF4-FFF2-40B4-BE49-F238E27FC236}">
                  <a16:creationId xmlns:a16="http://schemas.microsoft.com/office/drawing/2014/main" id="{709A31D5-7962-8BF8-E72A-3134E46AD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" y="3371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0 h 2"/>
                <a:gd name="T14" fmla="*/ 0 w 1"/>
                <a:gd name="T15" fmla="*/ 0 h 2"/>
                <a:gd name="T16" fmla="*/ 1 w 1"/>
                <a:gd name="T17" fmla="*/ 0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7" name="Freeform 105">
              <a:extLst>
                <a:ext uri="{FF2B5EF4-FFF2-40B4-BE49-F238E27FC236}">
                  <a16:creationId xmlns:a16="http://schemas.microsoft.com/office/drawing/2014/main" id="{9877F159-C5DB-2D49-6C6D-5644ADC88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3388"/>
              <a:ext cx="5" cy="5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1 w 2"/>
                <a:gd name="T7" fmla="*/ 1 h 2"/>
                <a:gd name="T8" fmla="*/ 1 w 2"/>
                <a:gd name="T9" fmla="*/ 2 h 2"/>
                <a:gd name="T10" fmla="*/ 0 w 2"/>
                <a:gd name="T11" fmla="*/ 1 h 2"/>
                <a:gd name="T12" fmla="*/ 0 w 2"/>
                <a:gd name="T13" fmla="*/ 1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8" name="Freeform 106">
              <a:extLst>
                <a:ext uri="{FF2B5EF4-FFF2-40B4-BE49-F238E27FC236}">
                  <a16:creationId xmlns:a16="http://schemas.microsoft.com/office/drawing/2014/main" id="{593010D1-B8B4-1576-D5E4-C51986B71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" y="3362"/>
              <a:ext cx="4" cy="5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1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2 w 2"/>
                <a:gd name="T15" fmla="*/ 1 h 2"/>
                <a:gd name="T16" fmla="*/ 2 w 2"/>
                <a:gd name="T17" fmla="*/ 1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9" name="Freeform 107">
              <a:extLst>
                <a:ext uri="{FF2B5EF4-FFF2-40B4-BE49-F238E27FC236}">
                  <a16:creationId xmlns:a16="http://schemas.microsoft.com/office/drawing/2014/main" id="{0846A217-388C-499A-F738-4B040ABD4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319"/>
              <a:ext cx="5" cy="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1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0" name="Freeform 108">
              <a:extLst>
                <a:ext uri="{FF2B5EF4-FFF2-40B4-BE49-F238E27FC236}">
                  <a16:creationId xmlns:a16="http://schemas.microsoft.com/office/drawing/2014/main" id="{3F66A7A0-4449-C29D-B43A-8989C5A39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3314"/>
              <a:ext cx="2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1" name="Freeform 109">
              <a:extLst>
                <a:ext uri="{FF2B5EF4-FFF2-40B4-BE49-F238E27FC236}">
                  <a16:creationId xmlns:a16="http://schemas.microsoft.com/office/drawing/2014/main" id="{B0EA0DB9-C202-C13F-050B-C174F83BF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3298"/>
              <a:ext cx="3" cy="4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2 h 2"/>
                <a:gd name="T12" fmla="*/ 1 w 1"/>
                <a:gd name="T13" fmla="*/ 2 h 2"/>
                <a:gd name="T14" fmla="*/ 1 w 1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2" name="Freeform 110">
              <a:extLst>
                <a:ext uri="{FF2B5EF4-FFF2-40B4-BE49-F238E27FC236}">
                  <a16:creationId xmlns:a16="http://schemas.microsoft.com/office/drawing/2014/main" id="{85E9CB96-A58A-5C8B-6980-949EAF8CF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3269"/>
              <a:ext cx="7" cy="3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1 h 1"/>
                <a:gd name="T4" fmla="*/ 0 w 3"/>
                <a:gd name="T5" fmla="*/ 1 h 1"/>
                <a:gd name="T6" fmla="*/ 0 w 3"/>
                <a:gd name="T7" fmla="*/ 1 h 1"/>
                <a:gd name="T8" fmla="*/ 0 w 3"/>
                <a:gd name="T9" fmla="*/ 1 h 1"/>
                <a:gd name="T10" fmla="*/ 1 w 3"/>
                <a:gd name="T11" fmla="*/ 1 h 1"/>
                <a:gd name="T12" fmla="*/ 1 w 3"/>
                <a:gd name="T13" fmla="*/ 1 h 1"/>
                <a:gd name="T14" fmla="*/ 1 w 3"/>
                <a:gd name="T15" fmla="*/ 1 h 1"/>
                <a:gd name="T16" fmla="*/ 1 w 3"/>
                <a:gd name="T17" fmla="*/ 1 h 1"/>
                <a:gd name="T18" fmla="*/ 1 w 3"/>
                <a:gd name="T19" fmla="*/ 1 h 1"/>
                <a:gd name="T20" fmla="*/ 2 w 3"/>
                <a:gd name="T21" fmla="*/ 1 h 1"/>
                <a:gd name="T22" fmla="*/ 2 w 3"/>
                <a:gd name="T23" fmla="*/ 1 h 1"/>
                <a:gd name="T24" fmla="*/ 3 w 3"/>
                <a:gd name="T25" fmla="*/ 1 h 1"/>
                <a:gd name="T26" fmla="*/ 2 w 3"/>
                <a:gd name="T27" fmla="*/ 0 h 1"/>
                <a:gd name="T28" fmla="*/ 2 w 3"/>
                <a:gd name="T29" fmla="*/ 0 h 1"/>
                <a:gd name="T30" fmla="*/ 1 w 3"/>
                <a:gd name="T3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3" name="Freeform 111">
              <a:extLst>
                <a:ext uri="{FF2B5EF4-FFF2-40B4-BE49-F238E27FC236}">
                  <a16:creationId xmlns:a16="http://schemas.microsoft.com/office/drawing/2014/main" id="{0D366675-F673-3FB5-7FB2-BD43EB68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260"/>
              <a:ext cx="5" cy="2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1 w 2"/>
                <a:gd name="T15" fmla="*/ 0 h 1"/>
                <a:gd name="T16" fmla="*/ 0 w 2"/>
                <a:gd name="T17" fmla="*/ 1 h 1"/>
                <a:gd name="T18" fmla="*/ 0 w 2"/>
                <a:gd name="T19" fmla="*/ 1 h 1"/>
                <a:gd name="T20" fmla="*/ 1 w 2"/>
                <a:gd name="T21" fmla="*/ 1 h 1"/>
                <a:gd name="T22" fmla="*/ 1 w 2"/>
                <a:gd name="T23" fmla="*/ 1 h 1"/>
                <a:gd name="T24" fmla="*/ 1 w 2"/>
                <a:gd name="T25" fmla="*/ 1 h 1"/>
                <a:gd name="T26" fmla="*/ 1 w 2"/>
                <a:gd name="T27" fmla="*/ 1 h 1"/>
                <a:gd name="T28" fmla="*/ 1 w 2"/>
                <a:gd name="T2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4" name="Freeform 112">
              <a:extLst>
                <a:ext uri="{FF2B5EF4-FFF2-40B4-BE49-F238E27FC236}">
                  <a16:creationId xmlns:a16="http://schemas.microsoft.com/office/drawing/2014/main" id="{31379A4C-A8E1-0A25-1909-A14CE5609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3248"/>
              <a:ext cx="5" cy="9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2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3 h 4"/>
                <a:gd name="T10" fmla="*/ 0 w 2"/>
                <a:gd name="T11" fmla="*/ 3 h 4"/>
                <a:gd name="T12" fmla="*/ 0 w 2"/>
                <a:gd name="T13" fmla="*/ 3 h 4"/>
                <a:gd name="T14" fmla="*/ 0 w 2"/>
                <a:gd name="T15" fmla="*/ 3 h 4"/>
                <a:gd name="T16" fmla="*/ 0 w 2"/>
                <a:gd name="T17" fmla="*/ 3 h 4"/>
                <a:gd name="T18" fmla="*/ 0 w 2"/>
                <a:gd name="T19" fmla="*/ 3 h 4"/>
                <a:gd name="T20" fmla="*/ 0 w 2"/>
                <a:gd name="T21" fmla="*/ 3 h 4"/>
                <a:gd name="T22" fmla="*/ 0 w 2"/>
                <a:gd name="T23" fmla="*/ 3 h 4"/>
                <a:gd name="T24" fmla="*/ 1 w 2"/>
                <a:gd name="T25" fmla="*/ 4 h 4"/>
                <a:gd name="T26" fmla="*/ 1 w 2"/>
                <a:gd name="T27" fmla="*/ 4 h 4"/>
                <a:gd name="T28" fmla="*/ 1 w 2"/>
                <a:gd name="T29" fmla="*/ 4 h 4"/>
                <a:gd name="T30" fmla="*/ 2 w 2"/>
                <a:gd name="T31" fmla="*/ 3 h 4"/>
                <a:gd name="T32" fmla="*/ 2 w 2"/>
                <a:gd name="T33" fmla="*/ 3 h 4"/>
                <a:gd name="T34" fmla="*/ 2 w 2"/>
                <a:gd name="T35" fmla="*/ 3 h 4"/>
                <a:gd name="T36" fmla="*/ 2 w 2"/>
                <a:gd name="T37" fmla="*/ 1 h 4"/>
                <a:gd name="T38" fmla="*/ 2 w 2"/>
                <a:gd name="T39" fmla="*/ 0 h 4"/>
                <a:gd name="T40" fmla="*/ 1 w 2"/>
                <a:gd name="T41" fmla="*/ 0 h 4"/>
                <a:gd name="T42" fmla="*/ 0 w 2"/>
                <a:gd name="T43" fmla="*/ 1 h 4"/>
                <a:gd name="T44" fmla="*/ 0 w 2"/>
                <a:gd name="T4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5" name="Freeform 113">
              <a:extLst>
                <a:ext uri="{FF2B5EF4-FFF2-40B4-BE49-F238E27FC236}">
                  <a16:creationId xmlns:a16="http://schemas.microsoft.com/office/drawing/2014/main" id="{4707969E-A5FF-9926-E2C8-1383F1A4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" y="3253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1 w 2"/>
                <a:gd name="T11" fmla="*/ 1 h 1"/>
                <a:gd name="T12" fmla="*/ 2 w 2"/>
                <a:gd name="T13" fmla="*/ 1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6" name="Freeform 114">
              <a:extLst>
                <a:ext uri="{FF2B5EF4-FFF2-40B4-BE49-F238E27FC236}">
                  <a16:creationId xmlns:a16="http://schemas.microsoft.com/office/drawing/2014/main" id="{E9F5FBAB-037C-D64A-4052-D2AEA8E92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207"/>
              <a:ext cx="12" cy="29"/>
            </a:xfrm>
            <a:custGeom>
              <a:avLst/>
              <a:gdLst>
                <a:gd name="T0" fmla="*/ 2 w 5"/>
                <a:gd name="T1" fmla="*/ 1 h 12"/>
                <a:gd name="T2" fmla="*/ 3 w 5"/>
                <a:gd name="T3" fmla="*/ 1 h 12"/>
                <a:gd name="T4" fmla="*/ 4 w 5"/>
                <a:gd name="T5" fmla="*/ 0 h 12"/>
                <a:gd name="T6" fmla="*/ 5 w 5"/>
                <a:gd name="T7" fmla="*/ 1 h 12"/>
                <a:gd name="T8" fmla="*/ 5 w 5"/>
                <a:gd name="T9" fmla="*/ 3 h 12"/>
                <a:gd name="T10" fmla="*/ 5 w 5"/>
                <a:gd name="T11" fmla="*/ 3 h 12"/>
                <a:gd name="T12" fmla="*/ 5 w 5"/>
                <a:gd name="T13" fmla="*/ 4 h 12"/>
                <a:gd name="T14" fmla="*/ 5 w 5"/>
                <a:gd name="T15" fmla="*/ 5 h 12"/>
                <a:gd name="T16" fmla="*/ 4 w 5"/>
                <a:gd name="T17" fmla="*/ 6 h 12"/>
                <a:gd name="T18" fmla="*/ 4 w 5"/>
                <a:gd name="T19" fmla="*/ 7 h 12"/>
                <a:gd name="T20" fmla="*/ 5 w 5"/>
                <a:gd name="T21" fmla="*/ 8 h 12"/>
                <a:gd name="T22" fmla="*/ 5 w 5"/>
                <a:gd name="T23" fmla="*/ 8 h 12"/>
                <a:gd name="T24" fmla="*/ 5 w 5"/>
                <a:gd name="T25" fmla="*/ 9 h 12"/>
                <a:gd name="T26" fmla="*/ 5 w 5"/>
                <a:gd name="T27" fmla="*/ 9 h 12"/>
                <a:gd name="T28" fmla="*/ 5 w 5"/>
                <a:gd name="T29" fmla="*/ 9 h 12"/>
                <a:gd name="T30" fmla="*/ 5 w 5"/>
                <a:gd name="T31" fmla="*/ 10 h 12"/>
                <a:gd name="T32" fmla="*/ 4 w 5"/>
                <a:gd name="T33" fmla="*/ 11 h 12"/>
                <a:gd name="T34" fmla="*/ 3 w 5"/>
                <a:gd name="T35" fmla="*/ 12 h 12"/>
                <a:gd name="T36" fmla="*/ 2 w 5"/>
                <a:gd name="T37" fmla="*/ 12 h 12"/>
                <a:gd name="T38" fmla="*/ 0 w 5"/>
                <a:gd name="T39" fmla="*/ 11 h 12"/>
                <a:gd name="T40" fmla="*/ 1 w 5"/>
                <a:gd name="T41" fmla="*/ 8 h 12"/>
                <a:gd name="T42" fmla="*/ 1 w 5"/>
                <a:gd name="T43" fmla="*/ 7 h 12"/>
                <a:gd name="T44" fmla="*/ 1 w 5"/>
                <a:gd name="T45" fmla="*/ 5 h 12"/>
                <a:gd name="T46" fmla="*/ 1 w 5"/>
                <a:gd name="T47" fmla="*/ 4 h 12"/>
                <a:gd name="T48" fmla="*/ 2 w 5"/>
                <a:gd name="T49" fmla="*/ 3 h 12"/>
                <a:gd name="T50" fmla="*/ 2 w 5"/>
                <a:gd name="T51" fmla="*/ 2 h 12"/>
                <a:gd name="T52" fmla="*/ 2 w 5"/>
                <a:gd name="T53" fmla="*/ 2 h 12"/>
                <a:gd name="T54" fmla="*/ 2 w 5"/>
                <a:gd name="T5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" h="12">
                  <a:moveTo>
                    <a:pt x="2" y="1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4" y="11"/>
                    <a:pt x="4" y="11"/>
                  </a:cubicBezTo>
                  <a:cubicBezTo>
                    <a:pt x="4" y="11"/>
                    <a:pt x="4" y="12"/>
                    <a:pt x="3" y="12"/>
                  </a:cubicBezTo>
                  <a:cubicBezTo>
                    <a:pt x="3" y="12"/>
                    <a:pt x="2" y="12"/>
                    <a:pt x="2" y="12"/>
                  </a:cubicBezTo>
                  <a:cubicBezTo>
                    <a:pt x="1" y="12"/>
                    <a:pt x="1" y="12"/>
                    <a:pt x="0" y="11"/>
                  </a:cubicBezTo>
                  <a:cubicBezTo>
                    <a:pt x="0" y="11"/>
                    <a:pt x="0" y="9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7" name="Freeform 115">
              <a:extLst>
                <a:ext uri="{FF2B5EF4-FFF2-40B4-BE49-F238E27FC236}">
                  <a16:creationId xmlns:a16="http://schemas.microsoft.com/office/drawing/2014/main" id="{2868CE0B-2DC4-60F8-51EE-99079F6A8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" y="3388"/>
              <a:ext cx="26" cy="14"/>
            </a:xfrm>
            <a:custGeom>
              <a:avLst/>
              <a:gdLst>
                <a:gd name="T0" fmla="*/ 4 w 11"/>
                <a:gd name="T1" fmla="*/ 6 h 6"/>
                <a:gd name="T2" fmla="*/ 4 w 11"/>
                <a:gd name="T3" fmla="*/ 6 h 6"/>
                <a:gd name="T4" fmla="*/ 5 w 11"/>
                <a:gd name="T5" fmla="*/ 5 h 6"/>
                <a:gd name="T6" fmla="*/ 5 w 11"/>
                <a:gd name="T7" fmla="*/ 5 h 6"/>
                <a:gd name="T8" fmla="*/ 7 w 11"/>
                <a:gd name="T9" fmla="*/ 5 h 6"/>
                <a:gd name="T10" fmla="*/ 7 w 11"/>
                <a:gd name="T11" fmla="*/ 4 h 6"/>
                <a:gd name="T12" fmla="*/ 8 w 11"/>
                <a:gd name="T13" fmla="*/ 4 h 6"/>
                <a:gd name="T14" fmla="*/ 8 w 11"/>
                <a:gd name="T15" fmla="*/ 3 h 6"/>
                <a:gd name="T16" fmla="*/ 9 w 11"/>
                <a:gd name="T17" fmla="*/ 2 h 6"/>
                <a:gd name="T18" fmla="*/ 10 w 11"/>
                <a:gd name="T19" fmla="*/ 2 h 6"/>
                <a:gd name="T20" fmla="*/ 11 w 11"/>
                <a:gd name="T21" fmla="*/ 1 h 6"/>
                <a:gd name="T22" fmla="*/ 10 w 11"/>
                <a:gd name="T23" fmla="*/ 0 h 6"/>
                <a:gd name="T24" fmla="*/ 8 w 11"/>
                <a:gd name="T25" fmla="*/ 0 h 6"/>
                <a:gd name="T26" fmla="*/ 7 w 11"/>
                <a:gd name="T27" fmla="*/ 0 h 6"/>
                <a:gd name="T28" fmla="*/ 6 w 11"/>
                <a:gd name="T29" fmla="*/ 1 h 6"/>
                <a:gd name="T30" fmla="*/ 4 w 11"/>
                <a:gd name="T31" fmla="*/ 1 h 6"/>
                <a:gd name="T32" fmla="*/ 4 w 11"/>
                <a:gd name="T33" fmla="*/ 0 h 6"/>
                <a:gd name="T34" fmla="*/ 3 w 11"/>
                <a:gd name="T35" fmla="*/ 0 h 6"/>
                <a:gd name="T36" fmla="*/ 3 w 11"/>
                <a:gd name="T37" fmla="*/ 1 h 6"/>
                <a:gd name="T38" fmla="*/ 4 w 11"/>
                <a:gd name="T39" fmla="*/ 2 h 6"/>
                <a:gd name="T40" fmla="*/ 4 w 11"/>
                <a:gd name="T41" fmla="*/ 2 h 6"/>
                <a:gd name="T42" fmla="*/ 5 w 11"/>
                <a:gd name="T43" fmla="*/ 3 h 6"/>
                <a:gd name="T44" fmla="*/ 4 w 11"/>
                <a:gd name="T45" fmla="*/ 3 h 6"/>
                <a:gd name="T46" fmla="*/ 3 w 11"/>
                <a:gd name="T47" fmla="*/ 3 h 6"/>
                <a:gd name="T48" fmla="*/ 4 w 11"/>
                <a:gd name="T49" fmla="*/ 3 h 6"/>
                <a:gd name="T50" fmla="*/ 4 w 11"/>
                <a:gd name="T51" fmla="*/ 4 h 6"/>
                <a:gd name="T52" fmla="*/ 3 w 11"/>
                <a:gd name="T53" fmla="*/ 4 h 6"/>
                <a:gd name="T54" fmla="*/ 3 w 11"/>
                <a:gd name="T55" fmla="*/ 5 h 6"/>
                <a:gd name="T56" fmla="*/ 2 w 11"/>
                <a:gd name="T57" fmla="*/ 5 h 6"/>
                <a:gd name="T58" fmla="*/ 1 w 11"/>
                <a:gd name="T59" fmla="*/ 6 h 6"/>
                <a:gd name="T60" fmla="*/ 1 w 11"/>
                <a:gd name="T61" fmla="*/ 6 h 6"/>
                <a:gd name="T62" fmla="*/ 0 w 11"/>
                <a:gd name="T63" fmla="*/ 6 h 6"/>
                <a:gd name="T64" fmla="*/ 2 w 11"/>
                <a:gd name="T65" fmla="*/ 6 h 6"/>
                <a:gd name="T66" fmla="*/ 3 w 11"/>
                <a:gd name="T67" fmla="*/ 6 h 6"/>
                <a:gd name="T68" fmla="*/ 4 w 11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" h="6"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5"/>
                  </a:cubicBezTo>
                  <a:cubicBezTo>
                    <a:pt x="2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4" y="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8" name="Freeform 116">
              <a:extLst>
                <a:ext uri="{FF2B5EF4-FFF2-40B4-BE49-F238E27FC236}">
                  <a16:creationId xmlns:a16="http://schemas.microsoft.com/office/drawing/2014/main" id="{316F9510-47CF-E517-2906-BC6F9A994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3386"/>
              <a:ext cx="28" cy="19"/>
            </a:xfrm>
            <a:custGeom>
              <a:avLst/>
              <a:gdLst>
                <a:gd name="T0" fmla="*/ 1 w 12"/>
                <a:gd name="T1" fmla="*/ 7 h 8"/>
                <a:gd name="T2" fmla="*/ 1 w 12"/>
                <a:gd name="T3" fmla="*/ 8 h 8"/>
                <a:gd name="T4" fmla="*/ 2 w 12"/>
                <a:gd name="T5" fmla="*/ 8 h 8"/>
                <a:gd name="T6" fmla="*/ 2 w 12"/>
                <a:gd name="T7" fmla="*/ 8 h 8"/>
                <a:gd name="T8" fmla="*/ 2 w 12"/>
                <a:gd name="T9" fmla="*/ 8 h 8"/>
                <a:gd name="T10" fmla="*/ 4 w 12"/>
                <a:gd name="T11" fmla="*/ 7 h 8"/>
                <a:gd name="T12" fmla="*/ 4 w 12"/>
                <a:gd name="T13" fmla="*/ 6 h 8"/>
                <a:gd name="T14" fmla="*/ 5 w 12"/>
                <a:gd name="T15" fmla="*/ 6 h 8"/>
                <a:gd name="T16" fmla="*/ 5 w 12"/>
                <a:gd name="T17" fmla="*/ 7 h 8"/>
                <a:gd name="T18" fmla="*/ 6 w 12"/>
                <a:gd name="T19" fmla="*/ 7 h 8"/>
                <a:gd name="T20" fmla="*/ 6 w 12"/>
                <a:gd name="T21" fmla="*/ 6 h 8"/>
                <a:gd name="T22" fmla="*/ 6 w 12"/>
                <a:gd name="T23" fmla="*/ 6 h 8"/>
                <a:gd name="T24" fmla="*/ 6 w 12"/>
                <a:gd name="T25" fmla="*/ 5 h 8"/>
                <a:gd name="T26" fmla="*/ 7 w 12"/>
                <a:gd name="T27" fmla="*/ 5 h 8"/>
                <a:gd name="T28" fmla="*/ 8 w 12"/>
                <a:gd name="T29" fmla="*/ 5 h 8"/>
                <a:gd name="T30" fmla="*/ 9 w 12"/>
                <a:gd name="T31" fmla="*/ 4 h 8"/>
                <a:gd name="T32" fmla="*/ 9 w 12"/>
                <a:gd name="T33" fmla="*/ 4 h 8"/>
                <a:gd name="T34" fmla="*/ 10 w 12"/>
                <a:gd name="T35" fmla="*/ 4 h 8"/>
                <a:gd name="T36" fmla="*/ 11 w 12"/>
                <a:gd name="T37" fmla="*/ 4 h 8"/>
                <a:gd name="T38" fmla="*/ 11 w 12"/>
                <a:gd name="T39" fmla="*/ 3 h 8"/>
                <a:gd name="T40" fmla="*/ 11 w 12"/>
                <a:gd name="T41" fmla="*/ 3 h 8"/>
                <a:gd name="T42" fmla="*/ 11 w 12"/>
                <a:gd name="T43" fmla="*/ 2 h 8"/>
                <a:gd name="T44" fmla="*/ 12 w 12"/>
                <a:gd name="T45" fmla="*/ 1 h 8"/>
                <a:gd name="T46" fmla="*/ 11 w 12"/>
                <a:gd name="T47" fmla="*/ 1 h 8"/>
                <a:gd name="T48" fmla="*/ 10 w 12"/>
                <a:gd name="T49" fmla="*/ 1 h 8"/>
                <a:gd name="T50" fmla="*/ 10 w 12"/>
                <a:gd name="T51" fmla="*/ 1 h 8"/>
                <a:gd name="T52" fmla="*/ 9 w 12"/>
                <a:gd name="T53" fmla="*/ 2 h 8"/>
                <a:gd name="T54" fmla="*/ 8 w 12"/>
                <a:gd name="T55" fmla="*/ 2 h 8"/>
                <a:gd name="T56" fmla="*/ 8 w 12"/>
                <a:gd name="T57" fmla="*/ 1 h 8"/>
                <a:gd name="T58" fmla="*/ 8 w 12"/>
                <a:gd name="T59" fmla="*/ 0 h 8"/>
                <a:gd name="T60" fmla="*/ 7 w 12"/>
                <a:gd name="T61" fmla="*/ 0 h 8"/>
                <a:gd name="T62" fmla="*/ 6 w 12"/>
                <a:gd name="T63" fmla="*/ 1 h 8"/>
                <a:gd name="T64" fmla="*/ 5 w 12"/>
                <a:gd name="T65" fmla="*/ 2 h 8"/>
                <a:gd name="T66" fmla="*/ 4 w 12"/>
                <a:gd name="T67" fmla="*/ 2 h 8"/>
                <a:gd name="T68" fmla="*/ 4 w 12"/>
                <a:gd name="T69" fmla="*/ 2 h 8"/>
                <a:gd name="T70" fmla="*/ 5 w 12"/>
                <a:gd name="T71" fmla="*/ 4 h 8"/>
                <a:gd name="T72" fmla="*/ 5 w 12"/>
                <a:gd name="T73" fmla="*/ 4 h 8"/>
                <a:gd name="T74" fmla="*/ 5 w 12"/>
                <a:gd name="T75" fmla="*/ 5 h 8"/>
                <a:gd name="T76" fmla="*/ 4 w 12"/>
                <a:gd name="T77" fmla="*/ 5 h 8"/>
                <a:gd name="T78" fmla="*/ 3 w 12"/>
                <a:gd name="T79" fmla="*/ 4 h 8"/>
                <a:gd name="T80" fmla="*/ 2 w 12"/>
                <a:gd name="T81" fmla="*/ 5 h 8"/>
                <a:gd name="T82" fmla="*/ 2 w 12"/>
                <a:gd name="T83" fmla="*/ 5 h 8"/>
                <a:gd name="T84" fmla="*/ 1 w 12"/>
                <a:gd name="T85" fmla="*/ 6 h 8"/>
                <a:gd name="T86" fmla="*/ 1 w 12"/>
                <a:gd name="T87" fmla="*/ 6 h 8"/>
                <a:gd name="T88" fmla="*/ 0 w 12"/>
                <a:gd name="T89" fmla="*/ 7 h 8"/>
                <a:gd name="T90" fmla="*/ 1 w 12"/>
                <a:gd name="T9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" h="8">
                  <a:moveTo>
                    <a:pt x="1" y="7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9" name="Freeform 117">
              <a:extLst>
                <a:ext uri="{FF2B5EF4-FFF2-40B4-BE49-F238E27FC236}">
                  <a16:creationId xmlns:a16="http://schemas.microsoft.com/office/drawing/2014/main" id="{F34DB862-C098-E642-453C-D2E3FF7BF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" y="2418"/>
              <a:ext cx="71" cy="109"/>
            </a:xfrm>
            <a:custGeom>
              <a:avLst/>
              <a:gdLst>
                <a:gd name="T0" fmla="*/ 26 w 30"/>
                <a:gd name="T1" fmla="*/ 17 h 46"/>
                <a:gd name="T2" fmla="*/ 25 w 30"/>
                <a:gd name="T3" fmla="*/ 15 h 46"/>
                <a:gd name="T4" fmla="*/ 24 w 30"/>
                <a:gd name="T5" fmla="*/ 14 h 46"/>
                <a:gd name="T6" fmla="*/ 22 w 30"/>
                <a:gd name="T7" fmla="*/ 12 h 46"/>
                <a:gd name="T8" fmla="*/ 20 w 30"/>
                <a:gd name="T9" fmla="*/ 10 h 46"/>
                <a:gd name="T10" fmla="*/ 18 w 30"/>
                <a:gd name="T11" fmla="*/ 9 h 46"/>
                <a:gd name="T12" fmla="*/ 18 w 30"/>
                <a:gd name="T13" fmla="*/ 11 h 46"/>
                <a:gd name="T14" fmla="*/ 17 w 30"/>
                <a:gd name="T15" fmla="*/ 12 h 46"/>
                <a:gd name="T16" fmla="*/ 17 w 30"/>
                <a:gd name="T17" fmla="*/ 10 h 46"/>
                <a:gd name="T18" fmla="*/ 18 w 30"/>
                <a:gd name="T19" fmla="*/ 8 h 46"/>
                <a:gd name="T20" fmla="*/ 18 w 30"/>
                <a:gd name="T21" fmla="*/ 6 h 46"/>
                <a:gd name="T22" fmla="*/ 15 w 30"/>
                <a:gd name="T23" fmla="*/ 4 h 46"/>
                <a:gd name="T24" fmla="*/ 14 w 30"/>
                <a:gd name="T25" fmla="*/ 3 h 46"/>
                <a:gd name="T26" fmla="*/ 12 w 30"/>
                <a:gd name="T27" fmla="*/ 2 h 46"/>
                <a:gd name="T28" fmla="*/ 11 w 30"/>
                <a:gd name="T29" fmla="*/ 1 h 46"/>
                <a:gd name="T30" fmla="*/ 10 w 30"/>
                <a:gd name="T31" fmla="*/ 0 h 46"/>
                <a:gd name="T32" fmla="*/ 8 w 30"/>
                <a:gd name="T33" fmla="*/ 1 h 46"/>
                <a:gd name="T34" fmla="*/ 6 w 30"/>
                <a:gd name="T35" fmla="*/ 4 h 46"/>
                <a:gd name="T36" fmla="*/ 4 w 30"/>
                <a:gd name="T37" fmla="*/ 5 h 46"/>
                <a:gd name="T38" fmla="*/ 5 w 30"/>
                <a:gd name="T39" fmla="*/ 7 h 46"/>
                <a:gd name="T40" fmla="*/ 4 w 30"/>
                <a:gd name="T41" fmla="*/ 10 h 46"/>
                <a:gd name="T42" fmla="*/ 1 w 30"/>
                <a:gd name="T43" fmla="*/ 14 h 46"/>
                <a:gd name="T44" fmla="*/ 4 w 30"/>
                <a:gd name="T45" fmla="*/ 21 h 46"/>
                <a:gd name="T46" fmla="*/ 8 w 30"/>
                <a:gd name="T47" fmla="*/ 20 h 46"/>
                <a:gd name="T48" fmla="*/ 8 w 30"/>
                <a:gd name="T49" fmla="*/ 25 h 46"/>
                <a:gd name="T50" fmla="*/ 10 w 30"/>
                <a:gd name="T51" fmla="*/ 27 h 46"/>
                <a:gd name="T52" fmla="*/ 9 w 30"/>
                <a:gd name="T53" fmla="*/ 31 h 46"/>
                <a:gd name="T54" fmla="*/ 8 w 30"/>
                <a:gd name="T55" fmla="*/ 34 h 46"/>
                <a:gd name="T56" fmla="*/ 10 w 30"/>
                <a:gd name="T57" fmla="*/ 41 h 46"/>
                <a:gd name="T58" fmla="*/ 16 w 30"/>
                <a:gd name="T59" fmla="*/ 46 h 46"/>
                <a:gd name="T60" fmla="*/ 21 w 30"/>
                <a:gd name="T61" fmla="*/ 43 h 46"/>
                <a:gd name="T62" fmla="*/ 24 w 30"/>
                <a:gd name="T63" fmla="*/ 42 h 46"/>
                <a:gd name="T64" fmla="*/ 30 w 30"/>
                <a:gd name="T65" fmla="*/ 41 h 46"/>
                <a:gd name="T66" fmla="*/ 25 w 30"/>
                <a:gd name="T67" fmla="*/ 32 h 46"/>
                <a:gd name="T68" fmla="*/ 21 w 30"/>
                <a:gd name="T69" fmla="*/ 28 h 46"/>
                <a:gd name="T70" fmla="*/ 22 w 30"/>
                <a:gd name="T71" fmla="*/ 22 h 46"/>
                <a:gd name="T72" fmla="*/ 26 w 30"/>
                <a:gd name="T73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6">
                  <a:moveTo>
                    <a:pt x="26" y="18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1" y="11"/>
                    <a:pt x="21" y="11"/>
                  </a:cubicBezTo>
                  <a:cubicBezTo>
                    <a:pt x="21" y="10"/>
                    <a:pt x="21" y="10"/>
                    <a:pt x="20" y="10"/>
                  </a:cubicBezTo>
                  <a:cubicBezTo>
                    <a:pt x="20" y="10"/>
                    <a:pt x="19" y="9"/>
                    <a:pt x="19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1"/>
                    <a:pt x="17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6" y="8"/>
                  </a:cubicBezTo>
                  <a:cubicBezTo>
                    <a:pt x="6" y="9"/>
                    <a:pt x="4" y="10"/>
                    <a:pt x="4" y="10"/>
                  </a:cubicBezTo>
                  <a:cubicBezTo>
                    <a:pt x="4" y="10"/>
                    <a:pt x="4" y="10"/>
                    <a:pt x="2" y="10"/>
                  </a:cubicBezTo>
                  <a:cubicBezTo>
                    <a:pt x="0" y="11"/>
                    <a:pt x="2" y="14"/>
                    <a:pt x="1" y="14"/>
                  </a:cubicBezTo>
                  <a:cubicBezTo>
                    <a:pt x="1" y="14"/>
                    <a:pt x="0" y="14"/>
                    <a:pt x="0" y="15"/>
                  </a:cubicBezTo>
                  <a:cubicBezTo>
                    <a:pt x="0" y="16"/>
                    <a:pt x="4" y="21"/>
                    <a:pt x="4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9" y="22"/>
                    <a:pt x="8" y="23"/>
                  </a:cubicBezTo>
                  <a:cubicBezTo>
                    <a:pt x="8" y="24"/>
                    <a:pt x="7" y="24"/>
                    <a:pt x="8" y="25"/>
                  </a:cubicBezTo>
                  <a:cubicBezTo>
                    <a:pt x="8" y="25"/>
                    <a:pt x="10" y="25"/>
                    <a:pt x="10" y="26"/>
                  </a:cubicBezTo>
                  <a:cubicBezTo>
                    <a:pt x="10" y="26"/>
                    <a:pt x="10" y="27"/>
                    <a:pt x="10" y="27"/>
                  </a:cubicBezTo>
                  <a:cubicBezTo>
                    <a:pt x="10" y="27"/>
                    <a:pt x="11" y="28"/>
                    <a:pt x="11" y="28"/>
                  </a:cubicBezTo>
                  <a:cubicBezTo>
                    <a:pt x="11" y="29"/>
                    <a:pt x="9" y="30"/>
                    <a:pt x="9" y="31"/>
                  </a:cubicBezTo>
                  <a:cubicBezTo>
                    <a:pt x="9" y="31"/>
                    <a:pt x="10" y="33"/>
                    <a:pt x="9" y="33"/>
                  </a:cubicBezTo>
                  <a:cubicBezTo>
                    <a:pt x="9" y="33"/>
                    <a:pt x="8" y="33"/>
                    <a:pt x="8" y="34"/>
                  </a:cubicBezTo>
                  <a:cubicBezTo>
                    <a:pt x="8" y="35"/>
                    <a:pt x="10" y="39"/>
                    <a:pt x="10" y="39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1"/>
                    <a:pt x="12" y="43"/>
                    <a:pt x="12" y="43"/>
                  </a:cubicBezTo>
                  <a:cubicBezTo>
                    <a:pt x="12" y="43"/>
                    <a:pt x="16" y="46"/>
                    <a:pt x="16" y="46"/>
                  </a:cubicBezTo>
                  <a:cubicBezTo>
                    <a:pt x="16" y="46"/>
                    <a:pt x="18" y="43"/>
                    <a:pt x="19" y="43"/>
                  </a:cubicBezTo>
                  <a:cubicBezTo>
                    <a:pt x="19" y="43"/>
                    <a:pt x="21" y="43"/>
                    <a:pt x="21" y="43"/>
                  </a:cubicBezTo>
                  <a:cubicBezTo>
                    <a:pt x="21" y="43"/>
                    <a:pt x="22" y="42"/>
                    <a:pt x="22" y="42"/>
                  </a:cubicBezTo>
                  <a:cubicBezTo>
                    <a:pt x="22" y="42"/>
                    <a:pt x="23" y="43"/>
                    <a:pt x="24" y="42"/>
                  </a:cubicBezTo>
                  <a:cubicBezTo>
                    <a:pt x="24" y="42"/>
                    <a:pt x="25" y="41"/>
                    <a:pt x="25" y="41"/>
                  </a:cubicBezTo>
                  <a:cubicBezTo>
                    <a:pt x="26" y="41"/>
                    <a:pt x="30" y="41"/>
                    <a:pt x="30" y="41"/>
                  </a:cubicBezTo>
                  <a:cubicBezTo>
                    <a:pt x="30" y="41"/>
                    <a:pt x="27" y="37"/>
                    <a:pt x="27" y="36"/>
                  </a:cubicBezTo>
                  <a:cubicBezTo>
                    <a:pt x="26" y="35"/>
                    <a:pt x="25" y="33"/>
                    <a:pt x="25" y="32"/>
                  </a:cubicBezTo>
                  <a:cubicBezTo>
                    <a:pt x="25" y="32"/>
                    <a:pt x="23" y="32"/>
                    <a:pt x="23" y="31"/>
                  </a:cubicBezTo>
                  <a:cubicBezTo>
                    <a:pt x="23" y="31"/>
                    <a:pt x="21" y="29"/>
                    <a:pt x="21" y="28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4"/>
                    <a:pt x="22" y="22"/>
                    <a:pt x="22" y="22"/>
                  </a:cubicBezTo>
                  <a:cubicBezTo>
                    <a:pt x="23" y="22"/>
                    <a:pt x="25" y="22"/>
                    <a:pt x="25" y="21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0" name="Freeform 118">
              <a:extLst>
                <a:ext uri="{FF2B5EF4-FFF2-40B4-BE49-F238E27FC236}">
                  <a16:creationId xmlns:a16="http://schemas.microsoft.com/office/drawing/2014/main" id="{BD453DD4-A458-35DA-741D-50665B1C2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266"/>
              <a:ext cx="33" cy="7"/>
            </a:xfrm>
            <a:custGeom>
              <a:avLst/>
              <a:gdLst>
                <a:gd name="T0" fmla="*/ 0 w 14"/>
                <a:gd name="T1" fmla="*/ 0 h 3"/>
                <a:gd name="T2" fmla="*/ 1 w 14"/>
                <a:gd name="T3" fmla="*/ 0 h 3"/>
                <a:gd name="T4" fmla="*/ 2 w 14"/>
                <a:gd name="T5" fmla="*/ 0 h 3"/>
                <a:gd name="T6" fmla="*/ 5 w 14"/>
                <a:gd name="T7" fmla="*/ 0 h 3"/>
                <a:gd name="T8" fmla="*/ 8 w 14"/>
                <a:gd name="T9" fmla="*/ 0 h 3"/>
                <a:gd name="T10" fmla="*/ 10 w 14"/>
                <a:gd name="T11" fmla="*/ 1 h 3"/>
                <a:gd name="T12" fmla="*/ 12 w 14"/>
                <a:gd name="T13" fmla="*/ 2 h 3"/>
                <a:gd name="T14" fmla="*/ 13 w 14"/>
                <a:gd name="T15" fmla="*/ 3 h 3"/>
                <a:gd name="T16" fmla="*/ 12 w 14"/>
                <a:gd name="T17" fmla="*/ 3 h 3"/>
                <a:gd name="T18" fmla="*/ 10 w 14"/>
                <a:gd name="T19" fmla="*/ 3 h 3"/>
                <a:gd name="T20" fmla="*/ 9 w 14"/>
                <a:gd name="T21" fmla="*/ 3 h 3"/>
                <a:gd name="T22" fmla="*/ 8 w 14"/>
                <a:gd name="T23" fmla="*/ 3 h 3"/>
                <a:gd name="T24" fmla="*/ 5 w 14"/>
                <a:gd name="T25" fmla="*/ 3 h 3"/>
                <a:gd name="T26" fmla="*/ 4 w 14"/>
                <a:gd name="T27" fmla="*/ 3 h 3"/>
                <a:gd name="T28" fmla="*/ 2 w 14"/>
                <a:gd name="T29" fmla="*/ 3 h 3"/>
                <a:gd name="T30" fmla="*/ 2 w 14"/>
                <a:gd name="T31" fmla="*/ 2 h 3"/>
                <a:gd name="T32" fmla="*/ 1 w 14"/>
                <a:gd name="T33" fmla="*/ 2 h 3"/>
                <a:gd name="T34" fmla="*/ 0 w 14"/>
                <a:gd name="T35" fmla="*/ 1 h 3"/>
                <a:gd name="T36" fmla="*/ 0 w 14"/>
                <a:gd name="T3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8" y="0"/>
                    <a:pt x="8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2" y="2"/>
                    <a:pt x="12" y="2"/>
                  </a:cubicBezTo>
                  <a:cubicBezTo>
                    <a:pt x="12" y="2"/>
                    <a:pt x="14" y="3"/>
                    <a:pt x="13" y="3"/>
                  </a:cubicBezTo>
                  <a:cubicBezTo>
                    <a:pt x="13" y="3"/>
                    <a:pt x="12" y="3"/>
                    <a:pt x="12" y="3"/>
                  </a:cubicBezTo>
                  <a:cubicBezTo>
                    <a:pt x="12" y="3"/>
                    <a:pt x="10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11" y="3"/>
                    <a:pt x="8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1" name="Freeform 119">
              <a:extLst>
                <a:ext uri="{FF2B5EF4-FFF2-40B4-BE49-F238E27FC236}">
                  <a16:creationId xmlns:a16="http://schemas.microsoft.com/office/drawing/2014/main" id="{E31C21A6-480C-6C99-D693-D1C585A31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2240"/>
              <a:ext cx="41" cy="31"/>
            </a:xfrm>
            <a:custGeom>
              <a:avLst/>
              <a:gdLst>
                <a:gd name="T0" fmla="*/ 16 w 17"/>
                <a:gd name="T1" fmla="*/ 13 h 13"/>
                <a:gd name="T2" fmla="*/ 16 w 17"/>
                <a:gd name="T3" fmla="*/ 11 h 13"/>
                <a:gd name="T4" fmla="*/ 15 w 17"/>
                <a:gd name="T5" fmla="*/ 10 h 13"/>
                <a:gd name="T6" fmla="*/ 16 w 17"/>
                <a:gd name="T7" fmla="*/ 9 h 13"/>
                <a:gd name="T8" fmla="*/ 16 w 17"/>
                <a:gd name="T9" fmla="*/ 7 h 13"/>
                <a:gd name="T10" fmla="*/ 17 w 17"/>
                <a:gd name="T11" fmla="*/ 7 h 13"/>
                <a:gd name="T12" fmla="*/ 16 w 17"/>
                <a:gd name="T13" fmla="*/ 5 h 13"/>
                <a:gd name="T14" fmla="*/ 16 w 17"/>
                <a:gd name="T15" fmla="*/ 2 h 13"/>
                <a:gd name="T16" fmla="*/ 14 w 17"/>
                <a:gd name="T17" fmla="*/ 2 h 13"/>
                <a:gd name="T18" fmla="*/ 13 w 17"/>
                <a:gd name="T19" fmla="*/ 2 h 13"/>
                <a:gd name="T20" fmla="*/ 12 w 17"/>
                <a:gd name="T21" fmla="*/ 1 h 13"/>
                <a:gd name="T22" fmla="*/ 11 w 17"/>
                <a:gd name="T23" fmla="*/ 1 h 13"/>
                <a:gd name="T24" fmla="*/ 10 w 17"/>
                <a:gd name="T25" fmla="*/ 0 h 13"/>
                <a:gd name="T26" fmla="*/ 9 w 17"/>
                <a:gd name="T27" fmla="*/ 0 h 13"/>
                <a:gd name="T28" fmla="*/ 8 w 17"/>
                <a:gd name="T29" fmla="*/ 1 h 13"/>
                <a:gd name="T30" fmla="*/ 7 w 17"/>
                <a:gd name="T31" fmla="*/ 1 h 13"/>
                <a:gd name="T32" fmla="*/ 7 w 17"/>
                <a:gd name="T33" fmla="*/ 2 h 13"/>
                <a:gd name="T34" fmla="*/ 7 w 17"/>
                <a:gd name="T35" fmla="*/ 3 h 13"/>
                <a:gd name="T36" fmla="*/ 7 w 17"/>
                <a:gd name="T37" fmla="*/ 3 h 13"/>
                <a:gd name="T38" fmla="*/ 8 w 17"/>
                <a:gd name="T39" fmla="*/ 3 h 13"/>
                <a:gd name="T40" fmla="*/ 10 w 17"/>
                <a:gd name="T41" fmla="*/ 4 h 13"/>
                <a:gd name="T42" fmla="*/ 11 w 17"/>
                <a:gd name="T43" fmla="*/ 4 h 13"/>
                <a:gd name="T44" fmla="*/ 10 w 17"/>
                <a:gd name="T45" fmla="*/ 5 h 13"/>
                <a:gd name="T46" fmla="*/ 10 w 17"/>
                <a:gd name="T47" fmla="*/ 6 h 13"/>
                <a:gd name="T48" fmla="*/ 11 w 17"/>
                <a:gd name="T49" fmla="*/ 7 h 13"/>
                <a:gd name="T50" fmla="*/ 12 w 17"/>
                <a:gd name="T51" fmla="*/ 8 h 13"/>
                <a:gd name="T52" fmla="*/ 12 w 17"/>
                <a:gd name="T53" fmla="*/ 9 h 13"/>
                <a:gd name="T54" fmla="*/ 11 w 17"/>
                <a:gd name="T55" fmla="*/ 10 h 13"/>
                <a:gd name="T56" fmla="*/ 10 w 17"/>
                <a:gd name="T57" fmla="*/ 11 h 13"/>
                <a:gd name="T58" fmla="*/ 8 w 17"/>
                <a:gd name="T59" fmla="*/ 11 h 13"/>
                <a:gd name="T60" fmla="*/ 7 w 17"/>
                <a:gd name="T61" fmla="*/ 11 h 13"/>
                <a:gd name="T62" fmla="*/ 6 w 17"/>
                <a:gd name="T63" fmla="*/ 10 h 13"/>
                <a:gd name="T64" fmla="*/ 4 w 17"/>
                <a:gd name="T65" fmla="*/ 10 h 13"/>
                <a:gd name="T66" fmla="*/ 3 w 17"/>
                <a:gd name="T67" fmla="*/ 10 h 13"/>
                <a:gd name="T68" fmla="*/ 1 w 17"/>
                <a:gd name="T69" fmla="*/ 9 h 13"/>
                <a:gd name="T70" fmla="*/ 0 w 17"/>
                <a:gd name="T71" fmla="*/ 9 h 13"/>
                <a:gd name="T72" fmla="*/ 0 w 17"/>
                <a:gd name="T73" fmla="*/ 10 h 13"/>
                <a:gd name="T74" fmla="*/ 0 w 17"/>
                <a:gd name="T75" fmla="*/ 11 h 13"/>
                <a:gd name="T76" fmla="*/ 1 w 17"/>
                <a:gd name="T77" fmla="*/ 11 h 13"/>
                <a:gd name="T78" fmla="*/ 1 w 17"/>
                <a:gd name="T79" fmla="*/ 12 h 13"/>
                <a:gd name="T80" fmla="*/ 2 w 17"/>
                <a:gd name="T81" fmla="*/ 13 h 13"/>
                <a:gd name="T82" fmla="*/ 3 w 17"/>
                <a:gd name="T83" fmla="*/ 13 h 13"/>
                <a:gd name="T84" fmla="*/ 4 w 17"/>
                <a:gd name="T85" fmla="*/ 13 h 13"/>
                <a:gd name="T86" fmla="*/ 4 w 17"/>
                <a:gd name="T87" fmla="*/ 12 h 13"/>
                <a:gd name="T88" fmla="*/ 5 w 17"/>
                <a:gd name="T89" fmla="*/ 12 h 13"/>
                <a:gd name="T90" fmla="*/ 7 w 17"/>
                <a:gd name="T91" fmla="*/ 12 h 13"/>
                <a:gd name="T92" fmla="*/ 8 w 17"/>
                <a:gd name="T93" fmla="*/ 12 h 13"/>
                <a:gd name="T94" fmla="*/ 9 w 17"/>
                <a:gd name="T95" fmla="*/ 12 h 13"/>
                <a:gd name="T96" fmla="*/ 11 w 17"/>
                <a:gd name="T97" fmla="*/ 12 h 13"/>
                <a:gd name="T98" fmla="*/ 12 w 17"/>
                <a:gd name="T99" fmla="*/ 12 h 13"/>
                <a:gd name="T100" fmla="*/ 13 w 17"/>
                <a:gd name="T101" fmla="*/ 12 h 13"/>
                <a:gd name="T102" fmla="*/ 14 w 17"/>
                <a:gd name="T103" fmla="*/ 12 h 13"/>
                <a:gd name="T104" fmla="*/ 15 w 17"/>
                <a:gd name="T105" fmla="*/ 13 h 13"/>
                <a:gd name="T106" fmla="*/ 16 w 17"/>
                <a:gd name="T10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" h="13">
                  <a:moveTo>
                    <a:pt x="16" y="13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1" y="10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10" y="11"/>
                    <a:pt x="9" y="11"/>
                    <a:pt x="8" y="11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4" y="10"/>
                    <a:pt x="3" y="10"/>
                    <a:pt x="3" y="10"/>
                  </a:cubicBezTo>
                  <a:cubicBezTo>
                    <a:pt x="2" y="10"/>
                    <a:pt x="1" y="9"/>
                    <a:pt x="1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5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2" name="Freeform 120">
              <a:extLst>
                <a:ext uri="{FF2B5EF4-FFF2-40B4-BE49-F238E27FC236}">
                  <a16:creationId xmlns:a16="http://schemas.microsoft.com/office/drawing/2014/main" id="{AE49D285-934B-2357-4CDE-9D1F3E729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242"/>
              <a:ext cx="55" cy="33"/>
            </a:xfrm>
            <a:custGeom>
              <a:avLst/>
              <a:gdLst>
                <a:gd name="T0" fmla="*/ 1 w 23"/>
                <a:gd name="T1" fmla="*/ 12 h 14"/>
                <a:gd name="T2" fmla="*/ 1 w 23"/>
                <a:gd name="T3" fmla="*/ 10 h 14"/>
                <a:gd name="T4" fmla="*/ 0 w 23"/>
                <a:gd name="T5" fmla="*/ 9 h 14"/>
                <a:gd name="T6" fmla="*/ 1 w 23"/>
                <a:gd name="T7" fmla="*/ 8 h 14"/>
                <a:gd name="T8" fmla="*/ 1 w 23"/>
                <a:gd name="T9" fmla="*/ 8 h 14"/>
                <a:gd name="T10" fmla="*/ 1 w 23"/>
                <a:gd name="T11" fmla="*/ 6 h 14"/>
                <a:gd name="T12" fmla="*/ 2 w 23"/>
                <a:gd name="T13" fmla="*/ 6 h 14"/>
                <a:gd name="T14" fmla="*/ 1 w 23"/>
                <a:gd name="T15" fmla="*/ 4 h 14"/>
                <a:gd name="T16" fmla="*/ 1 w 23"/>
                <a:gd name="T17" fmla="*/ 1 h 14"/>
                <a:gd name="T18" fmla="*/ 2 w 23"/>
                <a:gd name="T19" fmla="*/ 0 h 14"/>
                <a:gd name="T20" fmla="*/ 4 w 23"/>
                <a:gd name="T21" fmla="*/ 0 h 14"/>
                <a:gd name="T22" fmla="*/ 5 w 23"/>
                <a:gd name="T23" fmla="*/ 0 h 14"/>
                <a:gd name="T24" fmla="*/ 7 w 23"/>
                <a:gd name="T25" fmla="*/ 0 h 14"/>
                <a:gd name="T26" fmla="*/ 9 w 23"/>
                <a:gd name="T27" fmla="*/ 1 h 14"/>
                <a:gd name="T28" fmla="*/ 10 w 23"/>
                <a:gd name="T29" fmla="*/ 1 h 14"/>
                <a:gd name="T30" fmla="*/ 11 w 23"/>
                <a:gd name="T31" fmla="*/ 2 h 14"/>
                <a:gd name="T32" fmla="*/ 13 w 23"/>
                <a:gd name="T33" fmla="*/ 2 h 14"/>
                <a:gd name="T34" fmla="*/ 13 w 23"/>
                <a:gd name="T35" fmla="*/ 2 h 14"/>
                <a:gd name="T36" fmla="*/ 13 w 23"/>
                <a:gd name="T37" fmla="*/ 3 h 14"/>
                <a:gd name="T38" fmla="*/ 14 w 23"/>
                <a:gd name="T39" fmla="*/ 4 h 14"/>
                <a:gd name="T40" fmla="*/ 16 w 23"/>
                <a:gd name="T41" fmla="*/ 4 h 14"/>
                <a:gd name="T42" fmla="*/ 16 w 23"/>
                <a:gd name="T43" fmla="*/ 5 h 14"/>
                <a:gd name="T44" fmla="*/ 17 w 23"/>
                <a:gd name="T45" fmla="*/ 5 h 14"/>
                <a:gd name="T46" fmla="*/ 19 w 23"/>
                <a:gd name="T47" fmla="*/ 6 h 14"/>
                <a:gd name="T48" fmla="*/ 20 w 23"/>
                <a:gd name="T49" fmla="*/ 6 h 14"/>
                <a:gd name="T50" fmla="*/ 21 w 23"/>
                <a:gd name="T51" fmla="*/ 6 h 14"/>
                <a:gd name="T52" fmla="*/ 22 w 23"/>
                <a:gd name="T53" fmla="*/ 8 h 14"/>
                <a:gd name="T54" fmla="*/ 23 w 23"/>
                <a:gd name="T55" fmla="*/ 9 h 14"/>
                <a:gd name="T56" fmla="*/ 23 w 23"/>
                <a:gd name="T57" fmla="*/ 9 h 14"/>
                <a:gd name="T58" fmla="*/ 22 w 23"/>
                <a:gd name="T59" fmla="*/ 10 h 14"/>
                <a:gd name="T60" fmla="*/ 21 w 23"/>
                <a:gd name="T61" fmla="*/ 11 h 14"/>
                <a:gd name="T62" fmla="*/ 19 w 23"/>
                <a:gd name="T63" fmla="*/ 11 h 14"/>
                <a:gd name="T64" fmla="*/ 18 w 23"/>
                <a:gd name="T65" fmla="*/ 10 h 14"/>
                <a:gd name="T66" fmla="*/ 16 w 23"/>
                <a:gd name="T67" fmla="*/ 10 h 14"/>
                <a:gd name="T68" fmla="*/ 15 w 23"/>
                <a:gd name="T69" fmla="*/ 10 h 14"/>
                <a:gd name="T70" fmla="*/ 14 w 23"/>
                <a:gd name="T71" fmla="*/ 10 h 14"/>
                <a:gd name="T72" fmla="*/ 13 w 23"/>
                <a:gd name="T73" fmla="*/ 10 h 14"/>
                <a:gd name="T74" fmla="*/ 12 w 23"/>
                <a:gd name="T75" fmla="*/ 11 h 14"/>
                <a:gd name="T76" fmla="*/ 11 w 23"/>
                <a:gd name="T77" fmla="*/ 11 h 14"/>
                <a:gd name="T78" fmla="*/ 10 w 23"/>
                <a:gd name="T79" fmla="*/ 11 h 14"/>
                <a:gd name="T80" fmla="*/ 8 w 23"/>
                <a:gd name="T81" fmla="*/ 11 h 14"/>
                <a:gd name="T82" fmla="*/ 7 w 23"/>
                <a:gd name="T83" fmla="*/ 10 h 14"/>
                <a:gd name="T84" fmla="*/ 5 w 23"/>
                <a:gd name="T85" fmla="*/ 11 h 14"/>
                <a:gd name="T86" fmla="*/ 5 w 23"/>
                <a:gd name="T87" fmla="*/ 12 h 14"/>
                <a:gd name="T88" fmla="*/ 5 w 23"/>
                <a:gd name="T89" fmla="*/ 14 h 14"/>
                <a:gd name="T90" fmla="*/ 4 w 23"/>
                <a:gd name="T91" fmla="*/ 14 h 14"/>
                <a:gd name="T92" fmla="*/ 3 w 23"/>
                <a:gd name="T93" fmla="*/ 14 h 14"/>
                <a:gd name="T94" fmla="*/ 3 w 23"/>
                <a:gd name="T95" fmla="*/ 14 h 14"/>
                <a:gd name="T96" fmla="*/ 2 w 23"/>
                <a:gd name="T97" fmla="*/ 13 h 14"/>
                <a:gd name="T98" fmla="*/ 2 w 23"/>
                <a:gd name="T99" fmla="*/ 13 h 14"/>
                <a:gd name="T100" fmla="*/ 1 w 23"/>
                <a:gd name="T10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" h="14">
                  <a:moveTo>
                    <a:pt x="1" y="12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2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4"/>
                    <a:pt x="16" y="4"/>
                    <a:pt x="16" y="5"/>
                  </a:cubicBezTo>
                  <a:cubicBezTo>
                    <a:pt x="16" y="5"/>
                    <a:pt x="17" y="5"/>
                    <a:pt x="17" y="5"/>
                  </a:cubicBezTo>
                  <a:cubicBezTo>
                    <a:pt x="17" y="5"/>
                    <a:pt x="18" y="6"/>
                    <a:pt x="19" y="6"/>
                  </a:cubicBezTo>
                  <a:cubicBezTo>
                    <a:pt x="19" y="6"/>
                    <a:pt x="19" y="5"/>
                    <a:pt x="20" y="6"/>
                  </a:cubicBezTo>
                  <a:cubicBezTo>
                    <a:pt x="20" y="6"/>
                    <a:pt x="21" y="6"/>
                    <a:pt x="21" y="6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2" y="10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0"/>
                    <a:pt x="7" y="10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3" name="Freeform 121">
              <a:extLst>
                <a:ext uri="{FF2B5EF4-FFF2-40B4-BE49-F238E27FC236}">
                  <a16:creationId xmlns:a16="http://schemas.microsoft.com/office/drawing/2014/main" id="{DF3EFD1C-32BA-72B2-FD16-333E21A3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263"/>
              <a:ext cx="24" cy="10"/>
            </a:xfrm>
            <a:custGeom>
              <a:avLst/>
              <a:gdLst>
                <a:gd name="T0" fmla="*/ 0 w 10"/>
                <a:gd name="T1" fmla="*/ 2 h 4"/>
                <a:gd name="T2" fmla="*/ 0 w 10"/>
                <a:gd name="T3" fmla="*/ 2 h 4"/>
                <a:gd name="T4" fmla="*/ 1 w 10"/>
                <a:gd name="T5" fmla="*/ 3 h 4"/>
                <a:gd name="T6" fmla="*/ 1 w 10"/>
                <a:gd name="T7" fmla="*/ 4 h 4"/>
                <a:gd name="T8" fmla="*/ 4 w 10"/>
                <a:gd name="T9" fmla="*/ 4 h 4"/>
                <a:gd name="T10" fmla="*/ 5 w 10"/>
                <a:gd name="T11" fmla="*/ 4 h 4"/>
                <a:gd name="T12" fmla="*/ 6 w 10"/>
                <a:gd name="T13" fmla="*/ 4 h 4"/>
                <a:gd name="T14" fmla="*/ 7 w 10"/>
                <a:gd name="T15" fmla="*/ 4 h 4"/>
                <a:gd name="T16" fmla="*/ 7 w 10"/>
                <a:gd name="T17" fmla="*/ 4 h 4"/>
                <a:gd name="T18" fmla="*/ 9 w 10"/>
                <a:gd name="T19" fmla="*/ 4 h 4"/>
                <a:gd name="T20" fmla="*/ 9 w 10"/>
                <a:gd name="T21" fmla="*/ 3 h 4"/>
                <a:gd name="T22" fmla="*/ 9 w 10"/>
                <a:gd name="T23" fmla="*/ 2 h 4"/>
                <a:gd name="T24" fmla="*/ 9 w 10"/>
                <a:gd name="T25" fmla="*/ 2 h 4"/>
                <a:gd name="T26" fmla="*/ 9 w 10"/>
                <a:gd name="T27" fmla="*/ 1 h 4"/>
                <a:gd name="T28" fmla="*/ 8 w 10"/>
                <a:gd name="T29" fmla="*/ 1 h 4"/>
                <a:gd name="T30" fmla="*/ 6 w 10"/>
                <a:gd name="T31" fmla="*/ 1 h 4"/>
                <a:gd name="T32" fmla="*/ 5 w 10"/>
                <a:gd name="T33" fmla="*/ 1 h 4"/>
                <a:gd name="T34" fmla="*/ 3 w 10"/>
                <a:gd name="T35" fmla="*/ 1 h 4"/>
                <a:gd name="T36" fmla="*/ 2 w 10"/>
                <a:gd name="T37" fmla="*/ 1 h 4"/>
                <a:gd name="T38" fmla="*/ 1 w 10"/>
                <a:gd name="T39" fmla="*/ 1 h 4"/>
                <a:gd name="T40" fmla="*/ 0 w 10"/>
                <a:gd name="T41" fmla="*/ 0 h 4"/>
                <a:gd name="T42" fmla="*/ 0 w 10"/>
                <a:gd name="T43" fmla="*/ 1 h 4"/>
                <a:gd name="T44" fmla="*/ 0 w 10"/>
                <a:gd name="T4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3"/>
                    <a:pt x="0" y="4"/>
                    <a:pt x="1" y="4"/>
                  </a:cubicBezTo>
                  <a:cubicBezTo>
                    <a:pt x="2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9" y="2"/>
                    <a:pt x="10" y="2"/>
                    <a:pt x="9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4" name="Freeform 122">
              <a:extLst>
                <a:ext uri="{FF2B5EF4-FFF2-40B4-BE49-F238E27FC236}">
                  <a16:creationId xmlns:a16="http://schemas.microsoft.com/office/drawing/2014/main" id="{7BCBBD4B-8CE1-E65B-C70E-5B814BB4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223"/>
              <a:ext cx="7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0 h 1"/>
                <a:gd name="T4" fmla="*/ 0 w 3"/>
                <a:gd name="T5" fmla="*/ 1 h 1"/>
                <a:gd name="T6" fmla="*/ 1 w 3"/>
                <a:gd name="T7" fmla="*/ 1 h 1"/>
                <a:gd name="T8" fmla="*/ 2 w 3"/>
                <a:gd name="T9" fmla="*/ 1 h 1"/>
                <a:gd name="T10" fmla="*/ 2 w 3"/>
                <a:gd name="T11" fmla="*/ 1 h 1"/>
                <a:gd name="T12" fmla="*/ 3 w 3"/>
                <a:gd name="T13" fmla="*/ 1 h 1"/>
                <a:gd name="T14" fmla="*/ 3 w 3"/>
                <a:gd name="T15" fmla="*/ 0 h 1"/>
                <a:gd name="T16" fmla="*/ 3 w 3"/>
                <a:gd name="T17" fmla="*/ 0 h 1"/>
                <a:gd name="T18" fmla="*/ 3 w 3"/>
                <a:gd name="T19" fmla="*/ 0 h 1"/>
                <a:gd name="T20" fmla="*/ 2 w 3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5" name="Freeform 123">
              <a:extLst>
                <a:ext uri="{FF2B5EF4-FFF2-40B4-BE49-F238E27FC236}">
                  <a16:creationId xmlns:a16="http://schemas.microsoft.com/office/drawing/2014/main" id="{5E3D574C-517B-E7CA-01E6-36F445B66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2359"/>
              <a:ext cx="7" cy="11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3 h 5"/>
                <a:gd name="T4" fmla="*/ 0 w 3"/>
                <a:gd name="T5" fmla="*/ 3 h 5"/>
                <a:gd name="T6" fmla="*/ 0 w 3"/>
                <a:gd name="T7" fmla="*/ 4 h 5"/>
                <a:gd name="T8" fmla="*/ 0 w 3"/>
                <a:gd name="T9" fmla="*/ 4 h 5"/>
                <a:gd name="T10" fmla="*/ 0 w 3"/>
                <a:gd name="T11" fmla="*/ 4 h 5"/>
                <a:gd name="T12" fmla="*/ 1 w 3"/>
                <a:gd name="T13" fmla="*/ 4 h 5"/>
                <a:gd name="T14" fmla="*/ 2 w 3"/>
                <a:gd name="T15" fmla="*/ 4 h 5"/>
                <a:gd name="T16" fmla="*/ 2 w 3"/>
                <a:gd name="T17" fmla="*/ 4 h 5"/>
                <a:gd name="T18" fmla="*/ 3 w 3"/>
                <a:gd name="T19" fmla="*/ 4 h 5"/>
                <a:gd name="T20" fmla="*/ 3 w 3"/>
                <a:gd name="T21" fmla="*/ 2 h 5"/>
                <a:gd name="T22" fmla="*/ 2 w 3"/>
                <a:gd name="T23" fmla="*/ 1 h 5"/>
                <a:gd name="T24" fmla="*/ 1 w 3"/>
                <a:gd name="T25" fmla="*/ 1 h 5"/>
                <a:gd name="T26" fmla="*/ 0 w 3"/>
                <a:gd name="T27" fmla="*/ 1 h 5"/>
                <a:gd name="T28" fmla="*/ 0 w 3"/>
                <a:gd name="T29" fmla="*/ 1 h 5"/>
                <a:gd name="T30" fmla="*/ 0 w 3"/>
                <a:gd name="T3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6" name="Freeform 124">
              <a:extLst>
                <a:ext uri="{FF2B5EF4-FFF2-40B4-BE49-F238E27FC236}">
                  <a16:creationId xmlns:a16="http://schemas.microsoft.com/office/drawing/2014/main" id="{6734D853-4A90-5BBB-7872-E098BF8A3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378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1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7" name="Freeform 125">
              <a:extLst>
                <a:ext uri="{FF2B5EF4-FFF2-40B4-BE49-F238E27FC236}">
                  <a16:creationId xmlns:a16="http://schemas.microsoft.com/office/drawing/2014/main" id="{06D199CE-0C5E-C54F-E057-A59B42FA5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546"/>
              <a:ext cx="33" cy="24"/>
            </a:xfrm>
            <a:custGeom>
              <a:avLst/>
              <a:gdLst>
                <a:gd name="T0" fmla="*/ 4 w 14"/>
                <a:gd name="T1" fmla="*/ 10 h 10"/>
                <a:gd name="T2" fmla="*/ 2 w 14"/>
                <a:gd name="T3" fmla="*/ 10 h 10"/>
                <a:gd name="T4" fmla="*/ 1 w 14"/>
                <a:gd name="T5" fmla="*/ 10 h 10"/>
                <a:gd name="T6" fmla="*/ 1 w 14"/>
                <a:gd name="T7" fmla="*/ 10 h 10"/>
                <a:gd name="T8" fmla="*/ 0 w 14"/>
                <a:gd name="T9" fmla="*/ 9 h 10"/>
                <a:gd name="T10" fmla="*/ 0 w 14"/>
                <a:gd name="T11" fmla="*/ 9 h 10"/>
                <a:gd name="T12" fmla="*/ 0 w 14"/>
                <a:gd name="T13" fmla="*/ 9 h 10"/>
                <a:gd name="T14" fmla="*/ 0 w 14"/>
                <a:gd name="T15" fmla="*/ 8 h 10"/>
                <a:gd name="T16" fmla="*/ 0 w 14"/>
                <a:gd name="T17" fmla="*/ 7 h 10"/>
                <a:gd name="T18" fmla="*/ 0 w 14"/>
                <a:gd name="T19" fmla="*/ 7 h 10"/>
                <a:gd name="T20" fmla="*/ 1 w 14"/>
                <a:gd name="T21" fmla="*/ 6 h 10"/>
                <a:gd name="T22" fmla="*/ 1 w 14"/>
                <a:gd name="T23" fmla="*/ 6 h 10"/>
                <a:gd name="T24" fmla="*/ 1 w 14"/>
                <a:gd name="T25" fmla="*/ 6 h 10"/>
                <a:gd name="T26" fmla="*/ 0 w 14"/>
                <a:gd name="T27" fmla="*/ 6 h 10"/>
                <a:gd name="T28" fmla="*/ 0 w 14"/>
                <a:gd name="T29" fmla="*/ 4 h 10"/>
                <a:gd name="T30" fmla="*/ 0 w 14"/>
                <a:gd name="T31" fmla="*/ 4 h 10"/>
                <a:gd name="T32" fmla="*/ 0 w 14"/>
                <a:gd name="T33" fmla="*/ 4 h 10"/>
                <a:gd name="T34" fmla="*/ 0 w 14"/>
                <a:gd name="T35" fmla="*/ 3 h 10"/>
                <a:gd name="T36" fmla="*/ 0 w 14"/>
                <a:gd name="T37" fmla="*/ 3 h 10"/>
                <a:gd name="T38" fmla="*/ 0 w 14"/>
                <a:gd name="T39" fmla="*/ 3 h 10"/>
                <a:gd name="T40" fmla="*/ 0 w 14"/>
                <a:gd name="T41" fmla="*/ 2 h 10"/>
                <a:gd name="T42" fmla="*/ 0 w 14"/>
                <a:gd name="T43" fmla="*/ 1 h 10"/>
                <a:gd name="T44" fmla="*/ 1 w 14"/>
                <a:gd name="T45" fmla="*/ 0 h 10"/>
                <a:gd name="T46" fmla="*/ 4 w 14"/>
                <a:gd name="T47" fmla="*/ 0 h 10"/>
                <a:gd name="T48" fmla="*/ 6 w 14"/>
                <a:gd name="T49" fmla="*/ 0 h 10"/>
                <a:gd name="T50" fmla="*/ 8 w 14"/>
                <a:gd name="T51" fmla="*/ 0 h 10"/>
                <a:gd name="T52" fmla="*/ 9 w 14"/>
                <a:gd name="T53" fmla="*/ 0 h 10"/>
                <a:gd name="T54" fmla="*/ 13 w 14"/>
                <a:gd name="T55" fmla="*/ 2 h 10"/>
                <a:gd name="T56" fmla="*/ 13 w 14"/>
                <a:gd name="T57" fmla="*/ 4 h 10"/>
                <a:gd name="T58" fmla="*/ 12 w 14"/>
                <a:gd name="T59" fmla="*/ 7 h 10"/>
                <a:gd name="T60" fmla="*/ 10 w 14"/>
                <a:gd name="T61" fmla="*/ 8 h 10"/>
                <a:gd name="T62" fmla="*/ 8 w 14"/>
                <a:gd name="T63" fmla="*/ 9 h 10"/>
                <a:gd name="T64" fmla="*/ 4 w 14"/>
                <a:gd name="T6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0">
                  <a:moveTo>
                    <a:pt x="4" y="10"/>
                  </a:move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1" y="0"/>
                    <a:pt x="13" y="0"/>
                    <a:pt x="13" y="2"/>
                  </a:cubicBezTo>
                  <a:cubicBezTo>
                    <a:pt x="14" y="3"/>
                    <a:pt x="13" y="4"/>
                    <a:pt x="13" y="4"/>
                  </a:cubicBezTo>
                  <a:cubicBezTo>
                    <a:pt x="12" y="5"/>
                    <a:pt x="12" y="6"/>
                    <a:pt x="12" y="7"/>
                  </a:cubicBezTo>
                  <a:cubicBezTo>
                    <a:pt x="11" y="7"/>
                    <a:pt x="11" y="8"/>
                    <a:pt x="10" y="8"/>
                  </a:cubicBezTo>
                  <a:cubicBezTo>
                    <a:pt x="10" y="9"/>
                    <a:pt x="9" y="9"/>
                    <a:pt x="8" y="9"/>
                  </a:cubicBezTo>
                  <a:cubicBezTo>
                    <a:pt x="7" y="9"/>
                    <a:pt x="5" y="10"/>
                    <a:pt x="4" y="1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8" name="Freeform 126">
              <a:extLst>
                <a:ext uri="{FF2B5EF4-FFF2-40B4-BE49-F238E27FC236}">
                  <a16:creationId xmlns:a16="http://schemas.microsoft.com/office/drawing/2014/main" id="{9E9451EB-C2DC-A93F-1A42-0398166AB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" y="1465"/>
              <a:ext cx="14" cy="19"/>
            </a:xfrm>
            <a:custGeom>
              <a:avLst/>
              <a:gdLst>
                <a:gd name="T0" fmla="*/ 0 w 6"/>
                <a:gd name="T1" fmla="*/ 6 h 8"/>
                <a:gd name="T2" fmla="*/ 0 w 6"/>
                <a:gd name="T3" fmla="*/ 3 h 8"/>
                <a:gd name="T4" fmla="*/ 0 w 6"/>
                <a:gd name="T5" fmla="*/ 2 h 8"/>
                <a:gd name="T6" fmla="*/ 2 w 6"/>
                <a:gd name="T7" fmla="*/ 0 h 8"/>
                <a:gd name="T8" fmla="*/ 4 w 6"/>
                <a:gd name="T9" fmla="*/ 0 h 8"/>
                <a:gd name="T10" fmla="*/ 6 w 6"/>
                <a:gd name="T11" fmla="*/ 1 h 8"/>
                <a:gd name="T12" fmla="*/ 6 w 6"/>
                <a:gd name="T13" fmla="*/ 3 h 8"/>
                <a:gd name="T14" fmla="*/ 5 w 6"/>
                <a:gd name="T15" fmla="*/ 5 h 8"/>
                <a:gd name="T16" fmla="*/ 4 w 6"/>
                <a:gd name="T17" fmla="*/ 7 h 8"/>
                <a:gd name="T18" fmla="*/ 3 w 6"/>
                <a:gd name="T19" fmla="*/ 8 h 8"/>
                <a:gd name="T20" fmla="*/ 2 w 6"/>
                <a:gd name="T21" fmla="*/ 7 h 8"/>
                <a:gd name="T22" fmla="*/ 0 w 6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8">
                  <a:moveTo>
                    <a:pt x="0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9" name="Freeform 127">
              <a:extLst>
                <a:ext uri="{FF2B5EF4-FFF2-40B4-BE49-F238E27FC236}">
                  <a16:creationId xmlns:a16="http://schemas.microsoft.com/office/drawing/2014/main" id="{B76925F3-9781-C63D-5320-E738A62C4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1450"/>
              <a:ext cx="28" cy="19"/>
            </a:xfrm>
            <a:custGeom>
              <a:avLst/>
              <a:gdLst>
                <a:gd name="T0" fmla="*/ 5 w 12"/>
                <a:gd name="T1" fmla="*/ 8 h 8"/>
                <a:gd name="T2" fmla="*/ 5 w 12"/>
                <a:gd name="T3" fmla="*/ 8 h 8"/>
                <a:gd name="T4" fmla="*/ 7 w 12"/>
                <a:gd name="T5" fmla="*/ 7 h 8"/>
                <a:gd name="T6" fmla="*/ 8 w 12"/>
                <a:gd name="T7" fmla="*/ 6 h 8"/>
                <a:gd name="T8" fmla="*/ 9 w 12"/>
                <a:gd name="T9" fmla="*/ 5 h 8"/>
                <a:gd name="T10" fmla="*/ 10 w 12"/>
                <a:gd name="T11" fmla="*/ 4 h 8"/>
                <a:gd name="T12" fmla="*/ 11 w 12"/>
                <a:gd name="T13" fmla="*/ 3 h 8"/>
                <a:gd name="T14" fmla="*/ 12 w 12"/>
                <a:gd name="T15" fmla="*/ 2 h 8"/>
                <a:gd name="T16" fmla="*/ 12 w 12"/>
                <a:gd name="T17" fmla="*/ 1 h 8"/>
                <a:gd name="T18" fmla="*/ 12 w 12"/>
                <a:gd name="T19" fmla="*/ 0 h 8"/>
                <a:gd name="T20" fmla="*/ 10 w 12"/>
                <a:gd name="T21" fmla="*/ 0 h 8"/>
                <a:gd name="T22" fmla="*/ 8 w 12"/>
                <a:gd name="T23" fmla="*/ 0 h 8"/>
                <a:gd name="T24" fmla="*/ 8 w 12"/>
                <a:gd name="T25" fmla="*/ 0 h 8"/>
                <a:gd name="T26" fmla="*/ 7 w 12"/>
                <a:gd name="T27" fmla="*/ 0 h 8"/>
                <a:gd name="T28" fmla="*/ 6 w 12"/>
                <a:gd name="T29" fmla="*/ 1 h 8"/>
                <a:gd name="T30" fmla="*/ 6 w 12"/>
                <a:gd name="T31" fmla="*/ 1 h 8"/>
                <a:gd name="T32" fmla="*/ 5 w 12"/>
                <a:gd name="T33" fmla="*/ 1 h 8"/>
                <a:gd name="T34" fmla="*/ 4 w 12"/>
                <a:gd name="T35" fmla="*/ 1 h 8"/>
                <a:gd name="T36" fmla="*/ 3 w 12"/>
                <a:gd name="T37" fmla="*/ 2 h 8"/>
                <a:gd name="T38" fmla="*/ 3 w 12"/>
                <a:gd name="T39" fmla="*/ 2 h 8"/>
                <a:gd name="T40" fmla="*/ 3 w 12"/>
                <a:gd name="T41" fmla="*/ 3 h 8"/>
                <a:gd name="T42" fmla="*/ 2 w 12"/>
                <a:gd name="T43" fmla="*/ 4 h 8"/>
                <a:gd name="T44" fmla="*/ 1 w 12"/>
                <a:gd name="T45" fmla="*/ 4 h 8"/>
                <a:gd name="T46" fmla="*/ 0 w 12"/>
                <a:gd name="T47" fmla="*/ 6 h 8"/>
                <a:gd name="T48" fmla="*/ 1 w 12"/>
                <a:gd name="T49" fmla="*/ 6 h 8"/>
                <a:gd name="T50" fmla="*/ 2 w 12"/>
                <a:gd name="T51" fmla="*/ 7 h 8"/>
                <a:gd name="T52" fmla="*/ 3 w 12"/>
                <a:gd name="T53" fmla="*/ 7 h 8"/>
                <a:gd name="T54" fmla="*/ 4 w 12"/>
                <a:gd name="T55" fmla="*/ 8 h 8"/>
                <a:gd name="T56" fmla="*/ 5 w 12"/>
                <a:gd name="T5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8"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8" y="7"/>
                    <a:pt x="8" y="7"/>
                    <a:pt x="8" y="6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5"/>
                    <a:pt x="10" y="5"/>
                    <a:pt x="10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0" name="Freeform 128">
              <a:extLst>
                <a:ext uri="{FF2B5EF4-FFF2-40B4-BE49-F238E27FC236}">
                  <a16:creationId xmlns:a16="http://schemas.microsoft.com/office/drawing/2014/main" id="{43A7FDD5-8B22-E369-43B5-9B270165E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6" y="1438"/>
              <a:ext cx="14" cy="8"/>
            </a:xfrm>
            <a:custGeom>
              <a:avLst/>
              <a:gdLst>
                <a:gd name="T0" fmla="*/ 0 w 14"/>
                <a:gd name="T1" fmla="*/ 5 h 8"/>
                <a:gd name="T2" fmla="*/ 4 w 14"/>
                <a:gd name="T3" fmla="*/ 8 h 8"/>
                <a:gd name="T4" fmla="*/ 9 w 14"/>
                <a:gd name="T5" fmla="*/ 8 h 8"/>
                <a:gd name="T6" fmla="*/ 14 w 14"/>
                <a:gd name="T7" fmla="*/ 8 h 8"/>
                <a:gd name="T8" fmla="*/ 14 w 14"/>
                <a:gd name="T9" fmla="*/ 3 h 8"/>
                <a:gd name="T10" fmla="*/ 12 w 14"/>
                <a:gd name="T11" fmla="*/ 0 h 8"/>
                <a:gd name="T12" fmla="*/ 9 w 14"/>
                <a:gd name="T13" fmla="*/ 0 h 8"/>
                <a:gd name="T14" fmla="*/ 7 w 14"/>
                <a:gd name="T15" fmla="*/ 0 h 8"/>
                <a:gd name="T16" fmla="*/ 2 w 14"/>
                <a:gd name="T17" fmla="*/ 0 h 8"/>
                <a:gd name="T18" fmla="*/ 0 w 14"/>
                <a:gd name="T19" fmla="*/ 3 h 8"/>
                <a:gd name="T20" fmla="*/ 0 w 14"/>
                <a:gd name="T2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8">
                  <a:moveTo>
                    <a:pt x="0" y="5"/>
                  </a:moveTo>
                  <a:lnTo>
                    <a:pt x="4" y="8"/>
                  </a:lnTo>
                  <a:lnTo>
                    <a:pt x="9" y="8"/>
                  </a:lnTo>
                  <a:lnTo>
                    <a:pt x="14" y="8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1" name="Freeform 129">
              <a:extLst>
                <a:ext uri="{FF2B5EF4-FFF2-40B4-BE49-F238E27FC236}">
                  <a16:creationId xmlns:a16="http://schemas.microsoft.com/office/drawing/2014/main" id="{9C128DF8-F29C-659B-198C-9448D056B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1431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3 w 4"/>
                <a:gd name="T3" fmla="*/ 4 h 4"/>
                <a:gd name="T4" fmla="*/ 4 w 4"/>
                <a:gd name="T5" fmla="*/ 4 h 4"/>
                <a:gd name="T6" fmla="*/ 4 w 4"/>
                <a:gd name="T7" fmla="*/ 3 h 4"/>
                <a:gd name="T8" fmla="*/ 4 w 4"/>
                <a:gd name="T9" fmla="*/ 2 h 4"/>
                <a:gd name="T10" fmla="*/ 2 w 4"/>
                <a:gd name="T11" fmla="*/ 1 h 4"/>
                <a:gd name="T12" fmla="*/ 0 w 4"/>
                <a:gd name="T13" fmla="*/ 1 h 4"/>
                <a:gd name="T14" fmla="*/ 0 w 4"/>
                <a:gd name="T15" fmla="*/ 2 h 4"/>
                <a:gd name="T16" fmla="*/ 1 w 4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2" name="Freeform 130">
              <a:extLst>
                <a:ext uri="{FF2B5EF4-FFF2-40B4-BE49-F238E27FC236}">
                  <a16:creationId xmlns:a16="http://schemas.microsoft.com/office/drawing/2014/main" id="{C164C97B-C870-C068-92EF-4A1BFF477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1381"/>
              <a:ext cx="107" cy="65"/>
            </a:xfrm>
            <a:custGeom>
              <a:avLst/>
              <a:gdLst>
                <a:gd name="T0" fmla="*/ 13 w 45"/>
                <a:gd name="T1" fmla="*/ 27 h 27"/>
                <a:gd name="T2" fmla="*/ 15 w 45"/>
                <a:gd name="T3" fmla="*/ 26 h 27"/>
                <a:gd name="T4" fmla="*/ 19 w 45"/>
                <a:gd name="T5" fmla="*/ 23 h 27"/>
                <a:gd name="T6" fmla="*/ 21 w 45"/>
                <a:gd name="T7" fmla="*/ 22 h 27"/>
                <a:gd name="T8" fmla="*/ 23 w 45"/>
                <a:gd name="T9" fmla="*/ 20 h 27"/>
                <a:gd name="T10" fmla="*/ 24 w 45"/>
                <a:gd name="T11" fmla="*/ 18 h 27"/>
                <a:gd name="T12" fmla="*/ 26 w 45"/>
                <a:gd name="T13" fmla="*/ 17 h 27"/>
                <a:gd name="T14" fmla="*/ 29 w 45"/>
                <a:gd name="T15" fmla="*/ 20 h 27"/>
                <a:gd name="T16" fmla="*/ 30 w 45"/>
                <a:gd name="T17" fmla="*/ 21 h 27"/>
                <a:gd name="T18" fmla="*/ 33 w 45"/>
                <a:gd name="T19" fmla="*/ 22 h 27"/>
                <a:gd name="T20" fmla="*/ 38 w 45"/>
                <a:gd name="T21" fmla="*/ 24 h 27"/>
                <a:gd name="T22" fmla="*/ 41 w 45"/>
                <a:gd name="T23" fmla="*/ 22 h 27"/>
                <a:gd name="T24" fmla="*/ 44 w 45"/>
                <a:gd name="T25" fmla="*/ 21 h 27"/>
                <a:gd name="T26" fmla="*/ 41 w 45"/>
                <a:gd name="T27" fmla="*/ 19 h 27"/>
                <a:gd name="T28" fmla="*/ 36 w 45"/>
                <a:gd name="T29" fmla="*/ 19 h 27"/>
                <a:gd name="T30" fmla="*/ 35 w 45"/>
                <a:gd name="T31" fmla="*/ 18 h 27"/>
                <a:gd name="T32" fmla="*/ 34 w 45"/>
                <a:gd name="T33" fmla="*/ 14 h 27"/>
                <a:gd name="T34" fmla="*/ 31 w 45"/>
                <a:gd name="T35" fmla="*/ 11 h 27"/>
                <a:gd name="T36" fmla="*/ 28 w 45"/>
                <a:gd name="T37" fmla="*/ 11 h 27"/>
                <a:gd name="T38" fmla="*/ 25 w 45"/>
                <a:gd name="T39" fmla="*/ 9 h 27"/>
                <a:gd name="T40" fmla="*/ 21 w 45"/>
                <a:gd name="T41" fmla="*/ 7 h 27"/>
                <a:gd name="T42" fmla="*/ 19 w 45"/>
                <a:gd name="T43" fmla="*/ 5 h 27"/>
                <a:gd name="T44" fmla="*/ 17 w 45"/>
                <a:gd name="T45" fmla="*/ 4 h 27"/>
                <a:gd name="T46" fmla="*/ 14 w 45"/>
                <a:gd name="T47" fmla="*/ 5 h 27"/>
                <a:gd name="T48" fmla="*/ 13 w 45"/>
                <a:gd name="T49" fmla="*/ 4 h 27"/>
                <a:gd name="T50" fmla="*/ 13 w 45"/>
                <a:gd name="T51" fmla="*/ 1 h 27"/>
                <a:gd name="T52" fmla="*/ 10 w 45"/>
                <a:gd name="T53" fmla="*/ 0 h 27"/>
                <a:gd name="T54" fmla="*/ 8 w 45"/>
                <a:gd name="T55" fmla="*/ 1 h 27"/>
                <a:gd name="T56" fmla="*/ 7 w 45"/>
                <a:gd name="T57" fmla="*/ 3 h 27"/>
                <a:gd name="T58" fmla="*/ 7 w 45"/>
                <a:gd name="T59" fmla="*/ 7 h 27"/>
                <a:gd name="T60" fmla="*/ 7 w 45"/>
                <a:gd name="T61" fmla="*/ 10 h 27"/>
                <a:gd name="T62" fmla="*/ 6 w 45"/>
                <a:gd name="T63" fmla="*/ 12 h 27"/>
                <a:gd name="T64" fmla="*/ 6 w 45"/>
                <a:gd name="T65" fmla="*/ 16 h 27"/>
                <a:gd name="T66" fmla="*/ 6 w 45"/>
                <a:gd name="T67" fmla="*/ 17 h 27"/>
                <a:gd name="T68" fmla="*/ 4 w 45"/>
                <a:gd name="T69" fmla="*/ 19 h 27"/>
                <a:gd name="T70" fmla="*/ 2 w 45"/>
                <a:gd name="T71" fmla="*/ 20 h 27"/>
                <a:gd name="T72" fmla="*/ 1 w 45"/>
                <a:gd name="T73" fmla="*/ 23 h 27"/>
                <a:gd name="T74" fmla="*/ 4 w 45"/>
                <a:gd name="T75" fmla="*/ 23 h 27"/>
                <a:gd name="T76" fmla="*/ 7 w 45"/>
                <a:gd name="T77" fmla="*/ 22 h 27"/>
                <a:gd name="T78" fmla="*/ 10 w 45"/>
                <a:gd name="T79" fmla="*/ 22 h 27"/>
                <a:gd name="T80" fmla="*/ 11 w 45"/>
                <a:gd name="T81" fmla="*/ 24 h 27"/>
                <a:gd name="T82" fmla="*/ 11 w 45"/>
                <a:gd name="T83" fmla="*/ 25 h 27"/>
                <a:gd name="T84" fmla="*/ 11 w 45"/>
                <a:gd name="T8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27">
                  <a:moveTo>
                    <a:pt x="11" y="27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7" y="23"/>
                    <a:pt x="37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4"/>
                    <a:pt x="39" y="25"/>
                    <a:pt x="39" y="24"/>
                  </a:cubicBezTo>
                  <a:cubicBezTo>
                    <a:pt x="39" y="24"/>
                    <a:pt x="41" y="22"/>
                    <a:pt x="41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5" y="23"/>
                    <a:pt x="44" y="21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7"/>
                    <a:pt x="35" y="16"/>
                  </a:cubicBezTo>
                  <a:cubicBezTo>
                    <a:pt x="35" y="15"/>
                    <a:pt x="34" y="14"/>
                    <a:pt x="34" y="1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1"/>
                    <a:pt x="31" y="11"/>
                  </a:cubicBezTo>
                  <a:cubicBezTo>
                    <a:pt x="30" y="11"/>
                    <a:pt x="29" y="12"/>
                    <a:pt x="29" y="12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5" y="3"/>
                    <a:pt x="14" y="2"/>
                  </a:cubicBezTo>
                  <a:cubicBezTo>
                    <a:pt x="13" y="2"/>
                    <a:pt x="13" y="1"/>
                    <a:pt x="13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6" y="17"/>
                    <a:pt x="6" y="17"/>
                  </a:cubicBezTo>
                  <a:cubicBezTo>
                    <a:pt x="6" y="18"/>
                    <a:pt x="6" y="18"/>
                    <a:pt x="5" y="18"/>
                  </a:cubicBezTo>
                  <a:cubicBezTo>
                    <a:pt x="5" y="18"/>
                    <a:pt x="4" y="18"/>
                    <a:pt x="4" y="19"/>
                  </a:cubicBezTo>
                  <a:cubicBezTo>
                    <a:pt x="4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1"/>
                    <a:pt x="0" y="21"/>
                  </a:cubicBezTo>
                  <a:cubicBezTo>
                    <a:pt x="0" y="22"/>
                    <a:pt x="1" y="23"/>
                    <a:pt x="1" y="23"/>
                  </a:cubicBezTo>
                  <a:cubicBezTo>
                    <a:pt x="1" y="23"/>
                    <a:pt x="2" y="23"/>
                    <a:pt x="2" y="23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4" y="23"/>
                    <a:pt x="4" y="23"/>
                    <a:pt x="5" y="23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7" y="21"/>
                    <a:pt x="8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1" y="22"/>
                    <a:pt x="11" y="23"/>
                  </a:cubicBezTo>
                  <a:cubicBezTo>
                    <a:pt x="11" y="23"/>
                    <a:pt x="11" y="24"/>
                    <a:pt x="11" y="24"/>
                  </a:cubicBezTo>
                  <a:cubicBezTo>
                    <a:pt x="11" y="24"/>
                    <a:pt x="11" y="24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6"/>
                    <a:pt x="11" y="26"/>
                  </a:cubicBezTo>
                  <a:cubicBezTo>
                    <a:pt x="11" y="26"/>
                    <a:pt x="11" y="27"/>
                    <a:pt x="11" y="2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3" name="Freeform 131">
              <a:extLst>
                <a:ext uri="{FF2B5EF4-FFF2-40B4-BE49-F238E27FC236}">
                  <a16:creationId xmlns:a16="http://schemas.microsoft.com/office/drawing/2014/main" id="{8E4AFFA6-8355-9C92-9824-82CAD3172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1377"/>
              <a:ext cx="9" cy="11"/>
            </a:xfrm>
            <a:custGeom>
              <a:avLst/>
              <a:gdLst>
                <a:gd name="T0" fmla="*/ 7 w 9"/>
                <a:gd name="T1" fmla="*/ 11 h 11"/>
                <a:gd name="T2" fmla="*/ 5 w 9"/>
                <a:gd name="T3" fmla="*/ 9 h 11"/>
                <a:gd name="T4" fmla="*/ 2 w 9"/>
                <a:gd name="T5" fmla="*/ 7 h 11"/>
                <a:gd name="T6" fmla="*/ 0 w 9"/>
                <a:gd name="T7" fmla="*/ 4 h 11"/>
                <a:gd name="T8" fmla="*/ 2 w 9"/>
                <a:gd name="T9" fmla="*/ 0 h 11"/>
                <a:gd name="T10" fmla="*/ 5 w 9"/>
                <a:gd name="T11" fmla="*/ 0 h 11"/>
                <a:gd name="T12" fmla="*/ 7 w 9"/>
                <a:gd name="T13" fmla="*/ 4 h 11"/>
                <a:gd name="T14" fmla="*/ 9 w 9"/>
                <a:gd name="T15" fmla="*/ 7 h 11"/>
                <a:gd name="T16" fmla="*/ 9 w 9"/>
                <a:gd name="T17" fmla="*/ 11 h 11"/>
                <a:gd name="T18" fmla="*/ 7 w 9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11"/>
                  </a:move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9" y="7"/>
                  </a:lnTo>
                  <a:lnTo>
                    <a:pt x="9" y="11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4" name="Freeform 132">
              <a:extLst>
                <a:ext uri="{FF2B5EF4-FFF2-40B4-BE49-F238E27FC236}">
                  <a16:creationId xmlns:a16="http://schemas.microsoft.com/office/drawing/2014/main" id="{2D714EB3-D062-0C0D-05E6-E8816D43D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1374"/>
              <a:ext cx="9" cy="10"/>
            </a:xfrm>
            <a:custGeom>
              <a:avLst/>
              <a:gdLst>
                <a:gd name="T0" fmla="*/ 5 w 9"/>
                <a:gd name="T1" fmla="*/ 10 h 10"/>
                <a:gd name="T2" fmla="*/ 2 w 9"/>
                <a:gd name="T3" fmla="*/ 7 h 10"/>
                <a:gd name="T4" fmla="*/ 0 w 9"/>
                <a:gd name="T5" fmla="*/ 3 h 10"/>
                <a:gd name="T6" fmla="*/ 0 w 9"/>
                <a:gd name="T7" fmla="*/ 0 h 10"/>
                <a:gd name="T8" fmla="*/ 2 w 9"/>
                <a:gd name="T9" fmla="*/ 3 h 10"/>
                <a:gd name="T10" fmla="*/ 7 w 9"/>
                <a:gd name="T11" fmla="*/ 5 h 10"/>
                <a:gd name="T12" fmla="*/ 9 w 9"/>
                <a:gd name="T13" fmla="*/ 5 h 10"/>
                <a:gd name="T14" fmla="*/ 9 w 9"/>
                <a:gd name="T15" fmla="*/ 7 h 10"/>
                <a:gd name="T16" fmla="*/ 7 w 9"/>
                <a:gd name="T17" fmla="*/ 10 h 10"/>
                <a:gd name="T18" fmla="*/ 5 w 9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5" y="10"/>
                  </a:move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5" name="Freeform 133">
              <a:extLst>
                <a:ext uri="{FF2B5EF4-FFF2-40B4-BE49-F238E27FC236}">
                  <a16:creationId xmlns:a16="http://schemas.microsoft.com/office/drawing/2014/main" id="{A5464AB6-4B99-B23E-7213-36BE16F87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1455"/>
              <a:ext cx="12" cy="7"/>
            </a:xfrm>
            <a:custGeom>
              <a:avLst/>
              <a:gdLst>
                <a:gd name="T0" fmla="*/ 0 w 12"/>
                <a:gd name="T1" fmla="*/ 0 h 7"/>
                <a:gd name="T2" fmla="*/ 3 w 12"/>
                <a:gd name="T3" fmla="*/ 2 h 7"/>
                <a:gd name="T4" fmla="*/ 7 w 12"/>
                <a:gd name="T5" fmla="*/ 7 h 7"/>
                <a:gd name="T6" fmla="*/ 10 w 12"/>
                <a:gd name="T7" fmla="*/ 7 h 7"/>
                <a:gd name="T8" fmla="*/ 12 w 12"/>
                <a:gd name="T9" fmla="*/ 5 h 7"/>
                <a:gd name="T10" fmla="*/ 10 w 12"/>
                <a:gd name="T11" fmla="*/ 2 h 7"/>
                <a:gd name="T12" fmla="*/ 5 w 12"/>
                <a:gd name="T13" fmla="*/ 0 h 7"/>
                <a:gd name="T14" fmla="*/ 3 w 12"/>
                <a:gd name="T15" fmla="*/ 0 h 7"/>
                <a:gd name="T16" fmla="*/ 0 w 1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lnTo>
                    <a:pt x="3" y="2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6" name="Freeform 134">
              <a:extLst>
                <a:ext uri="{FF2B5EF4-FFF2-40B4-BE49-F238E27FC236}">
                  <a16:creationId xmlns:a16="http://schemas.microsoft.com/office/drawing/2014/main" id="{1DD03644-465E-05DC-7A38-BD60AF313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1481"/>
              <a:ext cx="12" cy="7"/>
            </a:xfrm>
            <a:custGeom>
              <a:avLst/>
              <a:gdLst>
                <a:gd name="T0" fmla="*/ 5 w 12"/>
                <a:gd name="T1" fmla="*/ 5 h 7"/>
                <a:gd name="T2" fmla="*/ 3 w 12"/>
                <a:gd name="T3" fmla="*/ 3 h 7"/>
                <a:gd name="T4" fmla="*/ 0 w 12"/>
                <a:gd name="T5" fmla="*/ 0 h 7"/>
                <a:gd name="T6" fmla="*/ 3 w 12"/>
                <a:gd name="T7" fmla="*/ 0 h 7"/>
                <a:gd name="T8" fmla="*/ 7 w 12"/>
                <a:gd name="T9" fmla="*/ 0 h 7"/>
                <a:gd name="T10" fmla="*/ 12 w 12"/>
                <a:gd name="T11" fmla="*/ 0 h 7"/>
                <a:gd name="T12" fmla="*/ 12 w 12"/>
                <a:gd name="T13" fmla="*/ 5 h 7"/>
                <a:gd name="T14" fmla="*/ 10 w 12"/>
                <a:gd name="T15" fmla="*/ 5 h 7"/>
                <a:gd name="T16" fmla="*/ 7 w 12"/>
                <a:gd name="T17" fmla="*/ 7 h 7"/>
                <a:gd name="T18" fmla="*/ 5 w 12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">
                  <a:moveTo>
                    <a:pt x="5" y="5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7" name="Freeform 135">
              <a:extLst>
                <a:ext uri="{FF2B5EF4-FFF2-40B4-BE49-F238E27FC236}">
                  <a16:creationId xmlns:a16="http://schemas.microsoft.com/office/drawing/2014/main" id="{0CDA62B8-F2FE-5BF5-83F6-8ECDD3BB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1507"/>
              <a:ext cx="7" cy="7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1 h 3"/>
                <a:gd name="T8" fmla="*/ 0 w 3"/>
                <a:gd name="T9" fmla="*/ 1 h 3"/>
                <a:gd name="T10" fmla="*/ 0 w 3"/>
                <a:gd name="T11" fmla="*/ 2 h 3"/>
                <a:gd name="T12" fmla="*/ 1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2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8" name="Freeform 136">
              <a:extLst>
                <a:ext uri="{FF2B5EF4-FFF2-40B4-BE49-F238E27FC236}">
                  <a16:creationId xmlns:a16="http://schemas.microsoft.com/office/drawing/2014/main" id="{7C396FB3-3F82-7610-77F8-0F99003F2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" y="1460"/>
              <a:ext cx="8" cy="5"/>
            </a:xfrm>
            <a:custGeom>
              <a:avLst/>
              <a:gdLst>
                <a:gd name="T0" fmla="*/ 3 w 8"/>
                <a:gd name="T1" fmla="*/ 5 h 5"/>
                <a:gd name="T2" fmla="*/ 0 w 8"/>
                <a:gd name="T3" fmla="*/ 0 h 5"/>
                <a:gd name="T4" fmla="*/ 8 w 8"/>
                <a:gd name="T5" fmla="*/ 0 h 5"/>
                <a:gd name="T6" fmla="*/ 8 w 8"/>
                <a:gd name="T7" fmla="*/ 5 h 5"/>
                <a:gd name="T8" fmla="*/ 3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9" name="Freeform 137">
              <a:extLst>
                <a:ext uri="{FF2B5EF4-FFF2-40B4-BE49-F238E27FC236}">
                  <a16:creationId xmlns:a16="http://schemas.microsoft.com/office/drawing/2014/main" id="{FA111860-3C02-F7A3-1D7A-34231E46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453"/>
              <a:ext cx="4" cy="9"/>
            </a:xfrm>
            <a:custGeom>
              <a:avLst/>
              <a:gdLst>
                <a:gd name="T0" fmla="*/ 1 w 2"/>
                <a:gd name="T1" fmla="*/ 3 h 4"/>
                <a:gd name="T2" fmla="*/ 0 w 2"/>
                <a:gd name="T3" fmla="*/ 2 h 4"/>
                <a:gd name="T4" fmla="*/ 1 w 2"/>
                <a:gd name="T5" fmla="*/ 1 h 4"/>
                <a:gd name="T6" fmla="*/ 2 w 2"/>
                <a:gd name="T7" fmla="*/ 1 h 4"/>
                <a:gd name="T8" fmla="*/ 2 w 2"/>
                <a:gd name="T9" fmla="*/ 3 h 4"/>
                <a:gd name="T10" fmla="*/ 1 w 2"/>
                <a:gd name="T11" fmla="*/ 4 h 4"/>
                <a:gd name="T12" fmla="*/ 1 w 2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0" name="Freeform 138">
              <a:extLst>
                <a:ext uri="{FF2B5EF4-FFF2-40B4-BE49-F238E27FC236}">
                  <a16:creationId xmlns:a16="http://schemas.microsoft.com/office/drawing/2014/main" id="{39C00262-8268-854A-0600-A3985A88E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" y="1167"/>
              <a:ext cx="430" cy="309"/>
            </a:xfrm>
            <a:custGeom>
              <a:avLst/>
              <a:gdLst>
                <a:gd name="T0" fmla="*/ 161 w 181"/>
                <a:gd name="T1" fmla="*/ 76 h 130"/>
                <a:gd name="T2" fmla="*/ 171 w 181"/>
                <a:gd name="T3" fmla="*/ 80 h 130"/>
                <a:gd name="T4" fmla="*/ 178 w 181"/>
                <a:gd name="T5" fmla="*/ 83 h 130"/>
                <a:gd name="T6" fmla="*/ 177 w 181"/>
                <a:gd name="T7" fmla="*/ 88 h 130"/>
                <a:gd name="T8" fmla="*/ 167 w 181"/>
                <a:gd name="T9" fmla="*/ 92 h 130"/>
                <a:gd name="T10" fmla="*/ 162 w 181"/>
                <a:gd name="T11" fmla="*/ 96 h 130"/>
                <a:gd name="T12" fmla="*/ 156 w 181"/>
                <a:gd name="T13" fmla="*/ 90 h 130"/>
                <a:gd name="T14" fmla="*/ 153 w 181"/>
                <a:gd name="T15" fmla="*/ 89 h 130"/>
                <a:gd name="T16" fmla="*/ 148 w 181"/>
                <a:gd name="T17" fmla="*/ 85 h 130"/>
                <a:gd name="T18" fmla="*/ 143 w 181"/>
                <a:gd name="T19" fmla="*/ 86 h 130"/>
                <a:gd name="T20" fmla="*/ 139 w 181"/>
                <a:gd name="T21" fmla="*/ 92 h 130"/>
                <a:gd name="T22" fmla="*/ 150 w 181"/>
                <a:gd name="T23" fmla="*/ 101 h 130"/>
                <a:gd name="T24" fmla="*/ 159 w 181"/>
                <a:gd name="T25" fmla="*/ 110 h 130"/>
                <a:gd name="T26" fmla="*/ 158 w 181"/>
                <a:gd name="T27" fmla="*/ 116 h 130"/>
                <a:gd name="T28" fmla="*/ 149 w 181"/>
                <a:gd name="T29" fmla="*/ 119 h 130"/>
                <a:gd name="T30" fmla="*/ 140 w 181"/>
                <a:gd name="T31" fmla="*/ 113 h 130"/>
                <a:gd name="T32" fmla="*/ 136 w 181"/>
                <a:gd name="T33" fmla="*/ 126 h 130"/>
                <a:gd name="T34" fmla="*/ 119 w 181"/>
                <a:gd name="T35" fmla="*/ 119 h 130"/>
                <a:gd name="T36" fmla="*/ 109 w 181"/>
                <a:gd name="T37" fmla="*/ 109 h 130"/>
                <a:gd name="T38" fmla="*/ 98 w 181"/>
                <a:gd name="T39" fmla="*/ 102 h 130"/>
                <a:gd name="T40" fmla="*/ 79 w 181"/>
                <a:gd name="T41" fmla="*/ 95 h 130"/>
                <a:gd name="T42" fmla="*/ 101 w 181"/>
                <a:gd name="T43" fmla="*/ 85 h 130"/>
                <a:gd name="T44" fmla="*/ 118 w 181"/>
                <a:gd name="T45" fmla="*/ 88 h 130"/>
                <a:gd name="T46" fmla="*/ 130 w 181"/>
                <a:gd name="T47" fmla="*/ 84 h 130"/>
                <a:gd name="T48" fmla="*/ 110 w 181"/>
                <a:gd name="T49" fmla="*/ 77 h 130"/>
                <a:gd name="T50" fmla="*/ 102 w 181"/>
                <a:gd name="T51" fmla="*/ 60 h 130"/>
                <a:gd name="T52" fmla="*/ 89 w 181"/>
                <a:gd name="T53" fmla="*/ 58 h 130"/>
                <a:gd name="T54" fmla="*/ 86 w 181"/>
                <a:gd name="T55" fmla="*/ 50 h 130"/>
                <a:gd name="T56" fmla="*/ 70 w 181"/>
                <a:gd name="T57" fmla="*/ 38 h 130"/>
                <a:gd name="T58" fmla="*/ 57 w 181"/>
                <a:gd name="T59" fmla="*/ 48 h 130"/>
                <a:gd name="T60" fmla="*/ 48 w 181"/>
                <a:gd name="T61" fmla="*/ 44 h 130"/>
                <a:gd name="T62" fmla="*/ 40 w 181"/>
                <a:gd name="T63" fmla="*/ 46 h 130"/>
                <a:gd name="T64" fmla="*/ 23 w 181"/>
                <a:gd name="T65" fmla="*/ 44 h 130"/>
                <a:gd name="T66" fmla="*/ 12 w 181"/>
                <a:gd name="T67" fmla="*/ 41 h 130"/>
                <a:gd name="T68" fmla="*/ 9 w 181"/>
                <a:gd name="T69" fmla="*/ 34 h 130"/>
                <a:gd name="T70" fmla="*/ 2 w 181"/>
                <a:gd name="T71" fmla="*/ 30 h 130"/>
                <a:gd name="T72" fmla="*/ 18 w 181"/>
                <a:gd name="T73" fmla="*/ 1 h 130"/>
                <a:gd name="T74" fmla="*/ 24 w 181"/>
                <a:gd name="T75" fmla="*/ 23 h 130"/>
                <a:gd name="T76" fmla="*/ 29 w 181"/>
                <a:gd name="T77" fmla="*/ 33 h 130"/>
                <a:gd name="T78" fmla="*/ 31 w 181"/>
                <a:gd name="T79" fmla="*/ 25 h 130"/>
                <a:gd name="T80" fmla="*/ 33 w 181"/>
                <a:gd name="T81" fmla="*/ 21 h 130"/>
                <a:gd name="T82" fmla="*/ 28 w 181"/>
                <a:gd name="T83" fmla="*/ 12 h 130"/>
                <a:gd name="T84" fmla="*/ 32 w 181"/>
                <a:gd name="T85" fmla="*/ 8 h 130"/>
                <a:gd name="T86" fmla="*/ 46 w 181"/>
                <a:gd name="T87" fmla="*/ 2 h 130"/>
                <a:gd name="T88" fmla="*/ 60 w 181"/>
                <a:gd name="T89" fmla="*/ 17 h 130"/>
                <a:gd name="T90" fmla="*/ 64 w 181"/>
                <a:gd name="T91" fmla="*/ 20 h 130"/>
                <a:gd name="T92" fmla="*/ 71 w 181"/>
                <a:gd name="T93" fmla="*/ 23 h 130"/>
                <a:gd name="T94" fmla="*/ 74 w 181"/>
                <a:gd name="T95" fmla="*/ 19 h 130"/>
                <a:gd name="T96" fmla="*/ 84 w 181"/>
                <a:gd name="T97" fmla="*/ 14 h 130"/>
                <a:gd name="T98" fmla="*/ 88 w 181"/>
                <a:gd name="T99" fmla="*/ 22 h 130"/>
                <a:gd name="T100" fmla="*/ 93 w 181"/>
                <a:gd name="T101" fmla="*/ 26 h 130"/>
                <a:gd name="T102" fmla="*/ 103 w 181"/>
                <a:gd name="T103" fmla="*/ 26 h 130"/>
                <a:gd name="T104" fmla="*/ 108 w 181"/>
                <a:gd name="T105" fmla="*/ 30 h 130"/>
                <a:gd name="T106" fmla="*/ 113 w 181"/>
                <a:gd name="T107" fmla="*/ 36 h 130"/>
                <a:gd name="T108" fmla="*/ 120 w 181"/>
                <a:gd name="T109" fmla="*/ 37 h 130"/>
                <a:gd name="T110" fmla="*/ 122 w 181"/>
                <a:gd name="T111" fmla="*/ 37 h 130"/>
                <a:gd name="T112" fmla="*/ 135 w 181"/>
                <a:gd name="T113" fmla="*/ 39 h 130"/>
                <a:gd name="T114" fmla="*/ 127 w 181"/>
                <a:gd name="T115" fmla="*/ 44 h 130"/>
                <a:gd name="T116" fmla="*/ 142 w 181"/>
                <a:gd name="T117" fmla="*/ 48 h 130"/>
                <a:gd name="T118" fmla="*/ 137 w 181"/>
                <a:gd name="T119" fmla="*/ 55 h 130"/>
                <a:gd name="T120" fmla="*/ 142 w 181"/>
                <a:gd name="T121" fmla="*/ 63 h 130"/>
                <a:gd name="T122" fmla="*/ 154 w 181"/>
                <a:gd name="T123" fmla="*/ 7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" h="130">
                  <a:moveTo>
                    <a:pt x="160" y="70"/>
                  </a:moveTo>
                  <a:cubicBezTo>
                    <a:pt x="160" y="70"/>
                    <a:pt x="159" y="72"/>
                    <a:pt x="160" y="72"/>
                  </a:cubicBezTo>
                  <a:cubicBezTo>
                    <a:pt x="160" y="72"/>
                    <a:pt x="160" y="71"/>
                    <a:pt x="160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63" y="71"/>
                    <a:pt x="163" y="71"/>
                    <a:pt x="163" y="72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3" y="73"/>
                    <a:pt x="163" y="73"/>
                    <a:pt x="163" y="73"/>
                  </a:cubicBezTo>
                  <a:cubicBezTo>
                    <a:pt x="163" y="73"/>
                    <a:pt x="163" y="73"/>
                    <a:pt x="163" y="73"/>
                  </a:cubicBezTo>
                  <a:cubicBezTo>
                    <a:pt x="164" y="74"/>
                    <a:pt x="164" y="74"/>
                    <a:pt x="164" y="74"/>
                  </a:cubicBezTo>
                  <a:cubicBezTo>
                    <a:pt x="163" y="74"/>
                    <a:pt x="163" y="74"/>
                    <a:pt x="163" y="75"/>
                  </a:cubicBezTo>
                  <a:cubicBezTo>
                    <a:pt x="162" y="75"/>
                    <a:pt x="162" y="75"/>
                    <a:pt x="161" y="75"/>
                  </a:cubicBezTo>
                  <a:cubicBezTo>
                    <a:pt x="161" y="75"/>
                    <a:pt x="161" y="75"/>
                    <a:pt x="161" y="75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6"/>
                    <a:pt x="160" y="77"/>
                    <a:pt x="160" y="77"/>
                  </a:cubicBezTo>
                  <a:cubicBezTo>
                    <a:pt x="161" y="77"/>
                    <a:pt x="161" y="77"/>
                    <a:pt x="162" y="77"/>
                  </a:cubicBezTo>
                  <a:cubicBezTo>
                    <a:pt x="162" y="77"/>
                    <a:pt x="162" y="77"/>
                    <a:pt x="163" y="76"/>
                  </a:cubicBezTo>
                  <a:cubicBezTo>
                    <a:pt x="163" y="76"/>
                    <a:pt x="164" y="76"/>
                    <a:pt x="164" y="76"/>
                  </a:cubicBezTo>
                  <a:cubicBezTo>
                    <a:pt x="165" y="76"/>
                    <a:pt x="165" y="76"/>
                    <a:pt x="166" y="76"/>
                  </a:cubicBezTo>
                  <a:cubicBezTo>
                    <a:pt x="166" y="76"/>
                    <a:pt x="167" y="76"/>
                    <a:pt x="167" y="77"/>
                  </a:cubicBezTo>
                  <a:cubicBezTo>
                    <a:pt x="167" y="77"/>
                    <a:pt x="168" y="76"/>
                    <a:pt x="168" y="76"/>
                  </a:cubicBezTo>
                  <a:cubicBezTo>
                    <a:pt x="168" y="76"/>
                    <a:pt x="168" y="75"/>
                    <a:pt x="169" y="75"/>
                  </a:cubicBezTo>
                  <a:cubicBezTo>
                    <a:pt x="169" y="75"/>
                    <a:pt x="170" y="75"/>
                    <a:pt x="170" y="76"/>
                  </a:cubicBezTo>
                  <a:cubicBezTo>
                    <a:pt x="170" y="77"/>
                    <a:pt x="170" y="77"/>
                    <a:pt x="169" y="78"/>
                  </a:cubicBezTo>
                  <a:cubicBezTo>
                    <a:pt x="169" y="78"/>
                    <a:pt x="168" y="78"/>
                    <a:pt x="168" y="79"/>
                  </a:cubicBezTo>
                  <a:cubicBezTo>
                    <a:pt x="167" y="79"/>
                    <a:pt x="167" y="79"/>
                    <a:pt x="166" y="80"/>
                  </a:cubicBezTo>
                  <a:cubicBezTo>
                    <a:pt x="167" y="80"/>
                    <a:pt x="167" y="79"/>
                    <a:pt x="168" y="79"/>
                  </a:cubicBezTo>
                  <a:cubicBezTo>
                    <a:pt x="168" y="79"/>
                    <a:pt x="169" y="79"/>
                    <a:pt x="169" y="79"/>
                  </a:cubicBezTo>
                  <a:cubicBezTo>
                    <a:pt x="169" y="79"/>
                    <a:pt x="171" y="79"/>
                    <a:pt x="171" y="80"/>
                  </a:cubicBezTo>
                  <a:cubicBezTo>
                    <a:pt x="171" y="80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0"/>
                    <a:pt x="172" y="80"/>
                  </a:cubicBezTo>
                  <a:cubicBezTo>
                    <a:pt x="172" y="80"/>
                    <a:pt x="172" y="79"/>
                    <a:pt x="173" y="79"/>
                  </a:cubicBezTo>
                  <a:cubicBezTo>
                    <a:pt x="173" y="79"/>
                    <a:pt x="173" y="79"/>
                    <a:pt x="174" y="79"/>
                  </a:cubicBezTo>
                  <a:cubicBezTo>
                    <a:pt x="174" y="79"/>
                    <a:pt x="174" y="80"/>
                    <a:pt x="174" y="80"/>
                  </a:cubicBezTo>
                  <a:cubicBezTo>
                    <a:pt x="175" y="79"/>
                    <a:pt x="175" y="77"/>
                    <a:pt x="176" y="78"/>
                  </a:cubicBezTo>
                  <a:cubicBezTo>
                    <a:pt x="177" y="78"/>
                    <a:pt x="177" y="78"/>
                    <a:pt x="178" y="79"/>
                  </a:cubicBezTo>
                  <a:cubicBezTo>
                    <a:pt x="178" y="80"/>
                    <a:pt x="179" y="80"/>
                    <a:pt x="179" y="80"/>
                  </a:cubicBezTo>
                  <a:cubicBezTo>
                    <a:pt x="180" y="81"/>
                    <a:pt x="180" y="82"/>
                    <a:pt x="180" y="82"/>
                  </a:cubicBezTo>
                  <a:cubicBezTo>
                    <a:pt x="180" y="83"/>
                    <a:pt x="181" y="83"/>
                    <a:pt x="180" y="83"/>
                  </a:cubicBezTo>
                  <a:cubicBezTo>
                    <a:pt x="180" y="84"/>
                    <a:pt x="180" y="83"/>
                    <a:pt x="180" y="83"/>
                  </a:cubicBezTo>
                  <a:cubicBezTo>
                    <a:pt x="179" y="83"/>
                    <a:pt x="178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9" y="83"/>
                    <a:pt x="178" y="83"/>
                    <a:pt x="178" y="83"/>
                  </a:cubicBezTo>
                  <a:cubicBezTo>
                    <a:pt x="178" y="83"/>
                    <a:pt x="178" y="84"/>
                    <a:pt x="178" y="84"/>
                  </a:cubicBezTo>
                  <a:cubicBezTo>
                    <a:pt x="178" y="84"/>
                    <a:pt x="179" y="84"/>
                    <a:pt x="179" y="85"/>
                  </a:cubicBezTo>
                  <a:cubicBezTo>
                    <a:pt x="179" y="85"/>
                    <a:pt x="178" y="85"/>
                    <a:pt x="178" y="85"/>
                  </a:cubicBezTo>
                  <a:cubicBezTo>
                    <a:pt x="178" y="85"/>
                    <a:pt x="178" y="85"/>
                    <a:pt x="178" y="85"/>
                  </a:cubicBezTo>
                  <a:cubicBezTo>
                    <a:pt x="178" y="85"/>
                    <a:pt x="177" y="85"/>
                    <a:pt x="177" y="85"/>
                  </a:cubicBezTo>
                  <a:cubicBezTo>
                    <a:pt x="177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3" y="86"/>
                    <a:pt x="173" y="86"/>
                    <a:pt x="173" y="86"/>
                  </a:cubicBezTo>
                  <a:cubicBezTo>
                    <a:pt x="173" y="86"/>
                    <a:pt x="173" y="86"/>
                    <a:pt x="173" y="87"/>
                  </a:cubicBezTo>
                  <a:cubicBezTo>
                    <a:pt x="174" y="87"/>
                    <a:pt x="174" y="87"/>
                    <a:pt x="175" y="87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6" y="87"/>
                    <a:pt x="177" y="87"/>
                    <a:pt x="177" y="88"/>
                  </a:cubicBezTo>
                  <a:cubicBezTo>
                    <a:pt x="177" y="88"/>
                    <a:pt x="177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5" y="88"/>
                    <a:pt x="174" y="88"/>
                    <a:pt x="173" y="88"/>
                  </a:cubicBezTo>
                  <a:cubicBezTo>
                    <a:pt x="173" y="88"/>
                    <a:pt x="172" y="88"/>
                    <a:pt x="171" y="88"/>
                  </a:cubicBezTo>
                  <a:cubicBezTo>
                    <a:pt x="172" y="88"/>
                    <a:pt x="172" y="88"/>
                    <a:pt x="172" y="89"/>
                  </a:cubicBezTo>
                  <a:cubicBezTo>
                    <a:pt x="173" y="89"/>
                    <a:pt x="174" y="89"/>
                    <a:pt x="174" y="90"/>
                  </a:cubicBezTo>
                  <a:cubicBezTo>
                    <a:pt x="175" y="91"/>
                    <a:pt x="172" y="90"/>
                    <a:pt x="172" y="91"/>
                  </a:cubicBezTo>
                  <a:cubicBezTo>
                    <a:pt x="171" y="91"/>
                    <a:pt x="172" y="92"/>
                    <a:pt x="171" y="92"/>
                  </a:cubicBezTo>
                  <a:cubicBezTo>
                    <a:pt x="171" y="92"/>
                    <a:pt x="171" y="92"/>
                    <a:pt x="171" y="92"/>
                  </a:cubicBezTo>
                  <a:cubicBezTo>
                    <a:pt x="171" y="92"/>
                    <a:pt x="171" y="93"/>
                    <a:pt x="170" y="93"/>
                  </a:cubicBezTo>
                  <a:cubicBezTo>
                    <a:pt x="170" y="93"/>
                    <a:pt x="170" y="93"/>
                    <a:pt x="169" y="93"/>
                  </a:cubicBezTo>
                  <a:cubicBezTo>
                    <a:pt x="169" y="93"/>
                    <a:pt x="169" y="93"/>
                    <a:pt x="169" y="92"/>
                  </a:cubicBezTo>
                  <a:cubicBezTo>
                    <a:pt x="168" y="92"/>
                    <a:pt x="167" y="91"/>
                    <a:pt x="167" y="90"/>
                  </a:cubicBezTo>
                  <a:cubicBezTo>
                    <a:pt x="167" y="90"/>
                    <a:pt x="167" y="91"/>
                    <a:pt x="167" y="91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7" y="93"/>
                    <a:pt x="168" y="92"/>
                    <a:pt x="168" y="93"/>
                  </a:cubicBezTo>
                  <a:cubicBezTo>
                    <a:pt x="168" y="93"/>
                    <a:pt x="168" y="93"/>
                    <a:pt x="168" y="94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96"/>
                    <a:pt x="169" y="96"/>
                    <a:pt x="168" y="96"/>
                  </a:cubicBezTo>
                  <a:cubicBezTo>
                    <a:pt x="168" y="97"/>
                    <a:pt x="168" y="97"/>
                    <a:pt x="167" y="98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7" y="98"/>
                    <a:pt x="167" y="99"/>
                    <a:pt x="167" y="99"/>
                  </a:cubicBezTo>
                  <a:cubicBezTo>
                    <a:pt x="166" y="99"/>
                    <a:pt x="166" y="99"/>
                    <a:pt x="166" y="98"/>
                  </a:cubicBezTo>
                  <a:cubicBezTo>
                    <a:pt x="166" y="98"/>
                    <a:pt x="165" y="98"/>
                    <a:pt x="164" y="98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4" y="97"/>
                    <a:pt x="163" y="97"/>
                    <a:pt x="163" y="97"/>
                  </a:cubicBezTo>
                  <a:cubicBezTo>
                    <a:pt x="163" y="97"/>
                    <a:pt x="163" y="97"/>
                    <a:pt x="162" y="96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1" y="97"/>
                    <a:pt x="161" y="97"/>
                    <a:pt x="160" y="98"/>
                  </a:cubicBezTo>
                  <a:cubicBezTo>
                    <a:pt x="160" y="97"/>
                    <a:pt x="159" y="97"/>
                    <a:pt x="160" y="96"/>
                  </a:cubicBezTo>
                  <a:cubicBezTo>
                    <a:pt x="160" y="96"/>
                    <a:pt x="160" y="96"/>
                    <a:pt x="160" y="95"/>
                  </a:cubicBezTo>
                  <a:cubicBezTo>
                    <a:pt x="160" y="95"/>
                    <a:pt x="160" y="94"/>
                    <a:pt x="160" y="94"/>
                  </a:cubicBezTo>
                  <a:cubicBezTo>
                    <a:pt x="160" y="94"/>
                    <a:pt x="159" y="94"/>
                    <a:pt x="159" y="94"/>
                  </a:cubicBezTo>
                  <a:cubicBezTo>
                    <a:pt x="159" y="94"/>
                    <a:pt x="158" y="95"/>
                    <a:pt x="158" y="94"/>
                  </a:cubicBezTo>
                  <a:cubicBezTo>
                    <a:pt x="157" y="94"/>
                    <a:pt x="157" y="94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9" y="93"/>
                    <a:pt x="159" y="92"/>
                    <a:pt x="159" y="92"/>
                  </a:cubicBezTo>
                  <a:cubicBezTo>
                    <a:pt x="159" y="92"/>
                    <a:pt x="159" y="92"/>
                    <a:pt x="159" y="92"/>
                  </a:cubicBezTo>
                  <a:cubicBezTo>
                    <a:pt x="158" y="91"/>
                    <a:pt x="158" y="92"/>
                    <a:pt x="157" y="92"/>
                  </a:cubicBezTo>
                  <a:cubicBezTo>
                    <a:pt x="157" y="92"/>
                    <a:pt x="156" y="92"/>
                    <a:pt x="156" y="92"/>
                  </a:cubicBezTo>
                  <a:cubicBezTo>
                    <a:pt x="155" y="92"/>
                    <a:pt x="155" y="92"/>
                    <a:pt x="154" y="92"/>
                  </a:cubicBezTo>
                  <a:cubicBezTo>
                    <a:pt x="154" y="90"/>
                    <a:pt x="155" y="90"/>
                    <a:pt x="156" y="90"/>
                  </a:cubicBezTo>
                  <a:cubicBezTo>
                    <a:pt x="156" y="90"/>
                    <a:pt x="156" y="90"/>
                    <a:pt x="156" y="90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7" y="89"/>
                    <a:pt x="158" y="89"/>
                    <a:pt x="158" y="89"/>
                  </a:cubicBezTo>
                  <a:cubicBezTo>
                    <a:pt x="158" y="89"/>
                    <a:pt x="158" y="89"/>
                    <a:pt x="159" y="89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60" y="87"/>
                    <a:pt x="160" y="87"/>
                    <a:pt x="160" y="87"/>
                  </a:cubicBezTo>
                  <a:cubicBezTo>
                    <a:pt x="160" y="87"/>
                    <a:pt x="160" y="87"/>
                    <a:pt x="160" y="87"/>
                  </a:cubicBezTo>
                  <a:cubicBezTo>
                    <a:pt x="161" y="86"/>
                    <a:pt x="161" y="86"/>
                    <a:pt x="161" y="86"/>
                  </a:cubicBezTo>
                  <a:cubicBezTo>
                    <a:pt x="161" y="86"/>
                    <a:pt x="160" y="87"/>
                    <a:pt x="160" y="87"/>
                  </a:cubicBezTo>
                  <a:cubicBezTo>
                    <a:pt x="160" y="87"/>
                    <a:pt x="159" y="87"/>
                    <a:pt x="159" y="87"/>
                  </a:cubicBezTo>
                  <a:cubicBezTo>
                    <a:pt x="158" y="87"/>
                    <a:pt x="158" y="87"/>
                    <a:pt x="157" y="87"/>
                  </a:cubicBezTo>
                  <a:cubicBezTo>
                    <a:pt x="157" y="87"/>
                    <a:pt x="157" y="88"/>
                    <a:pt x="157" y="88"/>
                  </a:cubicBezTo>
                  <a:cubicBezTo>
                    <a:pt x="157" y="88"/>
                    <a:pt x="156" y="88"/>
                    <a:pt x="156" y="88"/>
                  </a:cubicBezTo>
                  <a:cubicBezTo>
                    <a:pt x="156" y="88"/>
                    <a:pt x="156" y="88"/>
                    <a:pt x="155" y="88"/>
                  </a:cubicBezTo>
                  <a:cubicBezTo>
                    <a:pt x="155" y="88"/>
                    <a:pt x="154" y="89"/>
                    <a:pt x="153" y="89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53" y="88"/>
                    <a:pt x="153" y="89"/>
                    <a:pt x="153" y="88"/>
                  </a:cubicBezTo>
                  <a:cubicBezTo>
                    <a:pt x="153" y="88"/>
                    <a:pt x="153" y="88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6"/>
                    <a:pt x="154" y="86"/>
                  </a:cubicBezTo>
                  <a:cubicBezTo>
                    <a:pt x="153" y="86"/>
                    <a:pt x="153" y="86"/>
                    <a:pt x="152" y="87"/>
                  </a:cubicBezTo>
                  <a:cubicBezTo>
                    <a:pt x="152" y="87"/>
                    <a:pt x="152" y="87"/>
                    <a:pt x="151" y="87"/>
                  </a:cubicBezTo>
                  <a:cubicBezTo>
                    <a:pt x="151" y="87"/>
                    <a:pt x="151" y="87"/>
                    <a:pt x="151" y="87"/>
                  </a:cubicBezTo>
                  <a:cubicBezTo>
                    <a:pt x="151" y="86"/>
                    <a:pt x="151" y="86"/>
                    <a:pt x="150" y="86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150" y="86"/>
                    <a:pt x="149" y="86"/>
                    <a:pt x="149" y="86"/>
                  </a:cubicBezTo>
                  <a:cubicBezTo>
                    <a:pt x="149" y="86"/>
                    <a:pt x="149" y="86"/>
                    <a:pt x="149" y="86"/>
                  </a:cubicBezTo>
                  <a:cubicBezTo>
                    <a:pt x="149" y="86"/>
                    <a:pt x="149" y="86"/>
                    <a:pt x="148" y="86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48" y="85"/>
                    <a:pt x="148" y="85"/>
                    <a:pt x="148" y="84"/>
                  </a:cubicBezTo>
                  <a:cubicBezTo>
                    <a:pt x="148" y="84"/>
                    <a:pt x="148" y="84"/>
                    <a:pt x="148" y="84"/>
                  </a:cubicBezTo>
                  <a:cubicBezTo>
                    <a:pt x="147" y="83"/>
                    <a:pt x="147" y="82"/>
                    <a:pt x="146" y="82"/>
                  </a:cubicBezTo>
                  <a:cubicBezTo>
                    <a:pt x="146" y="82"/>
                    <a:pt x="145" y="82"/>
                    <a:pt x="145" y="82"/>
                  </a:cubicBezTo>
                  <a:cubicBezTo>
                    <a:pt x="145" y="82"/>
                    <a:pt x="145" y="82"/>
                    <a:pt x="144" y="82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3" y="83"/>
                    <a:pt x="143" y="83"/>
                  </a:cubicBezTo>
                  <a:cubicBezTo>
                    <a:pt x="144" y="84"/>
                    <a:pt x="145" y="85"/>
                    <a:pt x="143" y="85"/>
                  </a:cubicBezTo>
                  <a:cubicBezTo>
                    <a:pt x="143" y="85"/>
                    <a:pt x="142" y="84"/>
                    <a:pt x="142" y="84"/>
                  </a:cubicBez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1" y="85"/>
                    <a:pt x="141" y="85"/>
                    <a:pt x="142" y="85"/>
                  </a:cubicBezTo>
                  <a:cubicBezTo>
                    <a:pt x="142" y="86"/>
                    <a:pt x="142" y="86"/>
                    <a:pt x="142" y="86"/>
                  </a:cubicBezTo>
                  <a:cubicBezTo>
                    <a:pt x="142" y="86"/>
                    <a:pt x="142" y="86"/>
                    <a:pt x="142" y="86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87"/>
                    <a:pt x="144" y="87"/>
                    <a:pt x="144" y="87"/>
                  </a:cubicBezTo>
                  <a:cubicBezTo>
                    <a:pt x="145" y="88"/>
                    <a:pt x="143" y="88"/>
                    <a:pt x="143" y="88"/>
                  </a:cubicBezTo>
                  <a:cubicBezTo>
                    <a:pt x="143" y="89"/>
                    <a:pt x="142" y="89"/>
                    <a:pt x="142" y="89"/>
                  </a:cubicBezTo>
                  <a:cubicBezTo>
                    <a:pt x="142" y="89"/>
                    <a:pt x="141" y="90"/>
                    <a:pt x="141" y="90"/>
                  </a:cubicBezTo>
                  <a:cubicBezTo>
                    <a:pt x="141" y="90"/>
                    <a:pt x="140" y="90"/>
                    <a:pt x="140" y="90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39" y="88"/>
                    <a:pt x="139" y="87"/>
                    <a:pt x="138" y="87"/>
                  </a:cubicBezTo>
                  <a:cubicBezTo>
                    <a:pt x="138" y="86"/>
                    <a:pt x="137" y="86"/>
                    <a:pt x="137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6" y="87"/>
                    <a:pt x="136" y="86"/>
                    <a:pt x="136" y="87"/>
                  </a:cubicBezTo>
                  <a:cubicBezTo>
                    <a:pt x="136" y="87"/>
                    <a:pt x="137" y="88"/>
                    <a:pt x="137" y="88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90"/>
                    <a:pt x="138" y="90"/>
                    <a:pt x="138" y="90"/>
                  </a:cubicBezTo>
                  <a:cubicBezTo>
                    <a:pt x="138" y="91"/>
                    <a:pt x="138" y="91"/>
                    <a:pt x="139" y="91"/>
                  </a:cubicBezTo>
                  <a:cubicBezTo>
                    <a:pt x="139" y="91"/>
                    <a:pt x="139" y="92"/>
                    <a:pt x="139" y="92"/>
                  </a:cubicBezTo>
                  <a:cubicBezTo>
                    <a:pt x="139" y="92"/>
                    <a:pt x="139" y="92"/>
                    <a:pt x="139" y="93"/>
                  </a:cubicBezTo>
                  <a:cubicBezTo>
                    <a:pt x="140" y="93"/>
                    <a:pt x="141" y="93"/>
                    <a:pt x="142" y="92"/>
                  </a:cubicBezTo>
                  <a:cubicBezTo>
                    <a:pt x="143" y="92"/>
                    <a:pt x="142" y="92"/>
                    <a:pt x="143" y="93"/>
                  </a:cubicBezTo>
                  <a:cubicBezTo>
                    <a:pt x="143" y="93"/>
                    <a:pt x="144" y="93"/>
                    <a:pt x="144" y="93"/>
                  </a:cubicBezTo>
                  <a:cubicBezTo>
                    <a:pt x="144" y="94"/>
                    <a:pt x="144" y="94"/>
                    <a:pt x="144" y="94"/>
                  </a:cubicBezTo>
                  <a:cubicBezTo>
                    <a:pt x="144" y="95"/>
                    <a:pt x="144" y="95"/>
                    <a:pt x="144" y="96"/>
                  </a:cubicBezTo>
                  <a:cubicBezTo>
                    <a:pt x="144" y="96"/>
                    <a:pt x="145" y="96"/>
                    <a:pt x="145" y="97"/>
                  </a:cubicBezTo>
                  <a:cubicBezTo>
                    <a:pt x="145" y="97"/>
                    <a:pt x="145" y="97"/>
                    <a:pt x="146" y="97"/>
                  </a:cubicBezTo>
                  <a:cubicBezTo>
                    <a:pt x="146" y="97"/>
                    <a:pt x="145" y="98"/>
                    <a:pt x="145" y="98"/>
                  </a:cubicBezTo>
                  <a:cubicBezTo>
                    <a:pt x="146" y="98"/>
                    <a:pt x="146" y="99"/>
                    <a:pt x="146" y="99"/>
                  </a:cubicBezTo>
                  <a:cubicBezTo>
                    <a:pt x="146" y="99"/>
                    <a:pt x="146" y="100"/>
                    <a:pt x="147" y="100"/>
                  </a:cubicBezTo>
                  <a:cubicBezTo>
                    <a:pt x="147" y="100"/>
                    <a:pt x="148" y="100"/>
                    <a:pt x="149" y="100"/>
                  </a:cubicBezTo>
                  <a:cubicBezTo>
                    <a:pt x="149" y="100"/>
                    <a:pt x="149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0" y="101"/>
                    <a:pt x="150" y="101"/>
                    <a:pt x="150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0" y="102"/>
                    <a:pt x="151" y="102"/>
                    <a:pt x="151" y="102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2" y="101"/>
                    <a:pt x="152" y="101"/>
                    <a:pt x="153" y="101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53" y="101"/>
                    <a:pt x="154" y="102"/>
                    <a:pt x="154" y="102"/>
                  </a:cubicBezTo>
                  <a:cubicBezTo>
                    <a:pt x="154" y="102"/>
                    <a:pt x="154" y="102"/>
                    <a:pt x="154" y="103"/>
                  </a:cubicBezTo>
                  <a:cubicBezTo>
                    <a:pt x="154" y="103"/>
                    <a:pt x="154" y="104"/>
                    <a:pt x="155" y="104"/>
                  </a:cubicBezTo>
                  <a:cubicBezTo>
                    <a:pt x="155" y="105"/>
                    <a:pt x="155" y="104"/>
                    <a:pt x="156" y="105"/>
                  </a:cubicBezTo>
                  <a:cubicBezTo>
                    <a:pt x="156" y="105"/>
                    <a:pt x="156" y="105"/>
                    <a:pt x="156" y="106"/>
                  </a:cubicBezTo>
                  <a:cubicBezTo>
                    <a:pt x="155" y="106"/>
                    <a:pt x="155" y="106"/>
                    <a:pt x="156" y="107"/>
                  </a:cubicBezTo>
                  <a:cubicBezTo>
                    <a:pt x="156" y="107"/>
                    <a:pt x="157" y="108"/>
                    <a:pt x="157" y="108"/>
                  </a:cubicBezTo>
                  <a:cubicBezTo>
                    <a:pt x="158" y="108"/>
                    <a:pt x="159" y="109"/>
                    <a:pt x="159" y="110"/>
                  </a:cubicBezTo>
                  <a:cubicBezTo>
                    <a:pt x="159" y="110"/>
                    <a:pt x="159" y="111"/>
                    <a:pt x="159" y="111"/>
                  </a:cubicBezTo>
                  <a:cubicBezTo>
                    <a:pt x="159" y="112"/>
                    <a:pt x="160" y="112"/>
                    <a:pt x="161" y="112"/>
                  </a:cubicBezTo>
                  <a:cubicBezTo>
                    <a:pt x="161" y="112"/>
                    <a:pt x="161" y="113"/>
                    <a:pt x="162" y="113"/>
                  </a:cubicBezTo>
                  <a:cubicBezTo>
                    <a:pt x="162" y="113"/>
                    <a:pt x="163" y="114"/>
                    <a:pt x="163" y="114"/>
                  </a:cubicBezTo>
                  <a:cubicBezTo>
                    <a:pt x="163" y="115"/>
                    <a:pt x="162" y="115"/>
                    <a:pt x="162" y="115"/>
                  </a:cubicBezTo>
                  <a:cubicBezTo>
                    <a:pt x="162" y="115"/>
                    <a:pt x="161" y="115"/>
                    <a:pt x="161" y="115"/>
                  </a:cubicBezTo>
                  <a:cubicBezTo>
                    <a:pt x="161" y="115"/>
                    <a:pt x="161" y="116"/>
                    <a:pt x="161" y="116"/>
                  </a:cubicBezTo>
                  <a:cubicBezTo>
                    <a:pt x="161" y="116"/>
                    <a:pt x="161" y="117"/>
                    <a:pt x="160" y="116"/>
                  </a:cubicBezTo>
                  <a:cubicBezTo>
                    <a:pt x="160" y="116"/>
                    <a:pt x="159" y="115"/>
                    <a:pt x="159" y="115"/>
                  </a:cubicBezTo>
                  <a:cubicBezTo>
                    <a:pt x="158" y="114"/>
                    <a:pt x="157" y="113"/>
                    <a:pt x="158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8" y="113"/>
                    <a:pt x="158" y="114"/>
                    <a:pt x="158" y="114"/>
                  </a:cubicBezTo>
                  <a:cubicBezTo>
                    <a:pt x="158" y="114"/>
                    <a:pt x="158" y="115"/>
                    <a:pt x="158" y="115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8" y="116"/>
                    <a:pt x="157" y="116"/>
                    <a:pt x="157" y="116"/>
                  </a:cubicBezTo>
                  <a:cubicBezTo>
                    <a:pt x="157" y="117"/>
                    <a:pt x="158" y="117"/>
                    <a:pt x="158" y="118"/>
                  </a:cubicBezTo>
                  <a:cubicBezTo>
                    <a:pt x="159" y="118"/>
                    <a:pt x="159" y="118"/>
                    <a:pt x="159" y="119"/>
                  </a:cubicBezTo>
                  <a:cubicBezTo>
                    <a:pt x="159" y="119"/>
                    <a:pt x="159" y="120"/>
                    <a:pt x="159" y="120"/>
                  </a:cubicBezTo>
                  <a:cubicBezTo>
                    <a:pt x="159" y="120"/>
                    <a:pt x="159" y="120"/>
                    <a:pt x="159" y="120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58" y="120"/>
                    <a:pt x="157" y="120"/>
                    <a:pt x="157" y="120"/>
                  </a:cubicBezTo>
                  <a:cubicBezTo>
                    <a:pt x="157" y="120"/>
                    <a:pt x="156" y="120"/>
                    <a:pt x="156" y="120"/>
                  </a:cubicBezTo>
                  <a:cubicBezTo>
                    <a:pt x="156" y="120"/>
                    <a:pt x="156" y="121"/>
                    <a:pt x="155" y="120"/>
                  </a:cubicBezTo>
                  <a:cubicBezTo>
                    <a:pt x="155" y="120"/>
                    <a:pt x="154" y="120"/>
                    <a:pt x="154" y="120"/>
                  </a:cubicBezTo>
                  <a:cubicBezTo>
                    <a:pt x="154" y="120"/>
                    <a:pt x="153" y="120"/>
                    <a:pt x="153" y="120"/>
                  </a:cubicBezTo>
                  <a:cubicBezTo>
                    <a:pt x="153" y="120"/>
                    <a:pt x="153" y="120"/>
                    <a:pt x="153" y="119"/>
                  </a:cubicBezTo>
                  <a:cubicBezTo>
                    <a:pt x="152" y="119"/>
                    <a:pt x="152" y="119"/>
                    <a:pt x="151" y="119"/>
                  </a:cubicBezTo>
                  <a:cubicBezTo>
                    <a:pt x="151" y="119"/>
                    <a:pt x="151" y="120"/>
                    <a:pt x="150" y="119"/>
                  </a:cubicBezTo>
                  <a:cubicBezTo>
                    <a:pt x="150" y="119"/>
                    <a:pt x="150" y="119"/>
                    <a:pt x="149" y="119"/>
                  </a:cubicBezTo>
                  <a:cubicBezTo>
                    <a:pt x="149" y="118"/>
                    <a:pt x="149" y="118"/>
                    <a:pt x="148" y="118"/>
                  </a:cubicBezTo>
                  <a:cubicBezTo>
                    <a:pt x="148" y="118"/>
                    <a:pt x="148" y="117"/>
                    <a:pt x="148" y="117"/>
                  </a:cubicBezTo>
                  <a:cubicBezTo>
                    <a:pt x="147" y="117"/>
                    <a:pt x="148" y="118"/>
                    <a:pt x="148" y="118"/>
                  </a:cubicBezTo>
                  <a:cubicBezTo>
                    <a:pt x="147" y="119"/>
                    <a:pt x="147" y="119"/>
                    <a:pt x="147" y="118"/>
                  </a:cubicBezTo>
                  <a:cubicBezTo>
                    <a:pt x="147" y="118"/>
                    <a:pt x="147" y="118"/>
                    <a:pt x="146" y="117"/>
                  </a:cubicBezTo>
                  <a:cubicBezTo>
                    <a:pt x="146" y="117"/>
                    <a:pt x="146" y="117"/>
                    <a:pt x="146" y="117"/>
                  </a:cubicBezTo>
                  <a:cubicBezTo>
                    <a:pt x="146" y="116"/>
                    <a:pt x="146" y="116"/>
                    <a:pt x="145" y="116"/>
                  </a:cubicBezTo>
                  <a:cubicBezTo>
                    <a:pt x="145" y="115"/>
                    <a:pt x="145" y="115"/>
                    <a:pt x="145" y="116"/>
                  </a:cubicBezTo>
                  <a:cubicBezTo>
                    <a:pt x="145" y="116"/>
                    <a:pt x="145" y="116"/>
                    <a:pt x="145" y="116"/>
                  </a:cubicBezTo>
                  <a:cubicBezTo>
                    <a:pt x="145" y="116"/>
                    <a:pt x="145" y="116"/>
                    <a:pt x="144" y="116"/>
                  </a:cubicBezTo>
                  <a:cubicBezTo>
                    <a:pt x="144" y="116"/>
                    <a:pt x="143" y="116"/>
                    <a:pt x="143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3" y="115"/>
                    <a:pt x="142" y="115"/>
                    <a:pt x="142" y="115"/>
                  </a:cubicBezTo>
                  <a:cubicBezTo>
                    <a:pt x="142" y="114"/>
                    <a:pt x="142" y="114"/>
                    <a:pt x="141" y="114"/>
                  </a:cubicBezTo>
                  <a:cubicBezTo>
                    <a:pt x="141" y="114"/>
                    <a:pt x="141" y="113"/>
                    <a:pt x="140" y="113"/>
                  </a:cubicBezTo>
                  <a:cubicBezTo>
                    <a:pt x="140" y="113"/>
                    <a:pt x="140" y="114"/>
                    <a:pt x="140" y="114"/>
                  </a:cubicBezTo>
                  <a:cubicBezTo>
                    <a:pt x="140" y="114"/>
                    <a:pt x="139" y="114"/>
                    <a:pt x="139" y="114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6" y="113"/>
                    <a:pt x="136" y="112"/>
                    <a:pt x="136" y="112"/>
                  </a:cubicBezTo>
                  <a:cubicBezTo>
                    <a:pt x="135" y="112"/>
                    <a:pt x="134" y="111"/>
                    <a:pt x="133" y="111"/>
                  </a:cubicBezTo>
                  <a:cubicBezTo>
                    <a:pt x="134" y="113"/>
                    <a:pt x="136" y="115"/>
                    <a:pt x="138" y="116"/>
                  </a:cubicBezTo>
                  <a:cubicBezTo>
                    <a:pt x="139" y="117"/>
                    <a:pt x="141" y="118"/>
                    <a:pt x="142" y="119"/>
                  </a:cubicBezTo>
                  <a:cubicBezTo>
                    <a:pt x="143" y="120"/>
                    <a:pt x="144" y="121"/>
                    <a:pt x="145" y="121"/>
                  </a:cubicBezTo>
                  <a:cubicBezTo>
                    <a:pt x="146" y="122"/>
                    <a:pt x="147" y="123"/>
                    <a:pt x="148" y="124"/>
                  </a:cubicBezTo>
                  <a:cubicBezTo>
                    <a:pt x="149" y="125"/>
                    <a:pt x="150" y="126"/>
                    <a:pt x="151" y="127"/>
                  </a:cubicBezTo>
                  <a:cubicBezTo>
                    <a:pt x="151" y="128"/>
                    <a:pt x="151" y="129"/>
                    <a:pt x="149" y="130"/>
                  </a:cubicBezTo>
                  <a:cubicBezTo>
                    <a:pt x="148" y="130"/>
                    <a:pt x="146" y="129"/>
                    <a:pt x="145" y="128"/>
                  </a:cubicBezTo>
                  <a:cubicBezTo>
                    <a:pt x="144" y="127"/>
                    <a:pt x="143" y="127"/>
                    <a:pt x="141" y="126"/>
                  </a:cubicBezTo>
                  <a:cubicBezTo>
                    <a:pt x="139" y="126"/>
                    <a:pt x="138" y="126"/>
                    <a:pt x="136" y="126"/>
                  </a:cubicBezTo>
                  <a:cubicBezTo>
                    <a:pt x="135" y="126"/>
                    <a:pt x="134" y="125"/>
                    <a:pt x="132" y="125"/>
                  </a:cubicBezTo>
                  <a:cubicBezTo>
                    <a:pt x="132" y="124"/>
                    <a:pt x="131" y="124"/>
                    <a:pt x="131" y="124"/>
                  </a:cubicBezTo>
                  <a:cubicBezTo>
                    <a:pt x="131" y="124"/>
                    <a:pt x="130" y="123"/>
                    <a:pt x="130" y="123"/>
                  </a:cubicBezTo>
                  <a:cubicBezTo>
                    <a:pt x="130" y="123"/>
                    <a:pt x="130" y="122"/>
                    <a:pt x="130" y="122"/>
                  </a:cubicBezTo>
                  <a:cubicBezTo>
                    <a:pt x="130" y="122"/>
                    <a:pt x="130" y="121"/>
                    <a:pt x="130" y="121"/>
                  </a:cubicBezTo>
                  <a:cubicBezTo>
                    <a:pt x="129" y="121"/>
                    <a:pt x="129" y="121"/>
                    <a:pt x="128" y="121"/>
                  </a:cubicBezTo>
                  <a:cubicBezTo>
                    <a:pt x="127" y="121"/>
                    <a:pt x="126" y="121"/>
                    <a:pt x="126" y="121"/>
                  </a:cubicBezTo>
                  <a:cubicBezTo>
                    <a:pt x="125" y="121"/>
                    <a:pt x="124" y="121"/>
                    <a:pt x="123" y="121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2" y="120"/>
                    <a:pt x="122" y="120"/>
                    <a:pt x="122" y="120"/>
                  </a:cubicBezTo>
                  <a:cubicBezTo>
                    <a:pt x="122" y="120"/>
                    <a:pt x="121" y="120"/>
                    <a:pt x="121" y="120"/>
                  </a:cubicBezTo>
                  <a:cubicBezTo>
                    <a:pt x="121" y="119"/>
                    <a:pt x="120" y="119"/>
                    <a:pt x="120" y="119"/>
                  </a:cubicBezTo>
                  <a:cubicBezTo>
                    <a:pt x="120" y="119"/>
                    <a:pt x="120" y="118"/>
                    <a:pt x="120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19" y="118"/>
                    <a:pt x="119" y="118"/>
                    <a:pt x="119" y="119"/>
                  </a:cubicBezTo>
                  <a:cubicBezTo>
                    <a:pt x="119" y="119"/>
                    <a:pt x="119" y="119"/>
                    <a:pt x="119" y="119"/>
                  </a:cubicBezTo>
                  <a:cubicBezTo>
                    <a:pt x="118" y="119"/>
                    <a:pt x="118" y="119"/>
                    <a:pt x="118" y="118"/>
                  </a:cubicBezTo>
                  <a:cubicBezTo>
                    <a:pt x="118" y="118"/>
                    <a:pt x="118" y="118"/>
                    <a:pt x="117" y="118"/>
                  </a:cubicBezTo>
                  <a:cubicBezTo>
                    <a:pt x="117" y="117"/>
                    <a:pt x="116" y="117"/>
                    <a:pt x="115" y="117"/>
                  </a:cubicBezTo>
                  <a:cubicBezTo>
                    <a:pt x="115" y="117"/>
                    <a:pt x="115" y="116"/>
                    <a:pt x="115" y="116"/>
                  </a:cubicBezTo>
                  <a:cubicBezTo>
                    <a:pt x="115" y="115"/>
                    <a:pt x="115" y="115"/>
                    <a:pt x="115" y="114"/>
                  </a:cubicBezTo>
                  <a:cubicBezTo>
                    <a:pt x="115" y="114"/>
                    <a:pt x="116" y="114"/>
                    <a:pt x="116" y="114"/>
                  </a:cubicBezTo>
                  <a:cubicBezTo>
                    <a:pt x="116" y="114"/>
                    <a:pt x="117" y="114"/>
                    <a:pt x="117" y="114"/>
                  </a:cubicBezTo>
                  <a:cubicBezTo>
                    <a:pt x="117" y="114"/>
                    <a:pt x="117" y="113"/>
                    <a:pt x="117" y="112"/>
                  </a:cubicBezTo>
                  <a:cubicBezTo>
                    <a:pt x="117" y="112"/>
                    <a:pt x="117" y="112"/>
                    <a:pt x="116" y="112"/>
                  </a:cubicBezTo>
                  <a:cubicBezTo>
                    <a:pt x="115" y="111"/>
                    <a:pt x="115" y="111"/>
                    <a:pt x="114" y="111"/>
                  </a:cubicBezTo>
                  <a:cubicBezTo>
                    <a:pt x="113" y="111"/>
                    <a:pt x="113" y="111"/>
                    <a:pt x="112" y="111"/>
                  </a:cubicBezTo>
                  <a:cubicBezTo>
                    <a:pt x="112" y="111"/>
                    <a:pt x="111" y="111"/>
                    <a:pt x="111" y="111"/>
                  </a:cubicBezTo>
                  <a:cubicBezTo>
                    <a:pt x="111" y="111"/>
                    <a:pt x="110" y="110"/>
                    <a:pt x="110" y="110"/>
                  </a:cubicBezTo>
                  <a:cubicBezTo>
                    <a:pt x="110" y="109"/>
                    <a:pt x="109" y="109"/>
                    <a:pt x="109" y="109"/>
                  </a:cubicBezTo>
                  <a:cubicBezTo>
                    <a:pt x="109" y="108"/>
                    <a:pt x="109" y="108"/>
                    <a:pt x="108" y="108"/>
                  </a:cubicBezTo>
                  <a:cubicBezTo>
                    <a:pt x="108" y="107"/>
                    <a:pt x="108" y="107"/>
                    <a:pt x="108" y="106"/>
                  </a:cubicBezTo>
                  <a:cubicBezTo>
                    <a:pt x="107" y="106"/>
                    <a:pt x="107" y="105"/>
                    <a:pt x="107" y="105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106" y="105"/>
                    <a:pt x="106" y="105"/>
                    <a:pt x="106" y="105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5" y="103"/>
                    <a:pt x="104" y="103"/>
                    <a:pt x="104" y="103"/>
                  </a:cubicBezTo>
                  <a:cubicBezTo>
                    <a:pt x="103" y="103"/>
                    <a:pt x="102" y="103"/>
                    <a:pt x="102" y="103"/>
                  </a:cubicBezTo>
                  <a:cubicBezTo>
                    <a:pt x="102" y="104"/>
                    <a:pt x="101" y="104"/>
                    <a:pt x="101" y="105"/>
                  </a:cubicBezTo>
                  <a:cubicBezTo>
                    <a:pt x="100" y="104"/>
                    <a:pt x="101" y="103"/>
                    <a:pt x="100" y="103"/>
                  </a:cubicBezTo>
                  <a:cubicBezTo>
                    <a:pt x="100" y="102"/>
                    <a:pt x="100" y="103"/>
                    <a:pt x="99" y="102"/>
                  </a:cubicBezTo>
                  <a:cubicBezTo>
                    <a:pt x="99" y="102"/>
                    <a:pt x="98" y="102"/>
                    <a:pt x="98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8" y="102"/>
                    <a:pt x="98" y="101"/>
                    <a:pt x="97" y="101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97" y="102"/>
                    <a:pt x="98" y="104"/>
                    <a:pt x="97" y="105"/>
                  </a:cubicBezTo>
                  <a:cubicBezTo>
                    <a:pt x="96" y="105"/>
                    <a:pt x="95" y="105"/>
                    <a:pt x="94" y="104"/>
                  </a:cubicBezTo>
                  <a:cubicBezTo>
                    <a:pt x="93" y="104"/>
                    <a:pt x="92" y="103"/>
                    <a:pt x="91" y="103"/>
                  </a:cubicBezTo>
                  <a:cubicBezTo>
                    <a:pt x="91" y="103"/>
                    <a:pt x="91" y="103"/>
                    <a:pt x="90" y="104"/>
                  </a:cubicBezTo>
                  <a:cubicBezTo>
                    <a:pt x="89" y="105"/>
                    <a:pt x="88" y="105"/>
                    <a:pt x="87" y="106"/>
                  </a:cubicBezTo>
                  <a:cubicBezTo>
                    <a:pt x="84" y="106"/>
                    <a:pt x="82" y="106"/>
                    <a:pt x="80" y="106"/>
                  </a:cubicBezTo>
                  <a:cubicBezTo>
                    <a:pt x="78" y="106"/>
                    <a:pt x="77" y="105"/>
                    <a:pt x="76" y="104"/>
                  </a:cubicBezTo>
                  <a:cubicBezTo>
                    <a:pt x="75" y="103"/>
                    <a:pt x="75" y="102"/>
                    <a:pt x="75" y="101"/>
                  </a:cubicBezTo>
                  <a:cubicBezTo>
                    <a:pt x="75" y="101"/>
                    <a:pt x="75" y="100"/>
                    <a:pt x="75" y="99"/>
                  </a:cubicBezTo>
                  <a:cubicBezTo>
                    <a:pt x="75" y="99"/>
                    <a:pt x="76" y="98"/>
                    <a:pt x="77" y="98"/>
                  </a:cubicBezTo>
                  <a:cubicBezTo>
                    <a:pt x="77" y="98"/>
                    <a:pt x="78" y="98"/>
                    <a:pt x="79" y="97"/>
                  </a:cubicBezTo>
                  <a:cubicBezTo>
                    <a:pt x="79" y="97"/>
                    <a:pt x="79" y="96"/>
                    <a:pt x="79" y="95"/>
                  </a:cubicBezTo>
                  <a:cubicBezTo>
                    <a:pt x="80" y="95"/>
                    <a:pt x="80" y="94"/>
                    <a:pt x="81" y="94"/>
                  </a:cubicBezTo>
                  <a:cubicBezTo>
                    <a:pt x="83" y="94"/>
                    <a:pt x="84" y="94"/>
                    <a:pt x="86" y="95"/>
                  </a:cubicBezTo>
                  <a:cubicBezTo>
                    <a:pt x="88" y="95"/>
                    <a:pt x="90" y="96"/>
                    <a:pt x="91" y="97"/>
                  </a:cubicBezTo>
                  <a:cubicBezTo>
                    <a:pt x="91" y="98"/>
                    <a:pt x="91" y="98"/>
                    <a:pt x="91" y="99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3" y="100"/>
                    <a:pt x="93" y="99"/>
                    <a:pt x="93" y="99"/>
                  </a:cubicBezTo>
                  <a:cubicBezTo>
                    <a:pt x="93" y="98"/>
                    <a:pt x="92" y="97"/>
                    <a:pt x="92" y="97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3" y="95"/>
                    <a:pt x="94" y="95"/>
                    <a:pt x="95" y="95"/>
                  </a:cubicBezTo>
                  <a:cubicBezTo>
                    <a:pt x="97" y="95"/>
                    <a:pt x="99" y="95"/>
                    <a:pt x="101" y="94"/>
                  </a:cubicBezTo>
                  <a:cubicBezTo>
                    <a:pt x="102" y="94"/>
                    <a:pt x="103" y="94"/>
                    <a:pt x="103" y="93"/>
                  </a:cubicBezTo>
                  <a:cubicBezTo>
                    <a:pt x="104" y="92"/>
                    <a:pt x="103" y="92"/>
                    <a:pt x="103" y="91"/>
                  </a:cubicBezTo>
                  <a:cubicBezTo>
                    <a:pt x="102" y="90"/>
                    <a:pt x="100" y="90"/>
                    <a:pt x="99" y="88"/>
                  </a:cubicBezTo>
                  <a:cubicBezTo>
                    <a:pt x="99" y="88"/>
                    <a:pt x="99" y="87"/>
                    <a:pt x="99" y="87"/>
                  </a:cubicBezTo>
                  <a:cubicBezTo>
                    <a:pt x="99" y="86"/>
                    <a:pt x="100" y="86"/>
                    <a:pt x="101" y="85"/>
                  </a:cubicBezTo>
                  <a:cubicBezTo>
                    <a:pt x="102" y="85"/>
                    <a:pt x="103" y="84"/>
                    <a:pt x="104" y="84"/>
                  </a:cubicBezTo>
                  <a:cubicBezTo>
                    <a:pt x="104" y="83"/>
                    <a:pt x="105" y="82"/>
                    <a:pt x="105" y="82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7" y="81"/>
                    <a:pt x="107" y="80"/>
                    <a:pt x="107" y="80"/>
                  </a:cubicBezTo>
                  <a:cubicBezTo>
                    <a:pt x="107" y="80"/>
                    <a:pt x="108" y="81"/>
                    <a:pt x="108" y="81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10" y="81"/>
                    <a:pt x="110" y="81"/>
                    <a:pt x="111" y="81"/>
                  </a:cubicBezTo>
                  <a:cubicBezTo>
                    <a:pt x="111" y="81"/>
                    <a:pt x="112" y="81"/>
                    <a:pt x="112" y="81"/>
                  </a:cubicBezTo>
                  <a:cubicBezTo>
                    <a:pt x="113" y="81"/>
                    <a:pt x="113" y="81"/>
                    <a:pt x="114" y="81"/>
                  </a:cubicBezTo>
                  <a:cubicBezTo>
                    <a:pt x="115" y="81"/>
                    <a:pt x="116" y="82"/>
                    <a:pt x="117" y="82"/>
                  </a:cubicBezTo>
                  <a:cubicBezTo>
                    <a:pt x="118" y="83"/>
                    <a:pt x="118" y="84"/>
                    <a:pt x="118" y="84"/>
                  </a:cubicBezTo>
                  <a:cubicBezTo>
                    <a:pt x="119" y="85"/>
                    <a:pt x="118" y="86"/>
                    <a:pt x="118" y="87"/>
                  </a:cubicBezTo>
                  <a:cubicBezTo>
                    <a:pt x="118" y="87"/>
                    <a:pt x="118" y="88"/>
                    <a:pt x="118" y="88"/>
                  </a:cubicBezTo>
                  <a:cubicBezTo>
                    <a:pt x="119" y="89"/>
                    <a:pt x="120" y="88"/>
                    <a:pt x="121" y="88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2" y="87"/>
                    <a:pt x="122" y="86"/>
                    <a:pt x="122" y="86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4" y="86"/>
                    <a:pt x="125" y="86"/>
                    <a:pt x="125" y="86"/>
                  </a:cubicBezTo>
                  <a:cubicBezTo>
                    <a:pt x="125" y="86"/>
                    <a:pt x="125" y="86"/>
                    <a:pt x="126" y="86"/>
                  </a:cubicBezTo>
                  <a:cubicBezTo>
                    <a:pt x="126" y="86"/>
                    <a:pt x="127" y="86"/>
                    <a:pt x="127" y="86"/>
                  </a:cubicBezTo>
                  <a:cubicBezTo>
                    <a:pt x="127" y="86"/>
                    <a:pt x="128" y="86"/>
                    <a:pt x="128" y="86"/>
                  </a:cubicBezTo>
                  <a:cubicBezTo>
                    <a:pt x="128" y="86"/>
                    <a:pt x="129" y="86"/>
                    <a:pt x="130" y="85"/>
                  </a:cubicBezTo>
                  <a:cubicBezTo>
                    <a:pt x="130" y="85"/>
                    <a:pt x="131" y="85"/>
                    <a:pt x="130" y="84"/>
                  </a:cubicBezTo>
                  <a:cubicBezTo>
                    <a:pt x="130" y="84"/>
                    <a:pt x="130" y="84"/>
                    <a:pt x="130" y="84"/>
                  </a:cubicBezTo>
                  <a:cubicBezTo>
                    <a:pt x="129" y="84"/>
                    <a:pt x="129" y="84"/>
                    <a:pt x="130" y="84"/>
                  </a:cubicBezTo>
                  <a:cubicBezTo>
                    <a:pt x="129" y="83"/>
                    <a:pt x="129" y="83"/>
                    <a:pt x="128" y="83"/>
                  </a:cubicBezTo>
                  <a:cubicBezTo>
                    <a:pt x="128" y="82"/>
                    <a:pt x="128" y="82"/>
                    <a:pt x="127" y="82"/>
                  </a:cubicBezTo>
                  <a:cubicBezTo>
                    <a:pt x="127" y="81"/>
                    <a:pt x="127" y="81"/>
                    <a:pt x="126" y="81"/>
                  </a:cubicBezTo>
                  <a:cubicBezTo>
                    <a:pt x="126" y="81"/>
                    <a:pt x="125" y="81"/>
                    <a:pt x="124" y="81"/>
                  </a:cubicBezTo>
                  <a:cubicBezTo>
                    <a:pt x="123" y="81"/>
                    <a:pt x="122" y="81"/>
                    <a:pt x="121" y="80"/>
                  </a:cubicBezTo>
                  <a:cubicBezTo>
                    <a:pt x="121" y="79"/>
                    <a:pt x="120" y="78"/>
                    <a:pt x="120" y="79"/>
                  </a:cubicBezTo>
                  <a:cubicBezTo>
                    <a:pt x="119" y="80"/>
                    <a:pt x="119" y="80"/>
                    <a:pt x="118" y="81"/>
                  </a:cubicBezTo>
                  <a:cubicBezTo>
                    <a:pt x="117" y="81"/>
                    <a:pt x="116" y="81"/>
                    <a:pt x="115" y="81"/>
                  </a:cubicBezTo>
                  <a:cubicBezTo>
                    <a:pt x="114" y="80"/>
                    <a:pt x="113" y="80"/>
                    <a:pt x="113" y="80"/>
                  </a:cubicBezTo>
                  <a:cubicBezTo>
                    <a:pt x="112" y="80"/>
                    <a:pt x="111" y="80"/>
                    <a:pt x="110" y="80"/>
                  </a:cubicBezTo>
                  <a:cubicBezTo>
                    <a:pt x="110" y="80"/>
                    <a:pt x="109" y="80"/>
                    <a:pt x="109" y="80"/>
                  </a:cubicBezTo>
                  <a:cubicBezTo>
                    <a:pt x="109" y="80"/>
                    <a:pt x="109" y="80"/>
                    <a:pt x="108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0"/>
                    <a:pt x="108" y="79"/>
                    <a:pt x="108" y="79"/>
                  </a:cubicBezTo>
                  <a:cubicBezTo>
                    <a:pt x="108" y="78"/>
                    <a:pt x="109" y="78"/>
                    <a:pt x="110" y="77"/>
                  </a:cubicBezTo>
                  <a:cubicBezTo>
                    <a:pt x="111" y="77"/>
                    <a:pt x="111" y="76"/>
                    <a:pt x="112" y="75"/>
                  </a:cubicBezTo>
                  <a:cubicBezTo>
                    <a:pt x="112" y="75"/>
                    <a:pt x="112" y="75"/>
                    <a:pt x="111" y="74"/>
                  </a:cubicBezTo>
                  <a:cubicBezTo>
                    <a:pt x="111" y="74"/>
                    <a:pt x="111" y="74"/>
                    <a:pt x="111" y="73"/>
                  </a:cubicBezTo>
                  <a:cubicBezTo>
                    <a:pt x="111" y="73"/>
                    <a:pt x="110" y="72"/>
                    <a:pt x="110" y="72"/>
                  </a:cubicBezTo>
                  <a:cubicBezTo>
                    <a:pt x="110" y="71"/>
                    <a:pt x="110" y="71"/>
                    <a:pt x="109" y="70"/>
                  </a:cubicBezTo>
                  <a:cubicBezTo>
                    <a:pt x="109" y="70"/>
                    <a:pt x="109" y="69"/>
                    <a:pt x="108" y="69"/>
                  </a:cubicBezTo>
                  <a:cubicBezTo>
                    <a:pt x="108" y="68"/>
                    <a:pt x="108" y="68"/>
                    <a:pt x="107" y="67"/>
                  </a:cubicBezTo>
                  <a:cubicBezTo>
                    <a:pt x="107" y="67"/>
                    <a:pt x="107" y="66"/>
                    <a:pt x="107" y="66"/>
                  </a:cubicBezTo>
                  <a:cubicBezTo>
                    <a:pt x="107" y="65"/>
                    <a:pt x="106" y="65"/>
                    <a:pt x="106" y="65"/>
                  </a:cubicBezTo>
                  <a:cubicBezTo>
                    <a:pt x="106" y="65"/>
                    <a:pt x="106" y="65"/>
                    <a:pt x="105" y="64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5" y="64"/>
                    <a:pt x="104" y="64"/>
                    <a:pt x="104" y="64"/>
                  </a:cubicBezTo>
                  <a:cubicBezTo>
                    <a:pt x="103" y="64"/>
                    <a:pt x="102" y="64"/>
                    <a:pt x="102" y="63"/>
                  </a:cubicBezTo>
                  <a:cubicBezTo>
                    <a:pt x="102" y="62"/>
                    <a:pt x="102" y="62"/>
                    <a:pt x="102" y="61"/>
                  </a:cubicBezTo>
                  <a:cubicBezTo>
                    <a:pt x="102" y="61"/>
                    <a:pt x="102" y="61"/>
                    <a:pt x="102" y="60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1" y="61"/>
                    <a:pt x="100" y="61"/>
                    <a:pt x="100" y="62"/>
                  </a:cubicBezTo>
                  <a:cubicBezTo>
                    <a:pt x="100" y="62"/>
                    <a:pt x="99" y="61"/>
                    <a:pt x="99" y="61"/>
                  </a:cubicBezTo>
                  <a:cubicBezTo>
                    <a:pt x="99" y="61"/>
                    <a:pt x="98" y="62"/>
                    <a:pt x="98" y="61"/>
                  </a:cubicBezTo>
                  <a:cubicBezTo>
                    <a:pt x="98" y="61"/>
                    <a:pt x="98" y="61"/>
                    <a:pt x="97" y="61"/>
                  </a:cubicBezTo>
                  <a:cubicBezTo>
                    <a:pt x="97" y="60"/>
                    <a:pt x="97" y="60"/>
                    <a:pt x="96" y="59"/>
                  </a:cubicBezTo>
                  <a:cubicBezTo>
                    <a:pt x="96" y="59"/>
                    <a:pt x="96" y="58"/>
                    <a:pt x="96" y="58"/>
                  </a:cubicBezTo>
                  <a:cubicBezTo>
                    <a:pt x="96" y="57"/>
                    <a:pt x="96" y="56"/>
                    <a:pt x="96" y="56"/>
                  </a:cubicBezTo>
                  <a:cubicBezTo>
                    <a:pt x="95" y="55"/>
                    <a:pt x="95" y="56"/>
                    <a:pt x="94" y="57"/>
                  </a:cubicBezTo>
                  <a:cubicBezTo>
                    <a:pt x="94" y="57"/>
                    <a:pt x="93" y="57"/>
                    <a:pt x="93" y="58"/>
                  </a:cubicBezTo>
                  <a:cubicBezTo>
                    <a:pt x="93" y="57"/>
                    <a:pt x="92" y="57"/>
                    <a:pt x="92" y="57"/>
                  </a:cubicBezTo>
                  <a:cubicBezTo>
                    <a:pt x="92" y="57"/>
                    <a:pt x="92" y="57"/>
                    <a:pt x="92" y="56"/>
                  </a:cubicBezTo>
                  <a:cubicBezTo>
                    <a:pt x="92" y="57"/>
                    <a:pt x="91" y="57"/>
                    <a:pt x="90" y="57"/>
                  </a:cubicBezTo>
                  <a:cubicBezTo>
                    <a:pt x="90" y="57"/>
                    <a:pt x="89" y="57"/>
                    <a:pt x="89" y="58"/>
                  </a:cubicBezTo>
                  <a:cubicBezTo>
                    <a:pt x="89" y="58"/>
                    <a:pt x="89" y="58"/>
                    <a:pt x="89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60"/>
                    <a:pt x="86" y="60"/>
                    <a:pt x="85" y="59"/>
                  </a:cubicBezTo>
                  <a:cubicBezTo>
                    <a:pt x="85" y="59"/>
                    <a:pt x="86" y="59"/>
                    <a:pt x="85" y="59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4" y="57"/>
                    <a:pt x="84" y="57"/>
                    <a:pt x="84" y="56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7" y="56"/>
                    <a:pt x="89" y="56"/>
                    <a:pt x="90" y="55"/>
                  </a:cubicBezTo>
                  <a:cubicBezTo>
                    <a:pt x="91" y="55"/>
                    <a:pt x="91" y="54"/>
                    <a:pt x="91" y="54"/>
                  </a:cubicBezTo>
                  <a:cubicBezTo>
                    <a:pt x="91" y="53"/>
                    <a:pt x="90" y="52"/>
                    <a:pt x="89" y="52"/>
                  </a:cubicBezTo>
                  <a:cubicBezTo>
                    <a:pt x="89" y="52"/>
                    <a:pt x="88" y="52"/>
                    <a:pt x="88" y="52"/>
                  </a:cubicBezTo>
                  <a:cubicBezTo>
                    <a:pt x="87" y="52"/>
                    <a:pt x="87" y="52"/>
                    <a:pt x="86" y="51"/>
                  </a:cubicBezTo>
                  <a:cubicBezTo>
                    <a:pt x="86" y="51"/>
                    <a:pt x="86" y="50"/>
                    <a:pt x="86" y="50"/>
                  </a:cubicBezTo>
                  <a:cubicBezTo>
                    <a:pt x="85" y="49"/>
                    <a:pt x="84" y="49"/>
                    <a:pt x="84" y="49"/>
                  </a:cubicBezTo>
                  <a:cubicBezTo>
                    <a:pt x="83" y="50"/>
                    <a:pt x="83" y="50"/>
                    <a:pt x="83" y="49"/>
                  </a:cubicBezTo>
                  <a:cubicBezTo>
                    <a:pt x="83" y="48"/>
                    <a:pt x="84" y="48"/>
                    <a:pt x="83" y="47"/>
                  </a:cubicBezTo>
                  <a:cubicBezTo>
                    <a:pt x="83" y="47"/>
                    <a:pt x="82" y="46"/>
                    <a:pt x="82" y="46"/>
                  </a:cubicBezTo>
                  <a:cubicBezTo>
                    <a:pt x="81" y="47"/>
                    <a:pt x="81" y="47"/>
                    <a:pt x="80" y="47"/>
                  </a:cubicBezTo>
                  <a:cubicBezTo>
                    <a:pt x="80" y="48"/>
                    <a:pt x="79" y="48"/>
                    <a:pt x="79" y="47"/>
                  </a:cubicBezTo>
                  <a:cubicBezTo>
                    <a:pt x="78" y="47"/>
                    <a:pt x="78" y="46"/>
                    <a:pt x="78" y="46"/>
                  </a:cubicBezTo>
                  <a:cubicBezTo>
                    <a:pt x="78" y="45"/>
                    <a:pt x="78" y="44"/>
                    <a:pt x="77" y="44"/>
                  </a:cubicBezTo>
                  <a:cubicBezTo>
                    <a:pt x="77" y="43"/>
                    <a:pt x="76" y="43"/>
                    <a:pt x="75" y="43"/>
                  </a:cubicBezTo>
                  <a:cubicBezTo>
                    <a:pt x="75" y="43"/>
                    <a:pt x="74" y="43"/>
                    <a:pt x="74" y="42"/>
                  </a:cubicBezTo>
                  <a:cubicBezTo>
                    <a:pt x="73" y="42"/>
                    <a:pt x="73" y="41"/>
                    <a:pt x="72" y="41"/>
                  </a:cubicBezTo>
                  <a:cubicBezTo>
                    <a:pt x="72" y="41"/>
                    <a:pt x="71" y="40"/>
                    <a:pt x="71" y="40"/>
                  </a:cubicBezTo>
                  <a:cubicBezTo>
                    <a:pt x="71" y="40"/>
                    <a:pt x="70" y="40"/>
                    <a:pt x="70" y="40"/>
                  </a:cubicBezTo>
                  <a:cubicBezTo>
                    <a:pt x="70" y="40"/>
                    <a:pt x="70" y="39"/>
                    <a:pt x="71" y="39"/>
                  </a:cubicBezTo>
                  <a:cubicBezTo>
                    <a:pt x="71" y="39"/>
                    <a:pt x="71" y="38"/>
                    <a:pt x="70" y="38"/>
                  </a:cubicBezTo>
                  <a:cubicBezTo>
                    <a:pt x="70" y="38"/>
                    <a:pt x="69" y="39"/>
                    <a:pt x="69" y="39"/>
                  </a:cubicBezTo>
                  <a:cubicBezTo>
                    <a:pt x="69" y="39"/>
                    <a:pt x="69" y="40"/>
                    <a:pt x="68" y="40"/>
                  </a:cubicBezTo>
                  <a:cubicBezTo>
                    <a:pt x="68" y="40"/>
                    <a:pt x="67" y="41"/>
                    <a:pt x="67" y="41"/>
                  </a:cubicBezTo>
                  <a:cubicBezTo>
                    <a:pt x="67" y="42"/>
                    <a:pt x="68" y="41"/>
                    <a:pt x="68" y="41"/>
                  </a:cubicBezTo>
                  <a:cubicBezTo>
                    <a:pt x="69" y="41"/>
                    <a:pt x="70" y="41"/>
                    <a:pt x="70" y="42"/>
                  </a:cubicBezTo>
                  <a:cubicBezTo>
                    <a:pt x="71" y="43"/>
                    <a:pt x="72" y="45"/>
                    <a:pt x="71" y="46"/>
                  </a:cubicBezTo>
                  <a:cubicBezTo>
                    <a:pt x="70" y="47"/>
                    <a:pt x="68" y="46"/>
                    <a:pt x="67" y="46"/>
                  </a:cubicBezTo>
                  <a:cubicBezTo>
                    <a:pt x="66" y="47"/>
                    <a:pt x="66" y="47"/>
                    <a:pt x="65" y="47"/>
                  </a:cubicBezTo>
                  <a:cubicBezTo>
                    <a:pt x="64" y="46"/>
                    <a:pt x="63" y="45"/>
                    <a:pt x="62" y="45"/>
                  </a:cubicBezTo>
                  <a:cubicBezTo>
                    <a:pt x="61" y="45"/>
                    <a:pt x="60" y="45"/>
                    <a:pt x="59" y="45"/>
                  </a:cubicBezTo>
                  <a:cubicBezTo>
                    <a:pt x="59" y="45"/>
                    <a:pt x="58" y="44"/>
                    <a:pt x="57" y="44"/>
                  </a:cubicBezTo>
                  <a:cubicBezTo>
                    <a:pt x="56" y="44"/>
                    <a:pt x="55" y="44"/>
                    <a:pt x="55" y="44"/>
                  </a:cubicBezTo>
                  <a:cubicBezTo>
                    <a:pt x="54" y="44"/>
                    <a:pt x="54" y="44"/>
                    <a:pt x="54" y="45"/>
                  </a:cubicBezTo>
                  <a:cubicBezTo>
                    <a:pt x="55" y="46"/>
                    <a:pt x="56" y="46"/>
                    <a:pt x="56" y="46"/>
                  </a:cubicBezTo>
                  <a:cubicBezTo>
                    <a:pt x="57" y="46"/>
                    <a:pt x="57" y="47"/>
                    <a:pt x="57" y="48"/>
                  </a:cubicBezTo>
                  <a:cubicBezTo>
                    <a:pt x="57" y="48"/>
                    <a:pt x="56" y="48"/>
                    <a:pt x="56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4"/>
                    <a:pt x="50" y="44"/>
                  </a:cubicBezTo>
                  <a:cubicBezTo>
                    <a:pt x="50" y="44"/>
                    <a:pt x="49" y="44"/>
                    <a:pt x="49" y="43"/>
                  </a:cubicBezTo>
                  <a:cubicBezTo>
                    <a:pt x="49" y="43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7" y="42"/>
                    <a:pt x="47" y="43"/>
                    <a:pt x="47" y="43"/>
                  </a:cubicBezTo>
                  <a:cubicBezTo>
                    <a:pt x="47" y="43"/>
                    <a:pt x="47" y="44"/>
                    <a:pt x="48" y="44"/>
                  </a:cubicBezTo>
                  <a:cubicBezTo>
                    <a:pt x="48" y="44"/>
                    <a:pt x="49" y="45"/>
                    <a:pt x="49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6"/>
                    <a:pt x="51" y="46"/>
                    <a:pt x="51" y="46"/>
                  </a:cubicBezTo>
                  <a:cubicBezTo>
                    <a:pt x="51" y="46"/>
                    <a:pt x="50" y="46"/>
                    <a:pt x="50" y="46"/>
                  </a:cubicBezTo>
                  <a:cubicBezTo>
                    <a:pt x="49" y="46"/>
                    <a:pt x="49" y="46"/>
                    <a:pt x="48" y="46"/>
                  </a:cubicBezTo>
                  <a:cubicBezTo>
                    <a:pt x="48" y="46"/>
                    <a:pt x="48" y="46"/>
                    <a:pt x="47" y="46"/>
                  </a:cubicBezTo>
                  <a:cubicBezTo>
                    <a:pt x="47" y="46"/>
                    <a:pt x="47" y="46"/>
                    <a:pt x="46" y="46"/>
                  </a:cubicBezTo>
                  <a:cubicBezTo>
                    <a:pt x="46" y="46"/>
                    <a:pt x="46" y="46"/>
                    <a:pt x="45" y="46"/>
                  </a:cubicBezTo>
                  <a:cubicBezTo>
                    <a:pt x="45" y="46"/>
                    <a:pt x="45" y="46"/>
                    <a:pt x="45" y="45"/>
                  </a:cubicBezTo>
                  <a:cubicBezTo>
                    <a:pt x="45" y="45"/>
                    <a:pt x="45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3" y="45"/>
                    <a:pt x="43" y="45"/>
                  </a:cubicBezTo>
                  <a:cubicBezTo>
                    <a:pt x="43" y="45"/>
                    <a:pt x="42" y="45"/>
                    <a:pt x="42" y="45"/>
                  </a:cubicBezTo>
                  <a:cubicBezTo>
                    <a:pt x="41" y="45"/>
                    <a:pt x="41" y="46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8" y="46"/>
                    <a:pt x="38" y="46"/>
                    <a:pt x="37" y="46"/>
                  </a:cubicBezTo>
                  <a:cubicBezTo>
                    <a:pt x="37" y="46"/>
                    <a:pt x="36" y="46"/>
                    <a:pt x="36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4" y="45"/>
                    <a:pt x="33" y="45"/>
                    <a:pt x="32" y="45"/>
                  </a:cubicBezTo>
                  <a:cubicBezTo>
                    <a:pt x="32" y="45"/>
                    <a:pt x="32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4"/>
                    <a:pt x="31" y="44"/>
                  </a:cubicBezTo>
                  <a:cubicBezTo>
                    <a:pt x="30" y="44"/>
                    <a:pt x="30" y="44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8" y="45"/>
                    <a:pt x="27" y="45"/>
                    <a:pt x="26" y="45"/>
                  </a:cubicBezTo>
                  <a:cubicBezTo>
                    <a:pt x="26" y="45"/>
                    <a:pt x="26" y="45"/>
                    <a:pt x="25" y="45"/>
                  </a:cubicBezTo>
                  <a:cubicBezTo>
                    <a:pt x="25" y="45"/>
                    <a:pt x="25" y="45"/>
                    <a:pt x="25" y="44"/>
                  </a:cubicBezTo>
                  <a:cubicBezTo>
                    <a:pt x="24" y="44"/>
                    <a:pt x="24" y="44"/>
                    <a:pt x="23" y="44"/>
                  </a:cubicBezTo>
                  <a:cubicBezTo>
                    <a:pt x="23" y="44"/>
                    <a:pt x="22" y="44"/>
                    <a:pt x="2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3"/>
                    <a:pt x="21" y="43"/>
                    <a:pt x="21" y="42"/>
                  </a:cubicBezTo>
                  <a:cubicBezTo>
                    <a:pt x="22" y="42"/>
                    <a:pt x="22" y="42"/>
                    <a:pt x="22" y="41"/>
                  </a:cubicBezTo>
                  <a:cubicBezTo>
                    <a:pt x="22" y="41"/>
                    <a:pt x="22" y="41"/>
                    <a:pt x="22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20" y="41"/>
                    <a:pt x="20" y="41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8" y="41"/>
                    <a:pt x="19" y="42"/>
                    <a:pt x="19" y="42"/>
                  </a:cubicBezTo>
                  <a:cubicBezTo>
                    <a:pt x="18" y="42"/>
                    <a:pt x="17" y="42"/>
                    <a:pt x="17" y="42"/>
                  </a:cubicBezTo>
                  <a:cubicBezTo>
                    <a:pt x="17" y="42"/>
                    <a:pt x="17" y="42"/>
                    <a:pt x="16" y="42"/>
                  </a:cubicBezTo>
                  <a:cubicBezTo>
                    <a:pt x="16" y="42"/>
                    <a:pt x="15" y="42"/>
                    <a:pt x="15" y="42"/>
                  </a:cubicBezTo>
                  <a:cubicBezTo>
                    <a:pt x="15" y="42"/>
                    <a:pt x="14" y="42"/>
                    <a:pt x="14" y="42"/>
                  </a:cubicBezTo>
                  <a:cubicBezTo>
                    <a:pt x="14" y="42"/>
                    <a:pt x="14" y="42"/>
                    <a:pt x="13" y="42"/>
                  </a:cubicBezTo>
                  <a:cubicBezTo>
                    <a:pt x="13" y="42"/>
                    <a:pt x="13" y="41"/>
                    <a:pt x="12" y="41"/>
                  </a:cubicBezTo>
                  <a:cubicBezTo>
                    <a:pt x="11" y="40"/>
                    <a:pt x="10" y="41"/>
                    <a:pt x="10" y="41"/>
                  </a:cubicBezTo>
                  <a:cubicBezTo>
                    <a:pt x="9" y="41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8"/>
                    <a:pt x="7" y="38"/>
                    <a:pt x="7" y="38"/>
                  </a:cubicBezTo>
                  <a:cubicBezTo>
                    <a:pt x="7" y="37"/>
                    <a:pt x="6" y="37"/>
                    <a:pt x="6" y="37"/>
                  </a:cubicBezTo>
                  <a:cubicBezTo>
                    <a:pt x="6" y="36"/>
                    <a:pt x="4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3"/>
                  </a:cubicBezTo>
                  <a:cubicBezTo>
                    <a:pt x="6" y="33"/>
                    <a:pt x="6" y="33"/>
                    <a:pt x="7" y="33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8" y="33"/>
                    <a:pt x="8" y="34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1" y="34"/>
                    <a:pt x="11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3" y="34"/>
                    <a:pt x="14" y="34"/>
                  </a:cubicBezTo>
                  <a:cubicBezTo>
                    <a:pt x="16" y="34"/>
                    <a:pt x="17" y="34"/>
                    <a:pt x="19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3"/>
                    <a:pt x="18" y="33"/>
                    <a:pt x="18" y="33"/>
                  </a:cubicBezTo>
                  <a:cubicBezTo>
                    <a:pt x="17" y="33"/>
                    <a:pt x="17" y="33"/>
                    <a:pt x="16" y="32"/>
                  </a:cubicBezTo>
                  <a:cubicBezTo>
                    <a:pt x="16" y="32"/>
                    <a:pt x="15" y="31"/>
                    <a:pt x="14" y="31"/>
                  </a:cubicBezTo>
                  <a:cubicBezTo>
                    <a:pt x="14" y="31"/>
                    <a:pt x="14" y="31"/>
                    <a:pt x="13" y="31"/>
                  </a:cubicBezTo>
                  <a:cubicBezTo>
                    <a:pt x="13" y="31"/>
                    <a:pt x="12" y="31"/>
                    <a:pt x="12" y="31"/>
                  </a:cubicBezTo>
                  <a:cubicBezTo>
                    <a:pt x="11" y="31"/>
                    <a:pt x="10" y="31"/>
                    <a:pt x="9" y="31"/>
                  </a:cubicBezTo>
                  <a:cubicBezTo>
                    <a:pt x="8" y="31"/>
                    <a:pt x="6" y="31"/>
                    <a:pt x="5" y="31"/>
                  </a:cubicBezTo>
                  <a:cubicBezTo>
                    <a:pt x="5" y="31"/>
                    <a:pt x="5" y="31"/>
                    <a:pt x="4" y="30"/>
                  </a:cubicBezTo>
                  <a:cubicBezTo>
                    <a:pt x="4" y="30"/>
                    <a:pt x="3" y="30"/>
                    <a:pt x="2" y="30"/>
                  </a:cubicBezTo>
                  <a:cubicBezTo>
                    <a:pt x="2" y="30"/>
                    <a:pt x="2" y="30"/>
                    <a:pt x="1" y="30"/>
                  </a:cubicBezTo>
                  <a:cubicBezTo>
                    <a:pt x="1" y="30"/>
                    <a:pt x="0" y="29"/>
                    <a:pt x="0" y="29"/>
                  </a:cubicBezTo>
                  <a:cubicBezTo>
                    <a:pt x="0" y="28"/>
                    <a:pt x="0" y="28"/>
                    <a:pt x="1" y="27"/>
                  </a:cubicBezTo>
                  <a:cubicBezTo>
                    <a:pt x="1" y="27"/>
                    <a:pt x="1" y="26"/>
                    <a:pt x="2" y="26"/>
                  </a:cubicBezTo>
                  <a:cubicBezTo>
                    <a:pt x="2" y="26"/>
                    <a:pt x="2" y="26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1" y="24"/>
                    <a:pt x="1" y="23"/>
                  </a:cubicBezTo>
                  <a:cubicBezTo>
                    <a:pt x="0" y="23"/>
                    <a:pt x="0" y="22"/>
                    <a:pt x="1" y="21"/>
                  </a:cubicBezTo>
                  <a:cubicBezTo>
                    <a:pt x="2" y="21"/>
                    <a:pt x="3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1" y="16"/>
                    <a:pt x="2" y="15"/>
                    <a:pt x="3" y="15"/>
                  </a:cubicBezTo>
                  <a:cubicBezTo>
                    <a:pt x="4" y="14"/>
                    <a:pt x="4" y="14"/>
                    <a:pt x="4" y="13"/>
                  </a:cubicBezTo>
                  <a:cubicBezTo>
                    <a:pt x="4" y="10"/>
                    <a:pt x="6" y="9"/>
                    <a:pt x="7" y="7"/>
                  </a:cubicBezTo>
                  <a:cubicBezTo>
                    <a:pt x="9" y="5"/>
                    <a:pt x="12" y="4"/>
                    <a:pt x="14" y="3"/>
                  </a:cubicBezTo>
                  <a:cubicBezTo>
                    <a:pt x="15" y="2"/>
                    <a:pt x="16" y="1"/>
                    <a:pt x="18" y="1"/>
                  </a:cubicBezTo>
                  <a:cubicBezTo>
                    <a:pt x="19" y="0"/>
                    <a:pt x="20" y="0"/>
                    <a:pt x="22" y="0"/>
                  </a:cubicBezTo>
                  <a:cubicBezTo>
                    <a:pt x="23" y="0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1"/>
                    <a:pt x="32" y="2"/>
                  </a:cubicBezTo>
                  <a:cubicBezTo>
                    <a:pt x="32" y="3"/>
                    <a:pt x="31" y="4"/>
                    <a:pt x="31" y="4"/>
                  </a:cubicBezTo>
                  <a:cubicBezTo>
                    <a:pt x="30" y="5"/>
                    <a:pt x="29" y="5"/>
                    <a:pt x="28" y="6"/>
                  </a:cubicBezTo>
                  <a:cubicBezTo>
                    <a:pt x="27" y="6"/>
                    <a:pt x="26" y="7"/>
                    <a:pt x="26" y="8"/>
                  </a:cubicBezTo>
                  <a:cubicBezTo>
                    <a:pt x="25" y="9"/>
                    <a:pt x="23" y="10"/>
                    <a:pt x="23" y="11"/>
                  </a:cubicBezTo>
                  <a:cubicBezTo>
                    <a:pt x="22" y="12"/>
                    <a:pt x="22" y="12"/>
                    <a:pt x="22" y="13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3" y="15"/>
                    <a:pt x="24" y="16"/>
                    <a:pt x="24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4" y="19"/>
                    <a:pt x="24" y="20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4" y="23"/>
                  </a:cubicBezTo>
                  <a:cubicBezTo>
                    <a:pt x="24" y="24"/>
                    <a:pt x="25" y="24"/>
                    <a:pt x="25" y="25"/>
                  </a:cubicBezTo>
                  <a:cubicBezTo>
                    <a:pt x="26" y="26"/>
                    <a:pt x="26" y="26"/>
                    <a:pt x="27" y="26"/>
                  </a:cubicBezTo>
                  <a:cubicBezTo>
                    <a:pt x="27" y="27"/>
                    <a:pt x="28" y="27"/>
                    <a:pt x="28" y="27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30"/>
                    <a:pt x="32" y="30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1" y="31"/>
                    <a:pt x="30" y="31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5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6" y="33"/>
                    <a:pt x="26" y="33"/>
                  </a:cubicBezTo>
                  <a:cubicBezTo>
                    <a:pt x="27" y="33"/>
                    <a:pt x="28" y="33"/>
                    <a:pt x="29" y="33"/>
                  </a:cubicBezTo>
                  <a:cubicBezTo>
                    <a:pt x="29" y="33"/>
                    <a:pt x="30" y="33"/>
                    <a:pt x="30" y="33"/>
                  </a:cubicBezTo>
                  <a:cubicBezTo>
                    <a:pt x="30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4"/>
                    <a:pt x="32" y="35"/>
                    <a:pt x="32" y="35"/>
                  </a:cubicBezTo>
                  <a:cubicBezTo>
                    <a:pt x="32" y="34"/>
                    <a:pt x="33" y="34"/>
                    <a:pt x="33" y="34"/>
                  </a:cubicBezTo>
                  <a:cubicBezTo>
                    <a:pt x="33" y="34"/>
                    <a:pt x="32" y="33"/>
                    <a:pt x="33" y="33"/>
                  </a:cubicBezTo>
                  <a:cubicBezTo>
                    <a:pt x="33" y="32"/>
                    <a:pt x="34" y="32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4" y="28"/>
                    <a:pt x="34" y="27"/>
                    <a:pt x="34" y="27"/>
                  </a:cubicBezTo>
                  <a:cubicBezTo>
                    <a:pt x="34" y="27"/>
                    <a:pt x="34" y="27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2" y="26"/>
                    <a:pt x="32" y="26"/>
                    <a:pt x="31" y="25"/>
                  </a:cubicBezTo>
                  <a:cubicBezTo>
                    <a:pt x="30" y="25"/>
                    <a:pt x="29" y="25"/>
                    <a:pt x="29" y="24"/>
                  </a:cubicBezTo>
                  <a:cubicBezTo>
                    <a:pt x="29" y="24"/>
                    <a:pt x="29" y="24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7" y="23"/>
                    <a:pt x="27" y="23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2"/>
                    <a:pt x="28" y="22"/>
                    <a:pt x="28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0"/>
                    <a:pt x="29" y="20"/>
                  </a:cubicBezTo>
                  <a:cubicBezTo>
                    <a:pt x="29" y="20"/>
                    <a:pt x="29" y="20"/>
                    <a:pt x="30" y="20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1"/>
                  </a:cubicBezTo>
                  <a:cubicBezTo>
                    <a:pt x="32" y="21"/>
                    <a:pt x="33" y="21"/>
                    <a:pt x="33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2"/>
                    <a:pt x="35" y="22"/>
                    <a:pt x="36" y="22"/>
                  </a:cubicBezTo>
                  <a:cubicBezTo>
                    <a:pt x="36" y="22"/>
                    <a:pt x="35" y="21"/>
                    <a:pt x="35" y="21"/>
                  </a:cubicBezTo>
                  <a:cubicBezTo>
                    <a:pt x="35" y="20"/>
                    <a:pt x="34" y="20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8"/>
                    <a:pt x="35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2" y="17"/>
                  </a:cubicBezTo>
                  <a:cubicBezTo>
                    <a:pt x="32" y="17"/>
                    <a:pt x="31" y="17"/>
                    <a:pt x="30" y="17"/>
                  </a:cubicBezTo>
                  <a:cubicBezTo>
                    <a:pt x="30" y="17"/>
                    <a:pt x="29" y="17"/>
                    <a:pt x="29" y="17"/>
                  </a:cubicBezTo>
                  <a:cubicBezTo>
                    <a:pt x="29" y="16"/>
                    <a:pt x="29" y="16"/>
                    <a:pt x="29" y="15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8" y="14"/>
                    <a:pt x="28" y="13"/>
                    <a:pt x="28" y="12"/>
                  </a:cubicBezTo>
                  <a:cubicBezTo>
                    <a:pt x="28" y="12"/>
                    <a:pt x="28" y="11"/>
                    <a:pt x="29" y="11"/>
                  </a:cubicBezTo>
                  <a:cubicBezTo>
                    <a:pt x="29" y="11"/>
                    <a:pt x="30" y="11"/>
                    <a:pt x="30" y="11"/>
                  </a:cubicBezTo>
                  <a:cubicBezTo>
                    <a:pt x="31" y="11"/>
                    <a:pt x="31" y="12"/>
                    <a:pt x="32" y="12"/>
                  </a:cubicBezTo>
                  <a:cubicBezTo>
                    <a:pt x="32" y="12"/>
                    <a:pt x="32" y="12"/>
                    <a:pt x="33" y="12"/>
                  </a:cubicBezTo>
                  <a:cubicBezTo>
                    <a:pt x="34" y="12"/>
                    <a:pt x="34" y="13"/>
                    <a:pt x="35" y="13"/>
                  </a:cubicBezTo>
                  <a:cubicBezTo>
                    <a:pt x="36" y="13"/>
                    <a:pt x="36" y="13"/>
                    <a:pt x="37" y="13"/>
                  </a:cubicBezTo>
                  <a:cubicBezTo>
                    <a:pt x="36" y="13"/>
                    <a:pt x="35" y="12"/>
                    <a:pt x="34" y="12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2" y="10"/>
                    <a:pt x="31" y="10"/>
                    <a:pt x="30" y="10"/>
                  </a:cubicBezTo>
                  <a:cubicBezTo>
                    <a:pt x="30" y="10"/>
                    <a:pt x="29" y="10"/>
                    <a:pt x="29" y="9"/>
                  </a:cubicBezTo>
                  <a:cubicBezTo>
                    <a:pt x="30" y="8"/>
                    <a:pt x="31" y="9"/>
                    <a:pt x="31" y="9"/>
                  </a:cubicBezTo>
                  <a:cubicBezTo>
                    <a:pt x="32" y="9"/>
                    <a:pt x="32" y="9"/>
                    <a:pt x="33" y="9"/>
                  </a:cubicBezTo>
                  <a:cubicBezTo>
                    <a:pt x="34" y="9"/>
                    <a:pt x="35" y="9"/>
                    <a:pt x="37" y="9"/>
                  </a:cubicBezTo>
                  <a:cubicBezTo>
                    <a:pt x="35" y="9"/>
                    <a:pt x="34" y="8"/>
                    <a:pt x="33" y="8"/>
                  </a:cubicBezTo>
                  <a:cubicBezTo>
                    <a:pt x="33" y="8"/>
                    <a:pt x="32" y="8"/>
                    <a:pt x="32" y="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6"/>
                    <a:pt x="33" y="6"/>
                    <a:pt x="33" y="6"/>
                  </a:cubicBezTo>
                  <a:cubicBezTo>
                    <a:pt x="33" y="6"/>
                    <a:pt x="34" y="6"/>
                    <a:pt x="34" y="6"/>
                  </a:cubicBezTo>
                  <a:cubicBezTo>
                    <a:pt x="34" y="6"/>
                    <a:pt x="35" y="6"/>
                    <a:pt x="35" y="6"/>
                  </a:cubicBezTo>
                  <a:cubicBezTo>
                    <a:pt x="35" y="6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6"/>
                    <a:pt x="35" y="6"/>
                  </a:cubicBezTo>
                  <a:cubicBezTo>
                    <a:pt x="35" y="6"/>
                    <a:pt x="36" y="6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0" y="5"/>
                    <a:pt x="40" y="4"/>
                    <a:pt x="40" y="4"/>
                  </a:cubicBezTo>
                  <a:cubicBezTo>
                    <a:pt x="40" y="3"/>
                    <a:pt x="41" y="3"/>
                    <a:pt x="41" y="3"/>
                  </a:cubicBezTo>
                  <a:cubicBezTo>
                    <a:pt x="42" y="3"/>
                    <a:pt x="43" y="3"/>
                    <a:pt x="44" y="3"/>
                  </a:cubicBezTo>
                  <a:cubicBezTo>
                    <a:pt x="44" y="3"/>
                    <a:pt x="45" y="2"/>
                    <a:pt x="46" y="2"/>
                  </a:cubicBezTo>
                  <a:cubicBezTo>
                    <a:pt x="47" y="2"/>
                    <a:pt x="48" y="2"/>
                    <a:pt x="50" y="2"/>
                  </a:cubicBezTo>
                  <a:cubicBezTo>
                    <a:pt x="51" y="2"/>
                    <a:pt x="52" y="1"/>
                    <a:pt x="54" y="2"/>
                  </a:cubicBezTo>
                  <a:cubicBezTo>
                    <a:pt x="55" y="3"/>
                    <a:pt x="55" y="4"/>
                    <a:pt x="55" y="5"/>
                  </a:cubicBezTo>
                  <a:cubicBezTo>
                    <a:pt x="56" y="6"/>
                    <a:pt x="55" y="6"/>
                    <a:pt x="56" y="7"/>
                  </a:cubicBezTo>
                  <a:cubicBezTo>
                    <a:pt x="56" y="7"/>
                    <a:pt x="57" y="7"/>
                    <a:pt x="57" y="7"/>
                  </a:cubicBezTo>
                  <a:cubicBezTo>
                    <a:pt x="58" y="8"/>
                    <a:pt x="59" y="8"/>
                    <a:pt x="59" y="9"/>
                  </a:cubicBezTo>
                  <a:cubicBezTo>
                    <a:pt x="59" y="9"/>
                    <a:pt x="59" y="10"/>
                    <a:pt x="59" y="10"/>
                  </a:cubicBezTo>
                  <a:cubicBezTo>
                    <a:pt x="59" y="11"/>
                    <a:pt x="59" y="11"/>
                    <a:pt x="60" y="12"/>
                  </a:cubicBezTo>
                  <a:cubicBezTo>
                    <a:pt x="60" y="12"/>
                    <a:pt x="61" y="13"/>
                    <a:pt x="61" y="13"/>
                  </a:cubicBezTo>
                  <a:cubicBezTo>
                    <a:pt x="61" y="14"/>
                    <a:pt x="60" y="14"/>
                    <a:pt x="60" y="15"/>
                  </a:cubicBezTo>
                  <a:cubicBezTo>
                    <a:pt x="60" y="15"/>
                    <a:pt x="59" y="15"/>
                    <a:pt x="58" y="16"/>
                  </a:cubicBezTo>
                  <a:cubicBezTo>
                    <a:pt x="58" y="16"/>
                    <a:pt x="57" y="17"/>
                    <a:pt x="57" y="17"/>
                  </a:cubicBezTo>
                  <a:cubicBezTo>
                    <a:pt x="57" y="18"/>
                    <a:pt x="56" y="18"/>
                    <a:pt x="56" y="19"/>
                  </a:cubicBezTo>
                  <a:cubicBezTo>
                    <a:pt x="56" y="18"/>
                    <a:pt x="57" y="17"/>
                    <a:pt x="58" y="17"/>
                  </a:cubicBezTo>
                  <a:cubicBezTo>
                    <a:pt x="58" y="17"/>
                    <a:pt x="60" y="16"/>
                    <a:pt x="60" y="17"/>
                  </a:cubicBezTo>
                  <a:cubicBezTo>
                    <a:pt x="60" y="17"/>
                    <a:pt x="60" y="18"/>
                    <a:pt x="59" y="18"/>
                  </a:cubicBezTo>
                  <a:cubicBezTo>
                    <a:pt x="59" y="19"/>
                    <a:pt x="58" y="19"/>
                    <a:pt x="58" y="20"/>
                  </a:cubicBezTo>
                  <a:cubicBezTo>
                    <a:pt x="58" y="20"/>
                    <a:pt x="58" y="21"/>
                    <a:pt x="58" y="21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2"/>
                    <a:pt x="59" y="22"/>
                  </a:cubicBezTo>
                  <a:cubicBezTo>
                    <a:pt x="59" y="22"/>
                    <a:pt x="60" y="22"/>
                    <a:pt x="60" y="22"/>
                  </a:cubicBezTo>
                  <a:cubicBezTo>
                    <a:pt x="60" y="22"/>
                    <a:pt x="60" y="23"/>
                    <a:pt x="60" y="23"/>
                  </a:cubicBezTo>
                  <a:cubicBezTo>
                    <a:pt x="60" y="23"/>
                    <a:pt x="61" y="23"/>
                    <a:pt x="61" y="22"/>
                  </a:cubicBezTo>
                  <a:cubicBezTo>
                    <a:pt x="61" y="22"/>
                    <a:pt x="62" y="22"/>
                    <a:pt x="62" y="22"/>
                  </a:cubicBezTo>
                  <a:cubicBezTo>
                    <a:pt x="62" y="21"/>
                    <a:pt x="63" y="21"/>
                    <a:pt x="63" y="20"/>
                  </a:cubicBezTo>
                  <a:cubicBezTo>
                    <a:pt x="63" y="20"/>
                    <a:pt x="63" y="19"/>
                    <a:pt x="63" y="19"/>
                  </a:cubicBezTo>
                  <a:cubicBezTo>
                    <a:pt x="63" y="19"/>
                    <a:pt x="63" y="19"/>
                    <a:pt x="64" y="19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5" y="19"/>
                    <a:pt x="64" y="19"/>
                    <a:pt x="65" y="18"/>
                  </a:cubicBezTo>
                  <a:cubicBezTo>
                    <a:pt x="65" y="18"/>
                    <a:pt x="65" y="18"/>
                    <a:pt x="65" y="17"/>
                  </a:cubicBezTo>
                  <a:cubicBezTo>
                    <a:pt x="65" y="17"/>
                    <a:pt x="64" y="17"/>
                    <a:pt x="65" y="17"/>
                  </a:cubicBezTo>
                  <a:cubicBezTo>
                    <a:pt x="65" y="16"/>
                    <a:pt x="66" y="17"/>
                    <a:pt x="67" y="17"/>
                  </a:cubicBezTo>
                  <a:cubicBezTo>
                    <a:pt x="67" y="17"/>
                    <a:pt x="68" y="17"/>
                    <a:pt x="68" y="17"/>
                  </a:cubicBezTo>
                  <a:cubicBezTo>
                    <a:pt x="68" y="18"/>
                    <a:pt x="67" y="18"/>
                    <a:pt x="68" y="18"/>
                  </a:cubicBezTo>
                  <a:cubicBezTo>
                    <a:pt x="68" y="18"/>
                    <a:pt x="68" y="18"/>
                    <a:pt x="69" y="18"/>
                  </a:cubicBezTo>
                  <a:cubicBezTo>
                    <a:pt x="69" y="18"/>
                    <a:pt x="70" y="18"/>
                    <a:pt x="70" y="18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20"/>
                    <a:pt x="70" y="20"/>
                  </a:cubicBezTo>
                  <a:cubicBezTo>
                    <a:pt x="70" y="21"/>
                    <a:pt x="70" y="21"/>
                    <a:pt x="70" y="22"/>
                  </a:cubicBezTo>
                  <a:cubicBezTo>
                    <a:pt x="70" y="22"/>
                    <a:pt x="69" y="23"/>
                    <a:pt x="69" y="23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0" y="23"/>
                    <a:pt x="71" y="23"/>
                    <a:pt x="71" y="23"/>
                  </a:cubicBezTo>
                  <a:cubicBezTo>
                    <a:pt x="71" y="23"/>
                    <a:pt x="71" y="23"/>
                    <a:pt x="72" y="23"/>
                  </a:cubicBezTo>
                  <a:cubicBezTo>
                    <a:pt x="72" y="23"/>
                    <a:pt x="73" y="24"/>
                    <a:pt x="73" y="23"/>
                  </a:cubicBezTo>
                  <a:cubicBezTo>
                    <a:pt x="73" y="23"/>
                    <a:pt x="72" y="22"/>
                    <a:pt x="72" y="22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2" y="20"/>
                    <a:pt x="73" y="20"/>
                    <a:pt x="73" y="21"/>
                  </a:cubicBezTo>
                  <a:cubicBezTo>
                    <a:pt x="74" y="21"/>
                    <a:pt x="74" y="21"/>
                    <a:pt x="74" y="22"/>
                  </a:cubicBezTo>
                  <a:cubicBezTo>
                    <a:pt x="74" y="22"/>
                    <a:pt x="74" y="22"/>
                    <a:pt x="75" y="22"/>
                  </a:cubicBezTo>
                  <a:cubicBezTo>
                    <a:pt x="75" y="22"/>
                    <a:pt x="75" y="23"/>
                    <a:pt x="75" y="23"/>
                  </a:cubicBezTo>
                  <a:cubicBezTo>
                    <a:pt x="75" y="24"/>
                    <a:pt x="76" y="24"/>
                    <a:pt x="76" y="24"/>
                  </a:cubicBezTo>
                  <a:cubicBezTo>
                    <a:pt x="76" y="24"/>
                    <a:pt x="76" y="24"/>
                    <a:pt x="77" y="25"/>
                  </a:cubicBezTo>
                  <a:cubicBezTo>
                    <a:pt x="78" y="25"/>
                    <a:pt x="79" y="24"/>
                    <a:pt x="78" y="23"/>
                  </a:cubicBezTo>
                  <a:cubicBezTo>
                    <a:pt x="78" y="23"/>
                    <a:pt x="77" y="22"/>
                    <a:pt x="77" y="22"/>
                  </a:cubicBezTo>
                  <a:cubicBezTo>
                    <a:pt x="76" y="22"/>
                    <a:pt x="76" y="22"/>
                    <a:pt x="76" y="21"/>
                  </a:cubicBezTo>
                  <a:cubicBezTo>
                    <a:pt x="75" y="21"/>
                    <a:pt x="74" y="20"/>
                    <a:pt x="74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7" y="19"/>
                    <a:pt x="78" y="20"/>
                  </a:cubicBezTo>
                  <a:cubicBezTo>
                    <a:pt x="78" y="20"/>
                    <a:pt x="79" y="20"/>
                    <a:pt x="79" y="20"/>
                  </a:cubicBezTo>
                  <a:cubicBezTo>
                    <a:pt x="80" y="20"/>
                    <a:pt x="81" y="20"/>
                    <a:pt x="81" y="20"/>
                  </a:cubicBezTo>
                  <a:cubicBezTo>
                    <a:pt x="80" y="20"/>
                    <a:pt x="79" y="19"/>
                    <a:pt x="78" y="19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5" y="18"/>
                    <a:pt x="74" y="18"/>
                    <a:pt x="74" y="17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4" y="15"/>
                    <a:pt x="74" y="15"/>
                  </a:cubicBezTo>
                  <a:cubicBezTo>
                    <a:pt x="75" y="14"/>
                    <a:pt x="75" y="14"/>
                    <a:pt x="76" y="14"/>
                  </a:cubicBezTo>
                  <a:cubicBezTo>
                    <a:pt x="77" y="14"/>
                    <a:pt x="77" y="14"/>
                    <a:pt x="78" y="14"/>
                  </a:cubicBezTo>
                  <a:cubicBezTo>
                    <a:pt x="79" y="13"/>
                    <a:pt x="80" y="13"/>
                    <a:pt x="81" y="13"/>
                  </a:cubicBezTo>
                  <a:cubicBezTo>
                    <a:pt x="82" y="13"/>
                    <a:pt x="83" y="13"/>
                    <a:pt x="83" y="14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5"/>
                    <a:pt x="85" y="15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7" y="16"/>
                    <a:pt x="88" y="16"/>
                    <a:pt x="88" y="16"/>
                  </a:cubicBezTo>
                  <a:cubicBezTo>
                    <a:pt x="89" y="16"/>
                    <a:pt x="89" y="16"/>
                    <a:pt x="90" y="16"/>
                  </a:cubicBezTo>
                  <a:cubicBezTo>
                    <a:pt x="91" y="15"/>
                    <a:pt x="92" y="16"/>
                    <a:pt x="93" y="16"/>
                  </a:cubicBezTo>
                  <a:cubicBezTo>
                    <a:pt x="94" y="17"/>
                    <a:pt x="94" y="17"/>
                    <a:pt x="95" y="18"/>
                  </a:cubicBezTo>
                  <a:cubicBezTo>
                    <a:pt x="95" y="18"/>
                    <a:pt x="95" y="19"/>
                    <a:pt x="95" y="19"/>
                  </a:cubicBezTo>
                  <a:cubicBezTo>
                    <a:pt x="95" y="20"/>
                    <a:pt x="94" y="20"/>
                    <a:pt x="94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2" y="20"/>
                    <a:pt x="91" y="20"/>
                    <a:pt x="90" y="20"/>
                  </a:cubicBezTo>
                  <a:cubicBezTo>
                    <a:pt x="89" y="20"/>
                    <a:pt x="88" y="21"/>
                    <a:pt x="88" y="21"/>
                  </a:cubicBezTo>
                  <a:cubicBezTo>
                    <a:pt x="87" y="21"/>
                    <a:pt x="87" y="22"/>
                    <a:pt x="87" y="22"/>
                  </a:cubicBezTo>
                  <a:cubicBezTo>
                    <a:pt x="87" y="22"/>
                    <a:pt x="86" y="23"/>
                    <a:pt x="86" y="23"/>
                  </a:cubicBezTo>
                  <a:cubicBezTo>
                    <a:pt x="87" y="23"/>
                    <a:pt x="87" y="22"/>
                    <a:pt x="87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9" y="22"/>
                    <a:pt x="89" y="22"/>
                    <a:pt x="89" y="21"/>
                  </a:cubicBezTo>
                  <a:cubicBezTo>
                    <a:pt x="89" y="21"/>
                    <a:pt x="89" y="21"/>
                    <a:pt x="90" y="21"/>
                  </a:cubicBezTo>
                  <a:cubicBezTo>
                    <a:pt x="90" y="21"/>
                    <a:pt x="91" y="21"/>
                    <a:pt x="91" y="21"/>
                  </a:cubicBezTo>
                  <a:cubicBezTo>
                    <a:pt x="92" y="21"/>
                    <a:pt x="91" y="23"/>
                    <a:pt x="91" y="23"/>
                  </a:cubicBezTo>
                  <a:cubicBezTo>
                    <a:pt x="90" y="23"/>
                    <a:pt x="90" y="23"/>
                    <a:pt x="90" y="24"/>
                  </a:cubicBezTo>
                  <a:cubicBezTo>
                    <a:pt x="89" y="24"/>
                    <a:pt x="90" y="25"/>
                    <a:pt x="90" y="26"/>
                  </a:cubicBezTo>
                  <a:cubicBezTo>
                    <a:pt x="90" y="25"/>
                    <a:pt x="90" y="24"/>
                    <a:pt x="91" y="23"/>
                  </a:cubicBezTo>
                  <a:cubicBezTo>
                    <a:pt x="91" y="23"/>
                    <a:pt x="92" y="22"/>
                    <a:pt x="93" y="22"/>
                  </a:cubicBezTo>
                  <a:cubicBezTo>
                    <a:pt x="93" y="22"/>
                    <a:pt x="93" y="22"/>
                    <a:pt x="94" y="22"/>
                  </a:cubicBezTo>
                  <a:cubicBezTo>
                    <a:pt x="94" y="22"/>
                    <a:pt x="95" y="22"/>
                    <a:pt x="95" y="21"/>
                  </a:cubicBezTo>
                  <a:cubicBezTo>
                    <a:pt x="95" y="21"/>
                    <a:pt x="96" y="21"/>
                    <a:pt x="97" y="21"/>
                  </a:cubicBezTo>
                  <a:cubicBezTo>
                    <a:pt x="98" y="21"/>
                    <a:pt x="100" y="21"/>
                    <a:pt x="100" y="22"/>
                  </a:cubicBezTo>
                  <a:cubicBezTo>
                    <a:pt x="100" y="24"/>
                    <a:pt x="99" y="24"/>
                    <a:pt x="98" y="24"/>
                  </a:cubicBezTo>
                  <a:cubicBezTo>
                    <a:pt x="97" y="24"/>
                    <a:pt x="96" y="24"/>
                    <a:pt x="95" y="24"/>
                  </a:cubicBezTo>
                  <a:cubicBezTo>
                    <a:pt x="94" y="24"/>
                    <a:pt x="94" y="25"/>
                    <a:pt x="93" y="26"/>
                  </a:cubicBezTo>
                  <a:cubicBezTo>
                    <a:pt x="93" y="26"/>
                    <a:pt x="94" y="26"/>
                    <a:pt x="94" y="26"/>
                  </a:cubicBezTo>
                  <a:cubicBezTo>
                    <a:pt x="94" y="26"/>
                    <a:pt x="94" y="27"/>
                    <a:pt x="94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6" y="28"/>
                    <a:pt x="96" y="28"/>
                    <a:pt x="95" y="29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7"/>
                    <a:pt x="96" y="27"/>
                    <a:pt x="97" y="27"/>
                  </a:cubicBezTo>
                  <a:cubicBezTo>
                    <a:pt x="97" y="26"/>
                    <a:pt x="98" y="26"/>
                    <a:pt x="98" y="26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3" y="26"/>
                    <a:pt x="103" y="27"/>
                    <a:pt x="103" y="27"/>
                  </a:cubicBezTo>
                  <a:cubicBezTo>
                    <a:pt x="103" y="27"/>
                    <a:pt x="103" y="27"/>
                    <a:pt x="102" y="27"/>
                  </a:cubicBezTo>
                  <a:cubicBezTo>
                    <a:pt x="102" y="27"/>
                    <a:pt x="102" y="28"/>
                    <a:pt x="102" y="28"/>
                  </a:cubicBezTo>
                  <a:cubicBezTo>
                    <a:pt x="102" y="29"/>
                    <a:pt x="101" y="29"/>
                    <a:pt x="101" y="29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1" y="30"/>
                    <a:pt x="101" y="30"/>
                    <a:pt x="102" y="29"/>
                  </a:cubicBezTo>
                  <a:cubicBezTo>
                    <a:pt x="102" y="29"/>
                    <a:pt x="102" y="29"/>
                    <a:pt x="103" y="28"/>
                  </a:cubicBezTo>
                  <a:cubicBezTo>
                    <a:pt x="104" y="28"/>
                    <a:pt x="104" y="28"/>
                    <a:pt x="104" y="29"/>
                  </a:cubicBezTo>
                  <a:cubicBezTo>
                    <a:pt x="104" y="29"/>
                    <a:pt x="105" y="29"/>
                    <a:pt x="105" y="29"/>
                  </a:cubicBezTo>
                  <a:cubicBezTo>
                    <a:pt x="105" y="30"/>
                    <a:pt x="105" y="30"/>
                    <a:pt x="104" y="30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32"/>
                    <a:pt x="104" y="31"/>
                    <a:pt x="105" y="31"/>
                  </a:cubicBezTo>
                  <a:cubicBezTo>
                    <a:pt x="105" y="30"/>
                    <a:pt x="106" y="32"/>
                    <a:pt x="106" y="32"/>
                  </a:cubicBezTo>
                  <a:cubicBezTo>
                    <a:pt x="107" y="32"/>
                    <a:pt x="107" y="31"/>
                    <a:pt x="108" y="30"/>
                  </a:cubicBezTo>
                  <a:cubicBezTo>
                    <a:pt x="108" y="30"/>
                    <a:pt x="109" y="30"/>
                    <a:pt x="110" y="29"/>
                  </a:cubicBezTo>
                  <a:cubicBezTo>
                    <a:pt x="110" y="29"/>
                    <a:pt x="110" y="28"/>
                    <a:pt x="111" y="27"/>
                  </a:cubicBezTo>
                  <a:cubicBezTo>
                    <a:pt x="111" y="27"/>
                    <a:pt x="112" y="27"/>
                    <a:pt x="113" y="27"/>
                  </a:cubicBezTo>
                  <a:cubicBezTo>
                    <a:pt x="115" y="27"/>
                    <a:pt x="116" y="28"/>
                    <a:pt x="118" y="29"/>
                  </a:cubicBezTo>
                  <a:cubicBezTo>
                    <a:pt x="118" y="29"/>
                    <a:pt x="119" y="30"/>
                    <a:pt x="119" y="30"/>
                  </a:cubicBezTo>
                  <a:cubicBezTo>
                    <a:pt x="119" y="31"/>
                    <a:pt x="119" y="31"/>
                    <a:pt x="119" y="32"/>
                  </a:cubicBezTo>
                  <a:cubicBezTo>
                    <a:pt x="118" y="32"/>
                    <a:pt x="118" y="32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ubicBezTo>
                    <a:pt x="115" y="33"/>
                    <a:pt x="113" y="33"/>
                    <a:pt x="113" y="34"/>
                  </a:cubicBezTo>
                  <a:cubicBezTo>
                    <a:pt x="112" y="34"/>
                    <a:pt x="112" y="35"/>
                    <a:pt x="111" y="35"/>
                  </a:cubicBezTo>
                  <a:cubicBezTo>
                    <a:pt x="111" y="35"/>
                    <a:pt x="111" y="35"/>
                    <a:pt x="110" y="35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6"/>
                    <a:pt x="112" y="36"/>
                    <a:pt x="112" y="36"/>
                  </a:cubicBezTo>
                  <a:cubicBezTo>
                    <a:pt x="112" y="36"/>
                    <a:pt x="112" y="37"/>
                    <a:pt x="112" y="37"/>
                  </a:cubicBezTo>
                  <a:cubicBezTo>
                    <a:pt x="112" y="37"/>
                    <a:pt x="112" y="37"/>
                    <a:pt x="113" y="36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13" y="36"/>
                    <a:pt x="113" y="36"/>
                    <a:pt x="114" y="36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6" y="35"/>
                    <a:pt x="116" y="35"/>
                    <a:pt x="117" y="35"/>
                  </a:cubicBezTo>
                  <a:cubicBezTo>
                    <a:pt x="117" y="35"/>
                    <a:pt x="118" y="35"/>
                    <a:pt x="118" y="35"/>
                  </a:cubicBezTo>
                  <a:cubicBezTo>
                    <a:pt x="118" y="35"/>
                    <a:pt x="119" y="34"/>
                    <a:pt x="119" y="34"/>
                  </a:cubicBezTo>
                  <a:cubicBezTo>
                    <a:pt x="119" y="34"/>
                    <a:pt x="120" y="33"/>
                    <a:pt x="120" y="33"/>
                  </a:cubicBezTo>
                  <a:cubicBezTo>
                    <a:pt x="121" y="33"/>
                    <a:pt x="121" y="33"/>
                    <a:pt x="121" y="34"/>
                  </a:cubicBezTo>
                  <a:cubicBezTo>
                    <a:pt x="122" y="34"/>
                    <a:pt x="122" y="34"/>
                    <a:pt x="122" y="34"/>
                  </a:cubicBezTo>
                  <a:cubicBezTo>
                    <a:pt x="122" y="34"/>
                    <a:pt x="122" y="34"/>
                    <a:pt x="122" y="34"/>
                  </a:cubicBezTo>
                  <a:cubicBezTo>
                    <a:pt x="123" y="34"/>
                    <a:pt x="123" y="34"/>
                    <a:pt x="123" y="35"/>
                  </a:cubicBezTo>
                  <a:cubicBezTo>
                    <a:pt x="122" y="35"/>
                    <a:pt x="122" y="36"/>
                    <a:pt x="122" y="37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37"/>
                    <a:pt x="121" y="37"/>
                    <a:pt x="120" y="37"/>
                  </a:cubicBezTo>
                  <a:cubicBezTo>
                    <a:pt x="120" y="38"/>
                    <a:pt x="119" y="38"/>
                    <a:pt x="119" y="38"/>
                  </a:cubicBezTo>
                  <a:cubicBezTo>
                    <a:pt x="118" y="38"/>
                    <a:pt x="117" y="39"/>
                    <a:pt x="117" y="39"/>
                  </a:cubicBezTo>
                  <a:cubicBezTo>
                    <a:pt x="116" y="39"/>
                    <a:pt x="115" y="40"/>
                    <a:pt x="115" y="40"/>
                  </a:cubicBezTo>
                  <a:cubicBezTo>
                    <a:pt x="115" y="41"/>
                    <a:pt x="114" y="41"/>
                    <a:pt x="114" y="41"/>
                  </a:cubicBezTo>
                  <a:cubicBezTo>
                    <a:pt x="114" y="41"/>
                    <a:pt x="114" y="42"/>
                    <a:pt x="113" y="42"/>
                  </a:cubicBezTo>
                  <a:cubicBezTo>
                    <a:pt x="113" y="42"/>
                    <a:pt x="114" y="41"/>
                    <a:pt x="115" y="41"/>
                  </a:cubicBezTo>
                  <a:cubicBezTo>
                    <a:pt x="115" y="41"/>
                    <a:pt x="115" y="42"/>
                    <a:pt x="115" y="42"/>
                  </a:cubicBezTo>
                  <a:cubicBezTo>
                    <a:pt x="115" y="42"/>
                    <a:pt x="116" y="41"/>
                    <a:pt x="116" y="41"/>
                  </a:cubicBezTo>
                  <a:cubicBezTo>
                    <a:pt x="116" y="41"/>
                    <a:pt x="117" y="40"/>
                    <a:pt x="117" y="40"/>
                  </a:cubicBezTo>
                  <a:cubicBezTo>
                    <a:pt x="117" y="40"/>
                    <a:pt x="118" y="39"/>
                    <a:pt x="119" y="39"/>
                  </a:cubicBezTo>
                  <a:cubicBezTo>
                    <a:pt x="119" y="39"/>
                    <a:pt x="119" y="42"/>
                    <a:pt x="119" y="42"/>
                  </a:cubicBezTo>
                  <a:cubicBezTo>
                    <a:pt x="119" y="41"/>
                    <a:pt x="119" y="41"/>
                    <a:pt x="119" y="40"/>
                  </a:cubicBezTo>
                  <a:cubicBezTo>
                    <a:pt x="119" y="40"/>
                    <a:pt x="119" y="39"/>
                    <a:pt x="119" y="39"/>
                  </a:cubicBezTo>
                  <a:cubicBezTo>
                    <a:pt x="119" y="38"/>
                    <a:pt x="120" y="38"/>
                    <a:pt x="121" y="38"/>
                  </a:cubicBezTo>
                  <a:cubicBezTo>
                    <a:pt x="121" y="38"/>
                    <a:pt x="122" y="38"/>
                    <a:pt x="122" y="37"/>
                  </a:cubicBezTo>
                  <a:cubicBezTo>
                    <a:pt x="123" y="37"/>
                    <a:pt x="123" y="37"/>
                    <a:pt x="124" y="37"/>
                  </a:cubicBezTo>
                  <a:cubicBezTo>
                    <a:pt x="124" y="37"/>
                    <a:pt x="125" y="37"/>
                    <a:pt x="126" y="36"/>
                  </a:cubicBezTo>
                  <a:cubicBezTo>
                    <a:pt x="126" y="37"/>
                    <a:pt x="126" y="37"/>
                    <a:pt x="126" y="37"/>
                  </a:cubicBezTo>
                  <a:cubicBezTo>
                    <a:pt x="126" y="37"/>
                    <a:pt x="126" y="38"/>
                    <a:pt x="125" y="38"/>
                  </a:cubicBezTo>
                  <a:cubicBezTo>
                    <a:pt x="125" y="38"/>
                    <a:pt x="125" y="38"/>
                    <a:pt x="125" y="38"/>
                  </a:cubicBezTo>
                  <a:cubicBezTo>
                    <a:pt x="125" y="38"/>
                    <a:pt x="124" y="38"/>
                    <a:pt x="124" y="39"/>
                  </a:cubicBezTo>
                  <a:cubicBezTo>
                    <a:pt x="124" y="39"/>
                    <a:pt x="125" y="38"/>
                    <a:pt x="125" y="38"/>
                  </a:cubicBezTo>
                  <a:cubicBezTo>
                    <a:pt x="126" y="38"/>
                    <a:pt x="126" y="38"/>
                    <a:pt x="127" y="38"/>
                  </a:cubicBezTo>
                  <a:cubicBezTo>
                    <a:pt x="127" y="38"/>
                    <a:pt x="128" y="38"/>
                    <a:pt x="129" y="38"/>
                  </a:cubicBezTo>
                  <a:cubicBezTo>
                    <a:pt x="129" y="38"/>
                    <a:pt x="129" y="38"/>
                    <a:pt x="130" y="38"/>
                  </a:cubicBezTo>
                  <a:cubicBezTo>
                    <a:pt x="131" y="38"/>
                    <a:pt x="131" y="37"/>
                    <a:pt x="132" y="38"/>
                  </a:cubicBezTo>
                  <a:cubicBezTo>
                    <a:pt x="132" y="38"/>
                    <a:pt x="132" y="38"/>
                    <a:pt x="133" y="38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5" y="38"/>
                    <a:pt x="135" y="39"/>
                  </a:cubicBezTo>
                  <a:cubicBezTo>
                    <a:pt x="134" y="39"/>
                    <a:pt x="134" y="40"/>
                    <a:pt x="135" y="40"/>
                  </a:cubicBezTo>
                  <a:cubicBezTo>
                    <a:pt x="135" y="40"/>
                    <a:pt x="135" y="41"/>
                    <a:pt x="135" y="41"/>
                  </a:cubicBezTo>
                  <a:cubicBezTo>
                    <a:pt x="135" y="41"/>
                    <a:pt x="134" y="41"/>
                    <a:pt x="134" y="41"/>
                  </a:cubicBezTo>
                  <a:cubicBezTo>
                    <a:pt x="134" y="41"/>
                    <a:pt x="134" y="42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2" y="42"/>
                    <a:pt x="131" y="42"/>
                  </a:cubicBezTo>
                  <a:cubicBezTo>
                    <a:pt x="131" y="42"/>
                    <a:pt x="131" y="42"/>
                    <a:pt x="130" y="42"/>
                  </a:cubicBezTo>
                  <a:cubicBezTo>
                    <a:pt x="130" y="42"/>
                    <a:pt x="129" y="42"/>
                    <a:pt x="129" y="43"/>
                  </a:cubicBezTo>
                  <a:cubicBezTo>
                    <a:pt x="128" y="43"/>
                    <a:pt x="127" y="43"/>
                    <a:pt x="127" y="43"/>
                  </a:cubicBezTo>
                  <a:cubicBezTo>
                    <a:pt x="127" y="44"/>
                    <a:pt x="127" y="44"/>
                    <a:pt x="127" y="44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5"/>
                    <a:pt x="125" y="45"/>
                  </a:cubicBezTo>
                  <a:cubicBezTo>
                    <a:pt x="125" y="45"/>
                    <a:pt x="124" y="45"/>
                    <a:pt x="123" y="46"/>
                  </a:cubicBezTo>
                  <a:cubicBezTo>
                    <a:pt x="124" y="45"/>
                    <a:pt x="124" y="45"/>
                    <a:pt x="125" y="45"/>
                  </a:cubicBezTo>
                  <a:cubicBezTo>
                    <a:pt x="125" y="44"/>
                    <a:pt x="126" y="44"/>
                    <a:pt x="127" y="44"/>
                  </a:cubicBezTo>
                  <a:cubicBezTo>
                    <a:pt x="127" y="44"/>
                    <a:pt x="128" y="43"/>
                    <a:pt x="129" y="43"/>
                  </a:cubicBezTo>
                  <a:cubicBezTo>
                    <a:pt x="130" y="43"/>
                    <a:pt x="130" y="43"/>
                    <a:pt x="131" y="43"/>
                  </a:cubicBezTo>
                  <a:cubicBezTo>
                    <a:pt x="131" y="43"/>
                    <a:pt x="131" y="43"/>
                    <a:pt x="132" y="43"/>
                  </a:cubicBezTo>
                  <a:cubicBezTo>
                    <a:pt x="132" y="43"/>
                    <a:pt x="133" y="43"/>
                    <a:pt x="134" y="43"/>
                  </a:cubicBezTo>
                  <a:cubicBezTo>
                    <a:pt x="134" y="44"/>
                    <a:pt x="134" y="45"/>
                    <a:pt x="133" y="46"/>
                  </a:cubicBezTo>
                  <a:cubicBezTo>
                    <a:pt x="133" y="46"/>
                    <a:pt x="132" y="46"/>
                    <a:pt x="132" y="46"/>
                  </a:cubicBezTo>
                  <a:cubicBezTo>
                    <a:pt x="133" y="46"/>
                    <a:pt x="134" y="46"/>
                    <a:pt x="134" y="45"/>
                  </a:cubicBezTo>
                  <a:cubicBezTo>
                    <a:pt x="135" y="45"/>
                    <a:pt x="136" y="45"/>
                    <a:pt x="136" y="45"/>
                  </a:cubicBezTo>
                  <a:cubicBezTo>
                    <a:pt x="136" y="44"/>
                    <a:pt x="137" y="44"/>
                    <a:pt x="137" y="44"/>
                  </a:cubicBezTo>
                  <a:cubicBezTo>
                    <a:pt x="138" y="44"/>
                    <a:pt x="137" y="43"/>
                    <a:pt x="138" y="42"/>
                  </a:cubicBezTo>
                  <a:cubicBezTo>
                    <a:pt x="138" y="42"/>
                    <a:pt x="138" y="42"/>
                    <a:pt x="139" y="42"/>
                  </a:cubicBezTo>
                  <a:cubicBezTo>
                    <a:pt x="140" y="42"/>
                    <a:pt x="141" y="43"/>
                    <a:pt x="141" y="43"/>
                  </a:cubicBezTo>
                  <a:cubicBezTo>
                    <a:pt x="142" y="44"/>
                    <a:pt x="143" y="44"/>
                    <a:pt x="143" y="45"/>
                  </a:cubicBezTo>
                  <a:cubicBezTo>
                    <a:pt x="143" y="45"/>
                    <a:pt x="144" y="45"/>
                    <a:pt x="144" y="46"/>
                  </a:cubicBezTo>
                  <a:cubicBezTo>
                    <a:pt x="144" y="47"/>
                    <a:pt x="143" y="48"/>
                    <a:pt x="142" y="48"/>
                  </a:cubicBezTo>
                  <a:cubicBezTo>
                    <a:pt x="142" y="48"/>
                    <a:pt x="141" y="48"/>
                    <a:pt x="140" y="48"/>
                  </a:cubicBezTo>
                  <a:cubicBezTo>
                    <a:pt x="140" y="48"/>
                    <a:pt x="139" y="48"/>
                    <a:pt x="138" y="48"/>
                  </a:cubicBezTo>
                  <a:cubicBezTo>
                    <a:pt x="137" y="48"/>
                    <a:pt x="137" y="48"/>
                    <a:pt x="137" y="49"/>
                  </a:cubicBezTo>
                  <a:cubicBezTo>
                    <a:pt x="136" y="49"/>
                    <a:pt x="135" y="50"/>
                    <a:pt x="135" y="51"/>
                  </a:cubicBezTo>
                  <a:cubicBezTo>
                    <a:pt x="136" y="51"/>
                    <a:pt x="137" y="51"/>
                    <a:pt x="137" y="51"/>
                  </a:cubicBezTo>
                  <a:cubicBezTo>
                    <a:pt x="138" y="51"/>
                    <a:pt x="139" y="51"/>
                    <a:pt x="140" y="51"/>
                  </a:cubicBezTo>
                  <a:cubicBezTo>
                    <a:pt x="141" y="51"/>
                    <a:pt x="142" y="51"/>
                    <a:pt x="143" y="51"/>
                  </a:cubicBezTo>
                  <a:cubicBezTo>
                    <a:pt x="143" y="51"/>
                    <a:pt x="144" y="52"/>
                    <a:pt x="145" y="52"/>
                  </a:cubicBezTo>
                  <a:cubicBezTo>
                    <a:pt x="145" y="52"/>
                    <a:pt x="146" y="52"/>
                    <a:pt x="146" y="52"/>
                  </a:cubicBezTo>
                  <a:cubicBezTo>
                    <a:pt x="146" y="53"/>
                    <a:pt x="147" y="54"/>
                    <a:pt x="147" y="55"/>
                  </a:cubicBezTo>
                  <a:cubicBezTo>
                    <a:pt x="145" y="55"/>
                    <a:pt x="144" y="54"/>
                    <a:pt x="142" y="54"/>
                  </a:cubicBezTo>
                  <a:cubicBezTo>
                    <a:pt x="141" y="54"/>
                    <a:pt x="141" y="54"/>
                    <a:pt x="140" y="54"/>
                  </a:cubicBezTo>
                  <a:cubicBezTo>
                    <a:pt x="139" y="54"/>
                    <a:pt x="138" y="54"/>
                    <a:pt x="137" y="54"/>
                  </a:cubicBezTo>
                  <a:cubicBezTo>
                    <a:pt x="137" y="54"/>
                    <a:pt x="136" y="54"/>
                    <a:pt x="135" y="54"/>
                  </a:cubicBezTo>
                  <a:cubicBezTo>
                    <a:pt x="136" y="54"/>
                    <a:pt x="137" y="54"/>
                    <a:pt x="137" y="55"/>
                  </a:cubicBezTo>
                  <a:cubicBezTo>
                    <a:pt x="138" y="55"/>
                    <a:pt x="138" y="55"/>
                    <a:pt x="139" y="55"/>
                  </a:cubicBezTo>
                  <a:cubicBezTo>
                    <a:pt x="139" y="55"/>
                    <a:pt x="140" y="55"/>
                    <a:pt x="140" y="56"/>
                  </a:cubicBezTo>
                  <a:cubicBezTo>
                    <a:pt x="139" y="56"/>
                    <a:pt x="139" y="56"/>
                    <a:pt x="138" y="56"/>
                  </a:cubicBezTo>
                  <a:cubicBezTo>
                    <a:pt x="138" y="56"/>
                    <a:pt x="138" y="57"/>
                    <a:pt x="138" y="57"/>
                  </a:cubicBezTo>
                  <a:cubicBezTo>
                    <a:pt x="138" y="57"/>
                    <a:pt x="137" y="57"/>
                    <a:pt x="137" y="57"/>
                  </a:cubicBezTo>
                  <a:cubicBezTo>
                    <a:pt x="137" y="58"/>
                    <a:pt x="138" y="58"/>
                    <a:pt x="138" y="58"/>
                  </a:cubicBezTo>
                  <a:cubicBezTo>
                    <a:pt x="139" y="58"/>
                    <a:pt x="139" y="59"/>
                    <a:pt x="139" y="59"/>
                  </a:cubicBezTo>
                  <a:cubicBezTo>
                    <a:pt x="139" y="59"/>
                    <a:pt x="139" y="59"/>
                    <a:pt x="140" y="60"/>
                  </a:cubicBezTo>
                  <a:cubicBezTo>
                    <a:pt x="140" y="60"/>
                    <a:pt x="139" y="60"/>
                    <a:pt x="139" y="60"/>
                  </a:cubicBezTo>
                  <a:cubicBezTo>
                    <a:pt x="138" y="61"/>
                    <a:pt x="137" y="61"/>
                    <a:pt x="137" y="61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5" y="61"/>
                    <a:pt x="135" y="61"/>
                    <a:pt x="135" y="62"/>
                  </a:cubicBezTo>
                  <a:cubicBezTo>
                    <a:pt x="136" y="62"/>
                    <a:pt x="138" y="62"/>
                    <a:pt x="140" y="62"/>
                  </a:cubicBezTo>
                  <a:cubicBezTo>
                    <a:pt x="140" y="62"/>
                    <a:pt x="141" y="62"/>
                    <a:pt x="142" y="62"/>
                  </a:cubicBezTo>
                  <a:cubicBezTo>
                    <a:pt x="142" y="62"/>
                    <a:pt x="142" y="63"/>
                    <a:pt x="142" y="63"/>
                  </a:cubicBezTo>
                  <a:cubicBezTo>
                    <a:pt x="142" y="63"/>
                    <a:pt x="143" y="63"/>
                    <a:pt x="143" y="63"/>
                  </a:cubicBezTo>
                  <a:cubicBezTo>
                    <a:pt x="143" y="63"/>
                    <a:pt x="142" y="64"/>
                    <a:pt x="143" y="64"/>
                  </a:cubicBezTo>
                  <a:cubicBezTo>
                    <a:pt x="143" y="64"/>
                    <a:pt x="143" y="64"/>
                    <a:pt x="144" y="64"/>
                  </a:cubicBezTo>
                  <a:cubicBezTo>
                    <a:pt x="144" y="64"/>
                    <a:pt x="144" y="64"/>
                    <a:pt x="145" y="64"/>
                  </a:cubicBezTo>
                  <a:cubicBezTo>
                    <a:pt x="145" y="64"/>
                    <a:pt x="145" y="64"/>
                    <a:pt x="145" y="65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45" y="66"/>
                    <a:pt x="145" y="66"/>
                    <a:pt x="146" y="66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47" y="66"/>
                    <a:pt x="147" y="67"/>
                    <a:pt x="147" y="67"/>
                  </a:cubicBezTo>
                  <a:cubicBezTo>
                    <a:pt x="147" y="67"/>
                    <a:pt x="148" y="67"/>
                    <a:pt x="148" y="67"/>
                  </a:cubicBezTo>
                  <a:cubicBezTo>
                    <a:pt x="148" y="67"/>
                    <a:pt x="149" y="67"/>
                    <a:pt x="150" y="67"/>
                  </a:cubicBezTo>
                  <a:cubicBezTo>
                    <a:pt x="150" y="67"/>
                    <a:pt x="151" y="67"/>
                    <a:pt x="151" y="68"/>
                  </a:cubicBezTo>
                  <a:cubicBezTo>
                    <a:pt x="151" y="68"/>
                    <a:pt x="151" y="69"/>
                    <a:pt x="151" y="69"/>
                  </a:cubicBezTo>
                  <a:cubicBezTo>
                    <a:pt x="152" y="69"/>
                    <a:pt x="153" y="68"/>
                    <a:pt x="153" y="68"/>
                  </a:cubicBezTo>
                  <a:cubicBezTo>
                    <a:pt x="154" y="68"/>
                    <a:pt x="153" y="69"/>
                    <a:pt x="154" y="70"/>
                  </a:cubicBezTo>
                  <a:cubicBezTo>
                    <a:pt x="154" y="69"/>
                    <a:pt x="155" y="68"/>
                    <a:pt x="155" y="68"/>
                  </a:cubicBezTo>
                  <a:cubicBezTo>
                    <a:pt x="156" y="68"/>
                    <a:pt x="156" y="69"/>
                    <a:pt x="156" y="69"/>
                  </a:cubicBezTo>
                  <a:cubicBezTo>
                    <a:pt x="156" y="69"/>
                    <a:pt x="157" y="68"/>
                    <a:pt x="158" y="68"/>
                  </a:cubicBezTo>
                  <a:cubicBezTo>
                    <a:pt x="158" y="68"/>
                    <a:pt x="158" y="68"/>
                    <a:pt x="159" y="68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9" y="68"/>
                    <a:pt x="159" y="68"/>
                    <a:pt x="159" y="69"/>
                  </a:cubicBezTo>
                  <a:cubicBezTo>
                    <a:pt x="159" y="69"/>
                    <a:pt x="160" y="69"/>
                    <a:pt x="160" y="7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1" name="Freeform 139">
              <a:extLst>
                <a:ext uri="{FF2B5EF4-FFF2-40B4-BE49-F238E27FC236}">
                  <a16:creationId xmlns:a16="http://schemas.microsoft.com/office/drawing/2014/main" id="{D5595BF3-D7C0-BF32-34A4-F9A963901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" y="1291"/>
              <a:ext cx="19" cy="14"/>
            </a:xfrm>
            <a:custGeom>
              <a:avLst/>
              <a:gdLst>
                <a:gd name="T0" fmla="*/ 3 w 8"/>
                <a:gd name="T1" fmla="*/ 3 h 6"/>
                <a:gd name="T2" fmla="*/ 4 w 8"/>
                <a:gd name="T3" fmla="*/ 2 h 6"/>
                <a:gd name="T4" fmla="*/ 5 w 8"/>
                <a:gd name="T5" fmla="*/ 2 h 6"/>
                <a:gd name="T6" fmla="*/ 5 w 8"/>
                <a:gd name="T7" fmla="*/ 1 h 6"/>
                <a:gd name="T8" fmla="*/ 5 w 8"/>
                <a:gd name="T9" fmla="*/ 1 h 6"/>
                <a:gd name="T10" fmla="*/ 6 w 8"/>
                <a:gd name="T11" fmla="*/ 0 h 6"/>
                <a:gd name="T12" fmla="*/ 7 w 8"/>
                <a:gd name="T13" fmla="*/ 1 h 6"/>
                <a:gd name="T14" fmla="*/ 7 w 8"/>
                <a:gd name="T15" fmla="*/ 2 h 6"/>
                <a:gd name="T16" fmla="*/ 6 w 8"/>
                <a:gd name="T17" fmla="*/ 3 h 6"/>
                <a:gd name="T18" fmla="*/ 5 w 8"/>
                <a:gd name="T19" fmla="*/ 4 h 6"/>
                <a:gd name="T20" fmla="*/ 2 w 8"/>
                <a:gd name="T21" fmla="*/ 6 h 6"/>
                <a:gd name="T22" fmla="*/ 1 w 8"/>
                <a:gd name="T23" fmla="*/ 6 h 6"/>
                <a:gd name="T24" fmla="*/ 0 w 8"/>
                <a:gd name="T25" fmla="*/ 5 h 6"/>
                <a:gd name="T26" fmla="*/ 2 w 8"/>
                <a:gd name="T27" fmla="*/ 3 h 6"/>
                <a:gd name="T28" fmla="*/ 3 w 8"/>
                <a:gd name="T2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6">
                  <a:moveTo>
                    <a:pt x="3" y="3"/>
                  </a:moveTo>
                  <a:cubicBezTo>
                    <a:pt x="3" y="3"/>
                    <a:pt x="4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7" y="2"/>
                    <a:pt x="6" y="3"/>
                    <a:pt x="6" y="3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1" y="4"/>
                    <a:pt x="1" y="4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2" name="Freeform 140">
              <a:extLst>
                <a:ext uri="{FF2B5EF4-FFF2-40B4-BE49-F238E27FC236}">
                  <a16:creationId xmlns:a16="http://schemas.microsoft.com/office/drawing/2014/main" id="{84927881-AF70-6B84-AC37-5211CEDA4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1281"/>
              <a:ext cx="12" cy="8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1 h 3"/>
                <a:gd name="T4" fmla="*/ 2 w 5"/>
                <a:gd name="T5" fmla="*/ 1 h 3"/>
                <a:gd name="T6" fmla="*/ 1 w 5"/>
                <a:gd name="T7" fmla="*/ 2 h 3"/>
                <a:gd name="T8" fmla="*/ 2 w 5"/>
                <a:gd name="T9" fmla="*/ 3 h 3"/>
                <a:gd name="T10" fmla="*/ 3 w 5"/>
                <a:gd name="T11" fmla="*/ 2 h 3"/>
                <a:gd name="T12" fmla="*/ 5 w 5"/>
                <a:gd name="T13" fmla="*/ 2 h 3"/>
                <a:gd name="T14" fmla="*/ 5 w 5"/>
                <a:gd name="T15" fmla="*/ 1 h 3"/>
                <a:gd name="T16" fmla="*/ 5 w 5"/>
                <a:gd name="T17" fmla="*/ 1 h 3"/>
                <a:gd name="T18" fmla="*/ 4 w 5"/>
                <a:gd name="T19" fmla="*/ 1 h 3"/>
                <a:gd name="T20" fmla="*/ 4 w 5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3"/>
                    <a:pt x="3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3" name="Freeform 141">
              <a:extLst>
                <a:ext uri="{FF2B5EF4-FFF2-40B4-BE49-F238E27FC236}">
                  <a16:creationId xmlns:a16="http://schemas.microsoft.com/office/drawing/2014/main" id="{0F5A8617-DD2D-A09C-9656-80F6B3CA0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1291"/>
              <a:ext cx="12" cy="7"/>
            </a:xfrm>
            <a:custGeom>
              <a:avLst/>
              <a:gdLst>
                <a:gd name="T0" fmla="*/ 2 w 5"/>
                <a:gd name="T1" fmla="*/ 0 h 3"/>
                <a:gd name="T2" fmla="*/ 2 w 5"/>
                <a:gd name="T3" fmla="*/ 0 h 3"/>
                <a:gd name="T4" fmla="*/ 4 w 5"/>
                <a:gd name="T5" fmla="*/ 0 h 3"/>
                <a:gd name="T6" fmla="*/ 4 w 5"/>
                <a:gd name="T7" fmla="*/ 1 h 3"/>
                <a:gd name="T8" fmla="*/ 3 w 5"/>
                <a:gd name="T9" fmla="*/ 2 h 3"/>
                <a:gd name="T10" fmla="*/ 3 w 5"/>
                <a:gd name="T11" fmla="*/ 3 h 3"/>
                <a:gd name="T12" fmla="*/ 2 w 5"/>
                <a:gd name="T13" fmla="*/ 3 h 3"/>
                <a:gd name="T14" fmla="*/ 0 w 5"/>
                <a:gd name="T15" fmla="*/ 2 h 3"/>
                <a:gd name="T16" fmla="*/ 0 w 5"/>
                <a:gd name="T17" fmla="*/ 1 h 3"/>
                <a:gd name="T18" fmla="*/ 2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4" name="Freeform 142">
              <a:extLst>
                <a:ext uri="{FF2B5EF4-FFF2-40B4-BE49-F238E27FC236}">
                  <a16:creationId xmlns:a16="http://schemas.microsoft.com/office/drawing/2014/main" id="{C711929A-7AC8-FA5B-5FA8-A62009771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1320"/>
              <a:ext cx="36" cy="28"/>
            </a:xfrm>
            <a:custGeom>
              <a:avLst/>
              <a:gdLst>
                <a:gd name="T0" fmla="*/ 14 w 15"/>
                <a:gd name="T1" fmla="*/ 5 h 12"/>
                <a:gd name="T2" fmla="*/ 14 w 15"/>
                <a:gd name="T3" fmla="*/ 3 h 12"/>
                <a:gd name="T4" fmla="*/ 15 w 15"/>
                <a:gd name="T5" fmla="*/ 2 h 12"/>
                <a:gd name="T6" fmla="*/ 14 w 15"/>
                <a:gd name="T7" fmla="*/ 1 h 12"/>
                <a:gd name="T8" fmla="*/ 12 w 15"/>
                <a:gd name="T9" fmla="*/ 0 h 12"/>
                <a:gd name="T10" fmla="*/ 10 w 15"/>
                <a:gd name="T11" fmla="*/ 0 h 12"/>
                <a:gd name="T12" fmla="*/ 7 w 15"/>
                <a:gd name="T13" fmla="*/ 0 h 12"/>
                <a:gd name="T14" fmla="*/ 5 w 15"/>
                <a:gd name="T15" fmla="*/ 1 h 12"/>
                <a:gd name="T16" fmla="*/ 2 w 15"/>
                <a:gd name="T17" fmla="*/ 3 h 12"/>
                <a:gd name="T18" fmla="*/ 1 w 15"/>
                <a:gd name="T19" fmla="*/ 5 h 12"/>
                <a:gd name="T20" fmla="*/ 1 w 15"/>
                <a:gd name="T21" fmla="*/ 7 h 12"/>
                <a:gd name="T22" fmla="*/ 1 w 15"/>
                <a:gd name="T23" fmla="*/ 8 h 12"/>
                <a:gd name="T24" fmla="*/ 1 w 15"/>
                <a:gd name="T25" fmla="*/ 9 h 12"/>
                <a:gd name="T26" fmla="*/ 2 w 15"/>
                <a:gd name="T27" fmla="*/ 11 h 12"/>
                <a:gd name="T28" fmla="*/ 3 w 15"/>
                <a:gd name="T29" fmla="*/ 11 h 12"/>
                <a:gd name="T30" fmla="*/ 3 w 15"/>
                <a:gd name="T31" fmla="*/ 11 h 12"/>
                <a:gd name="T32" fmla="*/ 4 w 15"/>
                <a:gd name="T33" fmla="*/ 11 h 12"/>
                <a:gd name="T34" fmla="*/ 6 w 15"/>
                <a:gd name="T35" fmla="*/ 11 h 12"/>
                <a:gd name="T36" fmla="*/ 10 w 15"/>
                <a:gd name="T37" fmla="*/ 12 h 12"/>
                <a:gd name="T38" fmla="*/ 12 w 15"/>
                <a:gd name="T39" fmla="*/ 11 h 12"/>
                <a:gd name="T40" fmla="*/ 14 w 15"/>
                <a:gd name="T41" fmla="*/ 9 h 12"/>
                <a:gd name="T42" fmla="*/ 15 w 15"/>
                <a:gd name="T43" fmla="*/ 8 h 12"/>
                <a:gd name="T44" fmla="*/ 15 w 15"/>
                <a:gd name="T45" fmla="*/ 7 h 12"/>
                <a:gd name="T46" fmla="*/ 15 w 15"/>
                <a:gd name="T47" fmla="*/ 7 h 12"/>
                <a:gd name="T48" fmla="*/ 15 w 15"/>
                <a:gd name="T49" fmla="*/ 6 h 12"/>
                <a:gd name="T50" fmla="*/ 14 w 15"/>
                <a:gd name="T5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12">
                  <a:moveTo>
                    <a:pt x="14" y="5"/>
                  </a:moveTo>
                  <a:cubicBezTo>
                    <a:pt x="14" y="4"/>
                    <a:pt x="14" y="4"/>
                    <a:pt x="14" y="3"/>
                  </a:cubicBezTo>
                  <a:cubicBezTo>
                    <a:pt x="14" y="3"/>
                    <a:pt x="14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1"/>
                    <a:pt x="13" y="1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6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7"/>
                    <a:pt x="0" y="7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1" y="10"/>
                    <a:pt x="2" y="10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7" y="12"/>
                    <a:pt x="8" y="12"/>
                    <a:pt x="10" y="12"/>
                  </a:cubicBezTo>
                  <a:cubicBezTo>
                    <a:pt x="11" y="11"/>
                    <a:pt x="12" y="11"/>
                    <a:pt x="12" y="11"/>
                  </a:cubicBezTo>
                  <a:cubicBezTo>
                    <a:pt x="13" y="10"/>
                    <a:pt x="13" y="10"/>
                    <a:pt x="14" y="9"/>
                  </a:cubicBezTo>
                  <a:cubicBezTo>
                    <a:pt x="14" y="9"/>
                    <a:pt x="15" y="9"/>
                    <a:pt x="15" y="8"/>
                  </a:cubicBezTo>
                  <a:cubicBezTo>
                    <a:pt x="15" y="8"/>
                    <a:pt x="15" y="8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5"/>
                    <a:pt x="14" y="5"/>
                    <a:pt x="14" y="5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5" name="Freeform 143">
              <a:extLst>
                <a:ext uri="{FF2B5EF4-FFF2-40B4-BE49-F238E27FC236}">
                  <a16:creationId xmlns:a16="http://schemas.microsoft.com/office/drawing/2014/main" id="{4C648BEC-9739-9C8D-D388-D7F37EDB3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1324"/>
              <a:ext cx="24" cy="10"/>
            </a:xfrm>
            <a:custGeom>
              <a:avLst/>
              <a:gdLst>
                <a:gd name="T0" fmla="*/ 8 w 10"/>
                <a:gd name="T1" fmla="*/ 0 h 4"/>
                <a:gd name="T2" fmla="*/ 9 w 10"/>
                <a:gd name="T3" fmla="*/ 1 h 4"/>
                <a:gd name="T4" fmla="*/ 8 w 10"/>
                <a:gd name="T5" fmla="*/ 3 h 4"/>
                <a:gd name="T6" fmla="*/ 7 w 10"/>
                <a:gd name="T7" fmla="*/ 3 h 4"/>
                <a:gd name="T8" fmla="*/ 5 w 10"/>
                <a:gd name="T9" fmla="*/ 3 h 4"/>
                <a:gd name="T10" fmla="*/ 4 w 10"/>
                <a:gd name="T11" fmla="*/ 3 h 4"/>
                <a:gd name="T12" fmla="*/ 2 w 10"/>
                <a:gd name="T13" fmla="*/ 3 h 4"/>
                <a:gd name="T14" fmla="*/ 1 w 10"/>
                <a:gd name="T15" fmla="*/ 3 h 4"/>
                <a:gd name="T16" fmla="*/ 1 w 10"/>
                <a:gd name="T17" fmla="*/ 2 h 4"/>
                <a:gd name="T18" fmla="*/ 0 w 10"/>
                <a:gd name="T19" fmla="*/ 2 h 4"/>
                <a:gd name="T20" fmla="*/ 1 w 10"/>
                <a:gd name="T21" fmla="*/ 1 h 4"/>
                <a:gd name="T22" fmla="*/ 2 w 10"/>
                <a:gd name="T23" fmla="*/ 0 h 4"/>
                <a:gd name="T24" fmla="*/ 3 w 10"/>
                <a:gd name="T25" fmla="*/ 0 h 4"/>
                <a:gd name="T26" fmla="*/ 4 w 10"/>
                <a:gd name="T27" fmla="*/ 0 h 4"/>
                <a:gd name="T28" fmla="*/ 6 w 10"/>
                <a:gd name="T29" fmla="*/ 0 h 4"/>
                <a:gd name="T30" fmla="*/ 8 w 10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4">
                  <a:moveTo>
                    <a:pt x="8" y="0"/>
                  </a:moveTo>
                  <a:cubicBezTo>
                    <a:pt x="8" y="0"/>
                    <a:pt x="9" y="1"/>
                    <a:pt x="9" y="1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5" y="3"/>
                    <a:pt x="4" y="4"/>
                    <a:pt x="4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6" name="Freeform 144">
              <a:extLst>
                <a:ext uri="{FF2B5EF4-FFF2-40B4-BE49-F238E27FC236}">
                  <a16:creationId xmlns:a16="http://schemas.microsoft.com/office/drawing/2014/main" id="{6AC284E2-A433-ECD0-2B2D-1F42C7717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1310"/>
              <a:ext cx="7" cy="10"/>
            </a:xfrm>
            <a:custGeom>
              <a:avLst/>
              <a:gdLst>
                <a:gd name="T0" fmla="*/ 2 w 3"/>
                <a:gd name="T1" fmla="*/ 1 h 4"/>
                <a:gd name="T2" fmla="*/ 0 w 3"/>
                <a:gd name="T3" fmla="*/ 0 h 4"/>
                <a:gd name="T4" fmla="*/ 0 w 3"/>
                <a:gd name="T5" fmla="*/ 1 h 4"/>
                <a:gd name="T6" fmla="*/ 0 w 3"/>
                <a:gd name="T7" fmla="*/ 2 h 4"/>
                <a:gd name="T8" fmla="*/ 0 w 3"/>
                <a:gd name="T9" fmla="*/ 3 h 4"/>
                <a:gd name="T10" fmla="*/ 1 w 3"/>
                <a:gd name="T11" fmla="*/ 3 h 4"/>
                <a:gd name="T12" fmla="*/ 2 w 3"/>
                <a:gd name="T13" fmla="*/ 3 h 4"/>
                <a:gd name="T14" fmla="*/ 3 w 3"/>
                <a:gd name="T15" fmla="*/ 3 h 4"/>
                <a:gd name="T16" fmla="*/ 3 w 3"/>
                <a:gd name="T17" fmla="*/ 2 h 4"/>
                <a:gd name="T18" fmla="*/ 2 w 3"/>
                <a:gd name="T19" fmla="*/ 1 h 4"/>
                <a:gd name="T20" fmla="*/ 2 w 3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7" name="Freeform 145">
              <a:extLst>
                <a:ext uri="{FF2B5EF4-FFF2-40B4-BE49-F238E27FC236}">
                  <a16:creationId xmlns:a16="http://schemas.microsoft.com/office/drawing/2014/main" id="{F15F1B31-E490-8F4A-FADA-357D155AD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279"/>
              <a:ext cx="19" cy="10"/>
            </a:xfrm>
            <a:custGeom>
              <a:avLst/>
              <a:gdLst>
                <a:gd name="T0" fmla="*/ 7 w 8"/>
                <a:gd name="T1" fmla="*/ 1 h 4"/>
                <a:gd name="T2" fmla="*/ 4 w 8"/>
                <a:gd name="T3" fmla="*/ 1 h 4"/>
                <a:gd name="T4" fmla="*/ 2 w 8"/>
                <a:gd name="T5" fmla="*/ 1 h 4"/>
                <a:gd name="T6" fmla="*/ 1 w 8"/>
                <a:gd name="T7" fmla="*/ 0 h 4"/>
                <a:gd name="T8" fmla="*/ 0 w 8"/>
                <a:gd name="T9" fmla="*/ 1 h 4"/>
                <a:gd name="T10" fmla="*/ 1 w 8"/>
                <a:gd name="T11" fmla="*/ 2 h 4"/>
                <a:gd name="T12" fmla="*/ 2 w 8"/>
                <a:gd name="T13" fmla="*/ 3 h 4"/>
                <a:gd name="T14" fmla="*/ 4 w 8"/>
                <a:gd name="T15" fmla="*/ 3 h 4"/>
                <a:gd name="T16" fmla="*/ 5 w 8"/>
                <a:gd name="T17" fmla="*/ 3 h 4"/>
                <a:gd name="T18" fmla="*/ 8 w 8"/>
                <a:gd name="T19" fmla="*/ 2 h 4"/>
                <a:gd name="T20" fmla="*/ 8 w 8"/>
                <a:gd name="T21" fmla="*/ 2 h 4"/>
                <a:gd name="T22" fmla="*/ 7 w 8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4">
                  <a:moveTo>
                    <a:pt x="7" y="1"/>
                  </a:moveTo>
                  <a:cubicBezTo>
                    <a:pt x="6" y="1"/>
                    <a:pt x="5" y="1"/>
                    <a:pt x="4" y="1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8" name="Freeform 146">
              <a:extLst>
                <a:ext uri="{FF2B5EF4-FFF2-40B4-BE49-F238E27FC236}">
                  <a16:creationId xmlns:a16="http://schemas.microsoft.com/office/drawing/2014/main" id="{6B03B45C-FA1D-35C0-F8DF-83ED20C65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" y="1308"/>
              <a:ext cx="7" cy="9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2 w 3"/>
                <a:gd name="T5" fmla="*/ 0 h 4"/>
                <a:gd name="T6" fmla="*/ 1 w 3"/>
                <a:gd name="T7" fmla="*/ 1 h 4"/>
                <a:gd name="T8" fmla="*/ 1 w 3"/>
                <a:gd name="T9" fmla="*/ 2 h 4"/>
                <a:gd name="T10" fmla="*/ 0 w 3"/>
                <a:gd name="T11" fmla="*/ 3 h 4"/>
                <a:gd name="T12" fmla="*/ 0 w 3"/>
                <a:gd name="T13" fmla="*/ 3 h 4"/>
                <a:gd name="T14" fmla="*/ 1 w 3"/>
                <a:gd name="T15" fmla="*/ 4 h 4"/>
                <a:gd name="T16" fmla="*/ 2 w 3"/>
                <a:gd name="T17" fmla="*/ 3 h 4"/>
                <a:gd name="T18" fmla="*/ 2 w 3"/>
                <a:gd name="T19" fmla="*/ 3 h 4"/>
                <a:gd name="T20" fmla="*/ 3 w 3"/>
                <a:gd name="T21" fmla="*/ 2 h 4"/>
                <a:gd name="T22" fmla="*/ 3 w 3"/>
                <a:gd name="T23" fmla="*/ 2 h 4"/>
                <a:gd name="T24" fmla="*/ 3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9" name="Freeform 147">
              <a:extLst>
                <a:ext uri="{FF2B5EF4-FFF2-40B4-BE49-F238E27FC236}">
                  <a16:creationId xmlns:a16="http://schemas.microsoft.com/office/drawing/2014/main" id="{AC9BABA3-A4AA-268E-86FC-4D2381F93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" y="1320"/>
              <a:ext cx="7" cy="14"/>
            </a:xfrm>
            <a:custGeom>
              <a:avLst/>
              <a:gdLst>
                <a:gd name="T0" fmla="*/ 1 w 3"/>
                <a:gd name="T1" fmla="*/ 1 h 6"/>
                <a:gd name="T2" fmla="*/ 2 w 3"/>
                <a:gd name="T3" fmla="*/ 0 h 6"/>
                <a:gd name="T4" fmla="*/ 3 w 3"/>
                <a:gd name="T5" fmla="*/ 2 h 6"/>
                <a:gd name="T6" fmla="*/ 3 w 3"/>
                <a:gd name="T7" fmla="*/ 3 h 6"/>
                <a:gd name="T8" fmla="*/ 3 w 3"/>
                <a:gd name="T9" fmla="*/ 4 h 6"/>
                <a:gd name="T10" fmla="*/ 2 w 3"/>
                <a:gd name="T11" fmla="*/ 6 h 6"/>
                <a:gd name="T12" fmla="*/ 1 w 3"/>
                <a:gd name="T13" fmla="*/ 6 h 6"/>
                <a:gd name="T14" fmla="*/ 0 w 3"/>
                <a:gd name="T15" fmla="*/ 6 h 6"/>
                <a:gd name="T16" fmla="*/ 0 w 3"/>
                <a:gd name="T17" fmla="*/ 5 h 6"/>
                <a:gd name="T18" fmla="*/ 0 w 3"/>
                <a:gd name="T19" fmla="*/ 3 h 6"/>
                <a:gd name="T20" fmla="*/ 0 w 3"/>
                <a:gd name="T21" fmla="*/ 3 h 6"/>
                <a:gd name="T22" fmla="*/ 1 w 3"/>
                <a:gd name="T2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0" name="Freeform 148">
              <a:extLst>
                <a:ext uri="{FF2B5EF4-FFF2-40B4-BE49-F238E27FC236}">
                  <a16:creationId xmlns:a16="http://schemas.microsoft.com/office/drawing/2014/main" id="{2091CF4D-BF7A-ECA4-5ACB-88BEDE8A3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1272"/>
              <a:ext cx="10" cy="5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1 h 2"/>
                <a:gd name="T4" fmla="*/ 3 w 4"/>
                <a:gd name="T5" fmla="*/ 1 h 2"/>
                <a:gd name="T6" fmla="*/ 3 w 4"/>
                <a:gd name="T7" fmla="*/ 1 h 2"/>
                <a:gd name="T8" fmla="*/ 1 w 4"/>
                <a:gd name="T9" fmla="*/ 0 h 2"/>
                <a:gd name="T10" fmla="*/ 0 w 4"/>
                <a:gd name="T11" fmla="*/ 1 h 2"/>
                <a:gd name="T12" fmla="*/ 0 w 4"/>
                <a:gd name="T13" fmla="*/ 2 h 2"/>
                <a:gd name="T14" fmla="*/ 1 w 4"/>
                <a:gd name="T15" fmla="*/ 2 h 2"/>
                <a:gd name="T16" fmla="*/ 3 w 4"/>
                <a:gd name="T17" fmla="*/ 2 h 2"/>
                <a:gd name="T18" fmla="*/ 4 w 4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1" name="Freeform 149">
              <a:extLst>
                <a:ext uri="{FF2B5EF4-FFF2-40B4-BE49-F238E27FC236}">
                  <a16:creationId xmlns:a16="http://schemas.microsoft.com/office/drawing/2014/main" id="{83CF4214-4E97-B6EC-808E-AB78450D8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" y="1317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0 w 2"/>
                <a:gd name="T5" fmla="*/ 1 h 2"/>
                <a:gd name="T6" fmla="*/ 0 w 2"/>
                <a:gd name="T7" fmla="*/ 1 h 2"/>
                <a:gd name="T8" fmla="*/ 0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1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2" name="Freeform 150">
              <a:extLst>
                <a:ext uri="{FF2B5EF4-FFF2-40B4-BE49-F238E27FC236}">
                  <a16:creationId xmlns:a16="http://schemas.microsoft.com/office/drawing/2014/main" id="{9386907F-1191-D110-2FDF-17DDF1127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222"/>
              <a:ext cx="12" cy="2"/>
            </a:xfrm>
            <a:custGeom>
              <a:avLst/>
              <a:gdLst>
                <a:gd name="T0" fmla="*/ 2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0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4 w 5"/>
                <a:gd name="T13" fmla="*/ 0 h 1"/>
                <a:gd name="T14" fmla="*/ 4 w 5"/>
                <a:gd name="T15" fmla="*/ 0 h 1"/>
                <a:gd name="T16" fmla="*/ 2 w 5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3" name="Freeform 151">
              <a:extLst>
                <a:ext uri="{FF2B5EF4-FFF2-40B4-BE49-F238E27FC236}">
                  <a16:creationId xmlns:a16="http://schemas.microsoft.com/office/drawing/2014/main" id="{04E539A1-AABB-8845-16B7-2D9DDE48A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158"/>
              <a:ext cx="81" cy="62"/>
            </a:xfrm>
            <a:custGeom>
              <a:avLst/>
              <a:gdLst>
                <a:gd name="T0" fmla="*/ 9 w 34"/>
                <a:gd name="T1" fmla="*/ 26 h 26"/>
                <a:gd name="T2" fmla="*/ 12 w 34"/>
                <a:gd name="T3" fmla="*/ 24 h 26"/>
                <a:gd name="T4" fmla="*/ 14 w 34"/>
                <a:gd name="T5" fmla="*/ 22 h 26"/>
                <a:gd name="T6" fmla="*/ 14 w 34"/>
                <a:gd name="T7" fmla="*/ 20 h 26"/>
                <a:gd name="T8" fmla="*/ 12 w 34"/>
                <a:gd name="T9" fmla="*/ 18 h 26"/>
                <a:gd name="T10" fmla="*/ 12 w 34"/>
                <a:gd name="T11" fmla="*/ 18 h 26"/>
                <a:gd name="T12" fmla="*/ 13 w 34"/>
                <a:gd name="T13" fmla="*/ 17 h 26"/>
                <a:gd name="T14" fmla="*/ 15 w 34"/>
                <a:gd name="T15" fmla="*/ 17 h 26"/>
                <a:gd name="T16" fmla="*/ 19 w 34"/>
                <a:gd name="T17" fmla="*/ 17 h 26"/>
                <a:gd name="T18" fmla="*/ 24 w 34"/>
                <a:gd name="T19" fmla="*/ 17 h 26"/>
                <a:gd name="T20" fmla="*/ 26 w 34"/>
                <a:gd name="T21" fmla="*/ 14 h 26"/>
                <a:gd name="T22" fmla="*/ 27 w 34"/>
                <a:gd name="T23" fmla="*/ 12 h 26"/>
                <a:gd name="T24" fmla="*/ 28 w 34"/>
                <a:gd name="T25" fmla="*/ 11 h 26"/>
                <a:gd name="T26" fmla="*/ 31 w 34"/>
                <a:gd name="T27" fmla="*/ 9 h 26"/>
                <a:gd name="T28" fmla="*/ 34 w 34"/>
                <a:gd name="T29" fmla="*/ 6 h 26"/>
                <a:gd name="T30" fmla="*/ 33 w 34"/>
                <a:gd name="T31" fmla="*/ 3 h 26"/>
                <a:gd name="T32" fmla="*/ 27 w 34"/>
                <a:gd name="T33" fmla="*/ 2 h 26"/>
                <a:gd name="T34" fmla="*/ 24 w 34"/>
                <a:gd name="T35" fmla="*/ 2 h 26"/>
                <a:gd name="T36" fmla="*/ 20 w 34"/>
                <a:gd name="T37" fmla="*/ 1 h 26"/>
                <a:gd name="T38" fmla="*/ 7 w 34"/>
                <a:gd name="T39" fmla="*/ 1 h 26"/>
                <a:gd name="T40" fmla="*/ 5 w 34"/>
                <a:gd name="T41" fmla="*/ 1 h 26"/>
                <a:gd name="T42" fmla="*/ 4 w 34"/>
                <a:gd name="T43" fmla="*/ 2 h 26"/>
                <a:gd name="T44" fmla="*/ 4 w 34"/>
                <a:gd name="T45" fmla="*/ 4 h 26"/>
                <a:gd name="T46" fmla="*/ 6 w 34"/>
                <a:gd name="T47" fmla="*/ 6 h 26"/>
                <a:gd name="T48" fmla="*/ 6 w 34"/>
                <a:gd name="T49" fmla="*/ 6 h 26"/>
                <a:gd name="T50" fmla="*/ 5 w 34"/>
                <a:gd name="T51" fmla="*/ 6 h 26"/>
                <a:gd name="T52" fmla="*/ 3 w 34"/>
                <a:gd name="T53" fmla="*/ 6 h 26"/>
                <a:gd name="T54" fmla="*/ 2 w 34"/>
                <a:gd name="T55" fmla="*/ 6 h 26"/>
                <a:gd name="T56" fmla="*/ 1 w 34"/>
                <a:gd name="T57" fmla="*/ 6 h 26"/>
                <a:gd name="T58" fmla="*/ 1 w 34"/>
                <a:gd name="T59" fmla="*/ 7 h 26"/>
                <a:gd name="T60" fmla="*/ 0 w 34"/>
                <a:gd name="T61" fmla="*/ 9 h 26"/>
                <a:gd name="T62" fmla="*/ 0 w 34"/>
                <a:gd name="T63" fmla="*/ 11 h 26"/>
                <a:gd name="T64" fmla="*/ 1 w 34"/>
                <a:gd name="T65" fmla="*/ 14 h 26"/>
                <a:gd name="T66" fmla="*/ 1 w 34"/>
                <a:gd name="T67" fmla="*/ 16 h 26"/>
                <a:gd name="T68" fmla="*/ 1 w 34"/>
                <a:gd name="T69" fmla="*/ 17 h 26"/>
                <a:gd name="T70" fmla="*/ 2 w 34"/>
                <a:gd name="T71" fmla="*/ 18 h 26"/>
                <a:gd name="T72" fmla="*/ 4 w 34"/>
                <a:gd name="T73" fmla="*/ 21 h 26"/>
                <a:gd name="T74" fmla="*/ 4 w 34"/>
                <a:gd name="T75" fmla="*/ 22 h 26"/>
                <a:gd name="T76" fmla="*/ 4 w 34"/>
                <a:gd name="T77" fmla="*/ 23 h 26"/>
                <a:gd name="T78" fmla="*/ 6 w 34"/>
                <a:gd name="T79" fmla="*/ 24 h 26"/>
                <a:gd name="T80" fmla="*/ 4 w 34"/>
                <a:gd name="T81" fmla="*/ 25 h 26"/>
                <a:gd name="T82" fmla="*/ 4 w 34"/>
                <a:gd name="T83" fmla="*/ 26 h 26"/>
                <a:gd name="T84" fmla="*/ 4 w 34"/>
                <a:gd name="T85" fmla="*/ 26 h 26"/>
                <a:gd name="T86" fmla="*/ 4 w 34"/>
                <a:gd name="T87" fmla="*/ 26 h 26"/>
                <a:gd name="T88" fmla="*/ 4 w 34"/>
                <a:gd name="T89" fmla="*/ 26 h 26"/>
                <a:gd name="T90" fmla="*/ 5 w 34"/>
                <a:gd name="T91" fmla="*/ 26 h 26"/>
                <a:gd name="T92" fmla="*/ 6 w 34"/>
                <a:gd name="T93" fmla="*/ 26 h 26"/>
                <a:gd name="T94" fmla="*/ 9 w 34"/>
                <a:gd name="T9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" h="26">
                  <a:moveTo>
                    <a:pt x="9" y="26"/>
                  </a:moveTo>
                  <a:cubicBezTo>
                    <a:pt x="10" y="26"/>
                    <a:pt x="11" y="25"/>
                    <a:pt x="12" y="24"/>
                  </a:cubicBezTo>
                  <a:cubicBezTo>
                    <a:pt x="12" y="24"/>
                    <a:pt x="13" y="23"/>
                    <a:pt x="14" y="22"/>
                  </a:cubicBezTo>
                  <a:cubicBezTo>
                    <a:pt x="14" y="21"/>
                    <a:pt x="14" y="20"/>
                    <a:pt x="14" y="20"/>
                  </a:cubicBezTo>
                  <a:cubicBezTo>
                    <a:pt x="13" y="19"/>
                    <a:pt x="13" y="19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3" y="17"/>
                    <a:pt x="13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7" y="17"/>
                    <a:pt x="18" y="17"/>
                    <a:pt x="19" y="17"/>
                  </a:cubicBezTo>
                  <a:cubicBezTo>
                    <a:pt x="21" y="18"/>
                    <a:pt x="22" y="17"/>
                    <a:pt x="24" y="17"/>
                  </a:cubicBezTo>
                  <a:cubicBezTo>
                    <a:pt x="25" y="16"/>
                    <a:pt x="26" y="15"/>
                    <a:pt x="26" y="14"/>
                  </a:cubicBezTo>
                  <a:cubicBezTo>
                    <a:pt x="26" y="13"/>
                    <a:pt x="27" y="13"/>
                    <a:pt x="27" y="12"/>
                  </a:cubicBezTo>
                  <a:cubicBezTo>
                    <a:pt x="27" y="12"/>
                    <a:pt x="27" y="11"/>
                    <a:pt x="28" y="11"/>
                  </a:cubicBezTo>
                  <a:cubicBezTo>
                    <a:pt x="29" y="10"/>
                    <a:pt x="30" y="10"/>
                    <a:pt x="31" y="9"/>
                  </a:cubicBezTo>
                  <a:cubicBezTo>
                    <a:pt x="32" y="8"/>
                    <a:pt x="33" y="7"/>
                    <a:pt x="34" y="6"/>
                  </a:cubicBezTo>
                  <a:cubicBezTo>
                    <a:pt x="34" y="5"/>
                    <a:pt x="33" y="4"/>
                    <a:pt x="33" y="3"/>
                  </a:cubicBezTo>
                  <a:cubicBezTo>
                    <a:pt x="31" y="3"/>
                    <a:pt x="29" y="2"/>
                    <a:pt x="27" y="2"/>
                  </a:cubicBezTo>
                  <a:cubicBezTo>
                    <a:pt x="26" y="2"/>
                    <a:pt x="25" y="3"/>
                    <a:pt x="24" y="2"/>
                  </a:cubicBezTo>
                  <a:cubicBezTo>
                    <a:pt x="22" y="2"/>
                    <a:pt x="21" y="2"/>
                    <a:pt x="20" y="1"/>
                  </a:cubicBezTo>
                  <a:cubicBezTo>
                    <a:pt x="16" y="0"/>
                    <a:pt x="11" y="0"/>
                    <a:pt x="7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5" y="5"/>
                    <a:pt x="5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2" y="5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1" y="12"/>
                    <a:pt x="1" y="13"/>
                    <a:pt x="1" y="14"/>
                  </a:cubicBezTo>
                  <a:cubicBezTo>
                    <a:pt x="1" y="15"/>
                    <a:pt x="1" y="15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2" y="19"/>
                    <a:pt x="4" y="19"/>
                    <a:pt x="4" y="21"/>
                  </a:cubicBezTo>
                  <a:cubicBezTo>
                    <a:pt x="4" y="21"/>
                    <a:pt x="4" y="22"/>
                    <a:pt x="4" y="22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4" y="24"/>
                    <a:pt x="5" y="24"/>
                    <a:pt x="6" y="24"/>
                  </a:cubicBezTo>
                  <a:cubicBezTo>
                    <a:pt x="5" y="25"/>
                    <a:pt x="5" y="25"/>
                    <a:pt x="4" y="25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6"/>
                    <a:pt x="9" y="26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4" name="Freeform 152">
              <a:extLst>
                <a:ext uri="{FF2B5EF4-FFF2-40B4-BE49-F238E27FC236}">
                  <a16:creationId xmlns:a16="http://schemas.microsoft.com/office/drawing/2014/main" id="{30F8011E-E55E-4316-D3C0-50F9B7482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1165"/>
              <a:ext cx="97" cy="74"/>
            </a:xfrm>
            <a:custGeom>
              <a:avLst/>
              <a:gdLst>
                <a:gd name="T0" fmla="*/ 38 w 41"/>
                <a:gd name="T1" fmla="*/ 23 h 31"/>
                <a:gd name="T2" fmla="*/ 38 w 41"/>
                <a:gd name="T3" fmla="*/ 22 h 31"/>
                <a:gd name="T4" fmla="*/ 37 w 41"/>
                <a:gd name="T5" fmla="*/ 20 h 31"/>
                <a:gd name="T6" fmla="*/ 40 w 41"/>
                <a:gd name="T7" fmla="*/ 16 h 31"/>
                <a:gd name="T8" fmla="*/ 36 w 41"/>
                <a:gd name="T9" fmla="*/ 16 h 31"/>
                <a:gd name="T10" fmla="*/ 34 w 41"/>
                <a:gd name="T11" fmla="*/ 12 h 31"/>
                <a:gd name="T12" fmla="*/ 30 w 41"/>
                <a:gd name="T13" fmla="*/ 11 h 31"/>
                <a:gd name="T14" fmla="*/ 26 w 41"/>
                <a:gd name="T15" fmla="*/ 13 h 31"/>
                <a:gd name="T16" fmla="*/ 32 w 41"/>
                <a:gd name="T17" fmla="*/ 8 h 31"/>
                <a:gd name="T18" fmla="*/ 33 w 41"/>
                <a:gd name="T19" fmla="*/ 6 h 31"/>
                <a:gd name="T20" fmla="*/ 35 w 41"/>
                <a:gd name="T21" fmla="*/ 4 h 31"/>
                <a:gd name="T22" fmla="*/ 35 w 41"/>
                <a:gd name="T23" fmla="*/ 2 h 31"/>
                <a:gd name="T24" fmla="*/ 33 w 41"/>
                <a:gd name="T25" fmla="*/ 1 h 31"/>
                <a:gd name="T26" fmla="*/ 31 w 41"/>
                <a:gd name="T27" fmla="*/ 1 h 31"/>
                <a:gd name="T28" fmla="*/ 25 w 41"/>
                <a:gd name="T29" fmla="*/ 2 h 31"/>
                <a:gd name="T30" fmla="*/ 20 w 41"/>
                <a:gd name="T31" fmla="*/ 2 h 31"/>
                <a:gd name="T32" fmla="*/ 16 w 41"/>
                <a:gd name="T33" fmla="*/ 0 h 31"/>
                <a:gd name="T34" fmla="*/ 16 w 41"/>
                <a:gd name="T35" fmla="*/ 1 h 31"/>
                <a:gd name="T36" fmla="*/ 15 w 41"/>
                <a:gd name="T37" fmla="*/ 2 h 31"/>
                <a:gd name="T38" fmla="*/ 12 w 41"/>
                <a:gd name="T39" fmla="*/ 1 h 31"/>
                <a:gd name="T40" fmla="*/ 12 w 41"/>
                <a:gd name="T41" fmla="*/ 4 h 31"/>
                <a:gd name="T42" fmla="*/ 13 w 41"/>
                <a:gd name="T43" fmla="*/ 6 h 31"/>
                <a:gd name="T44" fmla="*/ 9 w 41"/>
                <a:gd name="T45" fmla="*/ 4 h 31"/>
                <a:gd name="T46" fmla="*/ 7 w 41"/>
                <a:gd name="T47" fmla="*/ 7 h 31"/>
                <a:gd name="T48" fmla="*/ 10 w 41"/>
                <a:gd name="T49" fmla="*/ 8 h 31"/>
                <a:gd name="T50" fmla="*/ 15 w 41"/>
                <a:gd name="T51" fmla="*/ 7 h 31"/>
                <a:gd name="T52" fmla="*/ 15 w 41"/>
                <a:gd name="T53" fmla="*/ 8 h 31"/>
                <a:gd name="T54" fmla="*/ 14 w 41"/>
                <a:gd name="T55" fmla="*/ 9 h 31"/>
                <a:gd name="T56" fmla="*/ 16 w 41"/>
                <a:gd name="T57" fmla="*/ 12 h 31"/>
                <a:gd name="T58" fmla="*/ 14 w 41"/>
                <a:gd name="T59" fmla="*/ 14 h 31"/>
                <a:gd name="T60" fmla="*/ 9 w 41"/>
                <a:gd name="T61" fmla="*/ 15 h 31"/>
                <a:gd name="T62" fmla="*/ 5 w 41"/>
                <a:gd name="T63" fmla="*/ 11 h 31"/>
                <a:gd name="T64" fmla="*/ 2 w 41"/>
                <a:gd name="T65" fmla="*/ 11 h 31"/>
                <a:gd name="T66" fmla="*/ 1 w 41"/>
                <a:gd name="T67" fmla="*/ 15 h 31"/>
                <a:gd name="T68" fmla="*/ 8 w 41"/>
                <a:gd name="T69" fmla="*/ 20 h 31"/>
                <a:gd name="T70" fmla="*/ 12 w 41"/>
                <a:gd name="T71" fmla="*/ 21 h 31"/>
                <a:gd name="T72" fmla="*/ 18 w 41"/>
                <a:gd name="T73" fmla="*/ 26 h 31"/>
                <a:gd name="T74" fmla="*/ 25 w 41"/>
                <a:gd name="T75" fmla="*/ 31 h 31"/>
                <a:gd name="T76" fmla="*/ 27 w 41"/>
                <a:gd name="T77" fmla="*/ 27 h 31"/>
                <a:gd name="T78" fmla="*/ 28 w 41"/>
                <a:gd name="T79" fmla="*/ 27 h 31"/>
                <a:gd name="T80" fmla="*/ 30 w 41"/>
                <a:gd name="T81" fmla="*/ 28 h 31"/>
                <a:gd name="T82" fmla="*/ 33 w 41"/>
                <a:gd name="T83" fmla="*/ 27 h 31"/>
                <a:gd name="T84" fmla="*/ 35 w 41"/>
                <a:gd name="T8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" h="31">
                  <a:moveTo>
                    <a:pt x="38" y="24"/>
                  </a:moveTo>
                  <a:cubicBezTo>
                    <a:pt x="38" y="24"/>
                    <a:pt x="38" y="24"/>
                    <a:pt x="39" y="24"/>
                  </a:cubicBezTo>
                  <a:cubicBezTo>
                    <a:pt x="39" y="24"/>
                    <a:pt x="39" y="23"/>
                    <a:pt x="38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3"/>
                    <a:pt x="38" y="23"/>
                    <a:pt x="38" y="22"/>
                  </a:cubicBezTo>
                  <a:cubicBezTo>
                    <a:pt x="38" y="22"/>
                    <a:pt x="39" y="22"/>
                    <a:pt x="39" y="22"/>
                  </a:cubicBezTo>
                  <a:cubicBezTo>
                    <a:pt x="39" y="22"/>
                    <a:pt x="39" y="21"/>
                    <a:pt x="39" y="21"/>
                  </a:cubicBezTo>
                  <a:cubicBezTo>
                    <a:pt x="39" y="21"/>
                    <a:pt x="38" y="20"/>
                    <a:pt x="37" y="20"/>
                  </a:cubicBezTo>
                  <a:cubicBezTo>
                    <a:pt x="38" y="20"/>
                    <a:pt x="38" y="19"/>
                    <a:pt x="39" y="19"/>
                  </a:cubicBezTo>
                  <a:cubicBezTo>
                    <a:pt x="39" y="19"/>
                    <a:pt x="40" y="18"/>
                    <a:pt x="40" y="18"/>
                  </a:cubicBezTo>
                  <a:cubicBezTo>
                    <a:pt x="41" y="17"/>
                    <a:pt x="40" y="16"/>
                    <a:pt x="40" y="16"/>
                  </a:cubicBezTo>
                  <a:cubicBezTo>
                    <a:pt x="40" y="15"/>
                    <a:pt x="39" y="15"/>
                    <a:pt x="39" y="15"/>
                  </a:cubicBezTo>
                  <a:cubicBezTo>
                    <a:pt x="39" y="15"/>
                    <a:pt x="38" y="15"/>
                    <a:pt x="38" y="15"/>
                  </a:cubicBezTo>
                  <a:cubicBezTo>
                    <a:pt x="37" y="15"/>
                    <a:pt x="37" y="15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5"/>
                    <a:pt x="35" y="14"/>
                    <a:pt x="34" y="14"/>
                  </a:cubicBezTo>
                  <a:cubicBezTo>
                    <a:pt x="34" y="13"/>
                    <a:pt x="34" y="13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0"/>
                    <a:pt x="30" y="10"/>
                    <a:pt x="30" y="11"/>
                  </a:cubicBezTo>
                  <a:cubicBezTo>
                    <a:pt x="29" y="11"/>
                    <a:pt x="28" y="11"/>
                    <a:pt x="28" y="12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7" y="13"/>
                    <a:pt x="27" y="13"/>
                    <a:pt x="26" y="13"/>
                  </a:cubicBezTo>
                  <a:cubicBezTo>
                    <a:pt x="26" y="12"/>
                    <a:pt x="26" y="11"/>
                    <a:pt x="27" y="11"/>
                  </a:cubicBezTo>
                  <a:cubicBezTo>
                    <a:pt x="28" y="10"/>
                    <a:pt x="29" y="9"/>
                    <a:pt x="30" y="9"/>
                  </a:cubicBezTo>
                  <a:cubicBezTo>
                    <a:pt x="30" y="8"/>
                    <a:pt x="31" y="8"/>
                    <a:pt x="32" y="8"/>
                  </a:cubicBezTo>
                  <a:cubicBezTo>
                    <a:pt x="32" y="7"/>
                    <a:pt x="32" y="7"/>
                    <a:pt x="33" y="7"/>
                  </a:cubicBezTo>
                  <a:cubicBezTo>
                    <a:pt x="33" y="7"/>
                    <a:pt x="34" y="7"/>
                    <a:pt x="34" y="6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2" y="6"/>
                    <a:pt x="32" y="5"/>
                    <a:pt x="33" y="5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6" y="3"/>
                    <a:pt x="36" y="3"/>
                  </a:cubicBezTo>
                  <a:cubicBezTo>
                    <a:pt x="36" y="3"/>
                    <a:pt x="36" y="3"/>
                    <a:pt x="36" y="2"/>
                  </a:cubicBezTo>
                  <a:cubicBezTo>
                    <a:pt x="36" y="2"/>
                    <a:pt x="36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3" y="1"/>
                  </a:cubicBezTo>
                  <a:cubicBezTo>
                    <a:pt x="33" y="1"/>
                    <a:pt x="33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1"/>
                  </a:cubicBezTo>
                  <a:cubicBezTo>
                    <a:pt x="28" y="2"/>
                    <a:pt x="27" y="2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4" y="2"/>
                    <a:pt x="24" y="2"/>
                    <a:pt x="23" y="2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20" y="1"/>
                    <a:pt x="19" y="1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2"/>
                    <a:pt x="16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1"/>
                    <a:pt x="11" y="2"/>
                    <a:pt x="11" y="2"/>
                  </a:cubicBezTo>
                  <a:cubicBezTo>
                    <a:pt x="10" y="2"/>
                    <a:pt x="10" y="2"/>
                    <a:pt x="11" y="2"/>
                  </a:cubicBezTo>
                  <a:cubicBezTo>
                    <a:pt x="11" y="3"/>
                    <a:pt x="12" y="3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8" y="5"/>
                    <a:pt x="8" y="5"/>
                  </a:cubicBezTo>
                  <a:cubicBezTo>
                    <a:pt x="8" y="5"/>
                    <a:pt x="8" y="6"/>
                    <a:pt x="8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7"/>
                    <a:pt x="8" y="7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13" y="8"/>
                    <a:pt x="14" y="8"/>
                    <a:pt x="15" y="7"/>
                  </a:cubicBezTo>
                  <a:cubicBezTo>
                    <a:pt x="15" y="7"/>
                    <a:pt x="16" y="7"/>
                    <a:pt x="16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17" y="8"/>
                    <a:pt x="16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4" y="9"/>
                  </a:cubicBezTo>
                  <a:cubicBezTo>
                    <a:pt x="14" y="9"/>
                    <a:pt x="14" y="9"/>
                    <a:pt x="14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6" y="12"/>
                    <a:pt x="16" y="12"/>
                  </a:cubicBezTo>
                  <a:cubicBezTo>
                    <a:pt x="16" y="12"/>
                    <a:pt x="16" y="13"/>
                    <a:pt x="15" y="13"/>
                  </a:cubicBezTo>
                  <a:cubicBezTo>
                    <a:pt x="15" y="13"/>
                    <a:pt x="14" y="13"/>
                    <a:pt x="14" y="12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5"/>
                    <a:pt x="14" y="15"/>
                    <a:pt x="13" y="15"/>
                  </a:cubicBezTo>
                  <a:cubicBezTo>
                    <a:pt x="13" y="15"/>
                    <a:pt x="12" y="15"/>
                    <a:pt x="12" y="15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9" y="15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6" y="12"/>
                    <a:pt x="5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1" y="11"/>
                    <a:pt x="0" y="12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2" y="16"/>
                    <a:pt x="3" y="16"/>
                    <a:pt x="4" y="18"/>
                  </a:cubicBezTo>
                  <a:cubicBezTo>
                    <a:pt x="4" y="18"/>
                    <a:pt x="5" y="19"/>
                    <a:pt x="5" y="20"/>
                  </a:cubicBezTo>
                  <a:cubicBezTo>
                    <a:pt x="6" y="20"/>
                    <a:pt x="7" y="20"/>
                    <a:pt x="8" y="20"/>
                  </a:cubicBezTo>
                  <a:cubicBezTo>
                    <a:pt x="9" y="20"/>
                    <a:pt x="10" y="20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2"/>
                    <a:pt x="13" y="22"/>
                  </a:cubicBezTo>
                  <a:cubicBezTo>
                    <a:pt x="14" y="23"/>
                    <a:pt x="15" y="23"/>
                    <a:pt x="16" y="24"/>
                  </a:cubicBezTo>
                  <a:cubicBezTo>
                    <a:pt x="16" y="25"/>
                    <a:pt x="17" y="26"/>
                    <a:pt x="18" y="26"/>
                  </a:cubicBezTo>
                  <a:cubicBezTo>
                    <a:pt x="18" y="27"/>
                    <a:pt x="19" y="27"/>
                    <a:pt x="19" y="28"/>
                  </a:cubicBezTo>
                  <a:cubicBezTo>
                    <a:pt x="20" y="28"/>
                    <a:pt x="20" y="29"/>
                    <a:pt x="21" y="30"/>
                  </a:cubicBezTo>
                  <a:cubicBezTo>
                    <a:pt x="22" y="31"/>
                    <a:pt x="24" y="31"/>
                    <a:pt x="25" y="31"/>
                  </a:cubicBezTo>
                  <a:cubicBezTo>
                    <a:pt x="26" y="31"/>
                    <a:pt x="27" y="31"/>
                    <a:pt x="27" y="31"/>
                  </a:cubicBezTo>
                  <a:cubicBezTo>
                    <a:pt x="28" y="30"/>
                    <a:pt x="28" y="29"/>
                    <a:pt x="28" y="29"/>
                  </a:cubicBezTo>
                  <a:cubicBezTo>
                    <a:pt x="28" y="28"/>
                    <a:pt x="27" y="27"/>
                    <a:pt x="27" y="27"/>
                  </a:cubicBezTo>
                  <a:cubicBezTo>
                    <a:pt x="27" y="26"/>
                    <a:pt x="27" y="25"/>
                    <a:pt x="28" y="25"/>
                  </a:cubicBezTo>
                  <a:cubicBezTo>
                    <a:pt x="28" y="25"/>
                    <a:pt x="27" y="26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8"/>
                    <a:pt x="28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28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7" y="26"/>
                    <a:pt x="37" y="26"/>
                  </a:cubicBezTo>
                  <a:cubicBezTo>
                    <a:pt x="38" y="25"/>
                    <a:pt x="38" y="25"/>
                    <a:pt x="38" y="2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5" name="Freeform 153">
              <a:extLst>
                <a:ext uri="{FF2B5EF4-FFF2-40B4-BE49-F238E27FC236}">
                  <a16:creationId xmlns:a16="http://schemas.microsoft.com/office/drawing/2014/main" id="{497B367F-8F40-EC77-2FE8-F7607120B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" y="1160"/>
              <a:ext cx="24" cy="7"/>
            </a:xfrm>
            <a:custGeom>
              <a:avLst/>
              <a:gdLst>
                <a:gd name="T0" fmla="*/ 4 w 10"/>
                <a:gd name="T1" fmla="*/ 1 h 3"/>
                <a:gd name="T2" fmla="*/ 2 w 10"/>
                <a:gd name="T3" fmla="*/ 1 h 3"/>
                <a:gd name="T4" fmla="*/ 0 w 10"/>
                <a:gd name="T5" fmla="*/ 2 h 3"/>
                <a:gd name="T6" fmla="*/ 2 w 10"/>
                <a:gd name="T7" fmla="*/ 3 h 3"/>
                <a:gd name="T8" fmla="*/ 6 w 10"/>
                <a:gd name="T9" fmla="*/ 2 h 3"/>
                <a:gd name="T10" fmla="*/ 9 w 10"/>
                <a:gd name="T11" fmla="*/ 1 h 3"/>
                <a:gd name="T12" fmla="*/ 9 w 10"/>
                <a:gd name="T13" fmla="*/ 0 h 3"/>
                <a:gd name="T14" fmla="*/ 6 w 10"/>
                <a:gd name="T15" fmla="*/ 0 h 3"/>
                <a:gd name="T16" fmla="*/ 4 w 10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">
                  <a:moveTo>
                    <a:pt x="4" y="1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4" y="3"/>
                    <a:pt x="6" y="2"/>
                  </a:cubicBezTo>
                  <a:cubicBezTo>
                    <a:pt x="7" y="2"/>
                    <a:pt x="8" y="2"/>
                    <a:pt x="9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6" name="Freeform 154">
              <a:extLst>
                <a:ext uri="{FF2B5EF4-FFF2-40B4-BE49-F238E27FC236}">
                  <a16:creationId xmlns:a16="http://schemas.microsoft.com/office/drawing/2014/main" id="{123997B6-2423-EE32-5BD5-A31549057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" y="1186"/>
              <a:ext cx="7" cy="7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0 w 3"/>
                <a:gd name="T5" fmla="*/ 0 h 3"/>
                <a:gd name="T6" fmla="*/ 0 w 3"/>
                <a:gd name="T7" fmla="*/ 1 h 3"/>
                <a:gd name="T8" fmla="*/ 0 w 3"/>
                <a:gd name="T9" fmla="*/ 3 h 3"/>
                <a:gd name="T10" fmla="*/ 1 w 3"/>
                <a:gd name="T11" fmla="*/ 3 h 3"/>
                <a:gd name="T12" fmla="*/ 1 w 3"/>
                <a:gd name="T13" fmla="*/ 3 h 3"/>
                <a:gd name="T14" fmla="*/ 1 w 3"/>
                <a:gd name="T15" fmla="*/ 3 h 3"/>
                <a:gd name="T16" fmla="*/ 2 w 3"/>
                <a:gd name="T17" fmla="*/ 3 h 3"/>
                <a:gd name="T18" fmla="*/ 3 w 3"/>
                <a:gd name="T19" fmla="*/ 2 h 3"/>
                <a:gd name="T20" fmla="*/ 3 w 3"/>
                <a:gd name="T21" fmla="*/ 2 h 3"/>
                <a:gd name="T22" fmla="*/ 2 w 3"/>
                <a:gd name="T23" fmla="*/ 0 h 3"/>
                <a:gd name="T24" fmla="*/ 2 w 3"/>
                <a:gd name="T25" fmla="*/ 0 h 3"/>
                <a:gd name="T26" fmla="*/ 1 w 3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7" name="Freeform 155">
              <a:extLst>
                <a:ext uri="{FF2B5EF4-FFF2-40B4-BE49-F238E27FC236}">
                  <a16:creationId xmlns:a16="http://schemas.microsoft.com/office/drawing/2014/main" id="{C7F016E1-031D-6D6D-3F23-E3A04F6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" y="1196"/>
              <a:ext cx="5" cy="5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8" name="Freeform 156">
              <a:extLst>
                <a:ext uri="{FF2B5EF4-FFF2-40B4-BE49-F238E27FC236}">
                  <a16:creationId xmlns:a16="http://schemas.microsoft.com/office/drawing/2014/main" id="{CF3E674F-AF12-7FDA-6B37-96D746B33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144"/>
              <a:ext cx="7" cy="7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1 h 3"/>
                <a:gd name="T4" fmla="*/ 0 w 3"/>
                <a:gd name="T5" fmla="*/ 1 h 3"/>
                <a:gd name="T6" fmla="*/ 1 w 3"/>
                <a:gd name="T7" fmla="*/ 2 h 3"/>
                <a:gd name="T8" fmla="*/ 1 w 3"/>
                <a:gd name="T9" fmla="*/ 2 h 3"/>
                <a:gd name="T10" fmla="*/ 2 w 3"/>
                <a:gd name="T11" fmla="*/ 2 h 3"/>
                <a:gd name="T12" fmla="*/ 2 w 3"/>
                <a:gd name="T13" fmla="*/ 2 h 3"/>
                <a:gd name="T14" fmla="*/ 3 w 3"/>
                <a:gd name="T15" fmla="*/ 2 h 3"/>
                <a:gd name="T16" fmla="*/ 3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9" name="Freeform 157">
              <a:extLst>
                <a:ext uri="{FF2B5EF4-FFF2-40B4-BE49-F238E27FC236}">
                  <a16:creationId xmlns:a16="http://schemas.microsoft.com/office/drawing/2014/main" id="{B7930C7B-E289-0002-FE2D-C6E2091C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" y="1120"/>
              <a:ext cx="22" cy="12"/>
            </a:xfrm>
            <a:custGeom>
              <a:avLst/>
              <a:gdLst>
                <a:gd name="T0" fmla="*/ 4 w 9"/>
                <a:gd name="T1" fmla="*/ 1 h 5"/>
                <a:gd name="T2" fmla="*/ 2 w 9"/>
                <a:gd name="T3" fmla="*/ 1 h 5"/>
                <a:gd name="T4" fmla="*/ 1 w 9"/>
                <a:gd name="T5" fmla="*/ 2 h 5"/>
                <a:gd name="T6" fmla="*/ 1 w 9"/>
                <a:gd name="T7" fmla="*/ 4 h 5"/>
                <a:gd name="T8" fmla="*/ 1 w 9"/>
                <a:gd name="T9" fmla="*/ 5 h 5"/>
                <a:gd name="T10" fmla="*/ 2 w 9"/>
                <a:gd name="T11" fmla="*/ 5 h 5"/>
                <a:gd name="T12" fmla="*/ 6 w 9"/>
                <a:gd name="T13" fmla="*/ 5 h 5"/>
                <a:gd name="T14" fmla="*/ 8 w 9"/>
                <a:gd name="T15" fmla="*/ 5 h 5"/>
                <a:gd name="T16" fmla="*/ 9 w 9"/>
                <a:gd name="T17" fmla="*/ 4 h 5"/>
                <a:gd name="T18" fmla="*/ 8 w 9"/>
                <a:gd name="T19" fmla="*/ 3 h 5"/>
                <a:gd name="T20" fmla="*/ 8 w 9"/>
                <a:gd name="T21" fmla="*/ 3 h 5"/>
                <a:gd name="T22" fmla="*/ 8 w 9"/>
                <a:gd name="T23" fmla="*/ 2 h 5"/>
                <a:gd name="T24" fmla="*/ 6 w 9"/>
                <a:gd name="T25" fmla="*/ 1 h 5"/>
                <a:gd name="T26" fmla="*/ 5 w 9"/>
                <a:gd name="T27" fmla="*/ 0 h 5"/>
                <a:gd name="T28" fmla="*/ 4 w 9"/>
                <a:gd name="T2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5">
                  <a:moveTo>
                    <a:pt x="4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3"/>
                    <a:pt x="0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5" y="5"/>
                    <a:pt x="6" y="5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0" name="Freeform 158">
              <a:extLst>
                <a:ext uri="{FF2B5EF4-FFF2-40B4-BE49-F238E27FC236}">
                  <a16:creationId xmlns:a16="http://schemas.microsoft.com/office/drawing/2014/main" id="{3C37C37D-5C61-C9AC-8E62-5DBCB0CAD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3" y="1082"/>
              <a:ext cx="80" cy="52"/>
            </a:xfrm>
            <a:custGeom>
              <a:avLst/>
              <a:gdLst>
                <a:gd name="T0" fmla="*/ 16 w 34"/>
                <a:gd name="T1" fmla="*/ 19 h 22"/>
                <a:gd name="T2" fmla="*/ 17 w 34"/>
                <a:gd name="T3" fmla="*/ 19 h 22"/>
                <a:gd name="T4" fmla="*/ 16 w 34"/>
                <a:gd name="T5" fmla="*/ 18 h 22"/>
                <a:gd name="T6" fmla="*/ 16 w 34"/>
                <a:gd name="T7" fmla="*/ 16 h 22"/>
                <a:gd name="T8" fmla="*/ 18 w 34"/>
                <a:gd name="T9" fmla="*/ 14 h 22"/>
                <a:gd name="T10" fmla="*/ 17 w 34"/>
                <a:gd name="T11" fmla="*/ 14 h 22"/>
                <a:gd name="T12" fmla="*/ 12 w 34"/>
                <a:gd name="T13" fmla="*/ 14 h 22"/>
                <a:gd name="T14" fmla="*/ 8 w 34"/>
                <a:gd name="T15" fmla="*/ 14 h 22"/>
                <a:gd name="T16" fmla="*/ 3 w 34"/>
                <a:gd name="T17" fmla="*/ 15 h 22"/>
                <a:gd name="T18" fmla="*/ 1 w 34"/>
                <a:gd name="T19" fmla="*/ 13 h 22"/>
                <a:gd name="T20" fmla="*/ 5 w 34"/>
                <a:gd name="T21" fmla="*/ 12 h 22"/>
                <a:gd name="T22" fmla="*/ 4 w 34"/>
                <a:gd name="T23" fmla="*/ 11 h 22"/>
                <a:gd name="T24" fmla="*/ 8 w 34"/>
                <a:gd name="T25" fmla="*/ 12 h 22"/>
                <a:gd name="T26" fmla="*/ 10 w 34"/>
                <a:gd name="T27" fmla="*/ 12 h 22"/>
                <a:gd name="T28" fmla="*/ 10 w 34"/>
                <a:gd name="T29" fmla="*/ 9 h 22"/>
                <a:gd name="T30" fmla="*/ 6 w 34"/>
                <a:gd name="T31" fmla="*/ 9 h 22"/>
                <a:gd name="T32" fmla="*/ 8 w 34"/>
                <a:gd name="T33" fmla="*/ 7 h 22"/>
                <a:gd name="T34" fmla="*/ 7 w 34"/>
                <a:gd name="T35" fmla="*/ 6 h 22"/>
                <a:gd name="T36" fmla="*/ 6 w 34"/>
                <a:gd name="T37" fmla="*/ 6 h 22"/>
                <a:gd name="T38" fmla="*/ 5 w 34"/>
                <a:gd name="T39" fmla="*/ 4 h 22"/>
                <a:gd name="T40" fmla="*/ 7 w 34"/>
                <a:gd name="T41" fmla="*/ 3 h 22"/>
                <a:gd name="T42" fmla="*/ 8 w 34"/>
                <a:gd name="T43" fmla="*/ 3 h 22"/>
                <a:gd name="T44" fmla="*/ 11 w 34"/>
                <a:gd name="T45" fmla="*/ 4 h 22"/>
                <a:gd name="T46" fmla="*/ 11 w 34"/>
                <a:gd name="T47" fmla="*/ 5 h 22"/>
                <a:gd name="T48" fmla="*/ 13 w 34"/>
                <a:gd name="T49" fmla="*/ 7 h 22"/>
                <a:gd name="T50" fmla="*/ 14 w 34"/>
                <a:gd name="T51" fmla="*/ 8 h 22"/>
                <a:gd name="T52" fmla="*/ 16 w 34"/>
                <a:gd name="T53" fmla="*/ 10 h 22"/>
                <a:gd name="T54" fmla="*/ 18 w 34"/>
                <a:gd name="T55" fmla="*/ 10 h 22"/>
                <a:gd name="T56" fmla="*/ 19 w 34"/>
                <a:gd name="T57" fmla="*/ 11 h 22"/>
                <a:gd name="T58" fmla="*/ 20 w 34"/>
                <a:gd name="T59" fmla="*/ 9 h 22"/>
                <a:gd name="T60" fmla="*/ 19 w 34"/>
                <a:gd name="T61" fmla="*/ 8 h 22"/>
                <a:gd name="T62" fmla="*/ 19 w 34"/>
                <a:gd name="T63" fmla="*/ 8 h 22"/>
                <a:gd name="T64" fmla="*/ 17 w 34"/>
                <a:gd name="T65" fmla="*/ 6 h 22"/>
                <a:gd name="T66" fmla="*/ 17 w 34"/>
                <a:gd name="T67" fmla="*/ 5 h 22"/>
                <a:gd name="T68" fmla="*/ 13 w 34"/>
                <a:gd name="T69" fmla="*/ 4 h 22"/>
                <a:gd name="T70" fmla="*/ 15 w 34"/>
                <a:gd name="T71" fmla="*/ 1 h 22"/>
                <a:gd name="T72" fmla="*/ 20 w 34"/>
                <a:gd name="T73" fmla="*/ 1 h 22"/>
                <a:gd name="T74" fmla="*/ 27 w 34"/>
                <a:gd name="T75" fmla="*/ 1 h 22"/>
                <a:gd name="T76" fmla="*/ 32 w 34"/>
                <a:gd name="T77" fmla="*/ 4 h 22"/>
                <a:gd name="T78" fmla="*/ 32 w 34"/>
                <a:gd name="T79" fmla="*/ 7 h 22"/>
                <a:gd name="T80" fmla="*/ 33 w 34"/>
                <a:gd name="T81" fmla="*/ 11 h 22"/>
                <a:gd name="T82" fmla="*/ 34 w 34"/>
                <a:gd name="T83" fmla="*/ 13 h 22"/>
                <a:gd name="T84" fmla="*/ 34 w 34"/>
                <a:gd name="T85" fmla="*/ 16 h 22"/>
                <a:gd name="T86" fmla="*/ 31 w 34"/>
                <a:gd name="T87" fmla="*/ 18 h 22"/>
                <a:gd name="T88" fmla="*/ 30 w 34"/>
                <a:gd name="T89" fmla="*/ 21 h 22"/>
                <a:gd name="T90" fmla="*/ 26 w 34"/>
                <a:gd name="T91" fmla="*/ 22 h 22"/>
                <a:gd name="T92" fmla="*/ 21 w 34"/>
                <a:gd name="T93" fmla="*/ 22 h 22"/>
                <a:gd name="T94" fmla="*/ 16 w 34"/>
                <a:gd name="T95" fmla="*/ 22 h 22"/>
                <a:gd name="T96" fmla="*/ 16 w 34"/>
                <a:gd name="T9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" h="22">
                  <a:moveTo>
                    <a:pt x="16" y="20"/>
                  </a:moveTo>
                  <a:cubicBezTo>
                    <a:pt x="16" y="20"/>
                    <a:pt x="15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7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7"/>
                    <a:pt x="15" y="17"/>
                    <a:pt x="16" y="16"/>
                  </a:cubicBezTo>
                  <a:cubicBezTo>
                    <a:pt x="16" y="16"/>
                    <a:pt x="17" y="15"/>
                    <a:pt x="17" y="15"/>
                  </a:cubicBezTo>
                  <a:cubicBezTo>
                    <a:pt x="17" y="15"/>
                    <a:pt x="18" y="15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8" y="14"/>
                    <a:pt x="17" y="13"/>
                    <a:pt x="17" y="14"/>
                  </a:cubicBezTo>
                  <a:cubicBezTo>
                    <a:pt x="16" y="14"/>
                    <a:pt x="16" y="14"/>
                    <a:pt x="15" y="15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9" y="14"/>
                    <a:pt x="8" y="14"/>
                  </a:cubicBezTo>
                  <a:cubicBezTo>
                    <a:pt x="7" y="14"/>
                    <a:pt x="6" y="14"/>
                    <a:pt x="5" y="14"/>
                  </a:cubicBezTo>
                  <a:cubicBezTo>
                    <a:pt x="4" y="14"/>
                    <a:pt x="4" y="15"/>
                    <a:pt x="3" y="15"/>
                  </a:cubicBezTo>
                  <a:cubicBezTo>
                    <a:pt x="3" y="15"/>
                    <a:pt x="2" y="15"/>
                    <a:pt x="1" y="14"/>
                  </a:cubicBezTo>
                  <a:cubicBezTo>
                    <a:pt x="1" y="14"/>
                    <a:pt x="0" y="14"/>
                    <a:pt x="1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5" y="12"/>
                    <a:pt x="4" y="12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7" y="11"/>
                    <a:pt x="7" y="12"/>
                    <a:pt x="8" y="12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0"/>
                    <a:pt x="9" y="10"/>
                    <a:pt x="10" y="9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5" y="8"/>
                    <a:pt x="7" y="8"/>
                    <a:pt x="7" y="7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2" y="6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5" y="9"/>
                    <a:pt x="16" y="9"/>
                    <a:pt x="16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10"/>
                    <a:pt x="17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1"/>
                    <a:pt x="20" y="11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19" y="7"/>
                    <a:pt x="20" y="8"/>
                    <a:pt x="20" y="8"/>
                  </a:cubicBezTo>
                  <a:cubicBezTo>
                    <a:pt x="19" y="6"/>
                    <a:pt x="18" y="7"/>
                    <a:pt x="17" y="6"/>
                  </a:cubicBezTo>
                  <a:cubicBezTo>
                    <a:pt x="17" y="6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15" y="4"/>
                    <a:pt x="14" y="4"/>
                    <a:pt x="13" y="4"/>
                  </a:cubicBezTo>
                  <a:cubicBezTo>
                    <a:pt x="13" y="3"/>
                    <a:pt x="12" y="3"/>
                    <a:pt x="13" y="2"/>
                  </a:cubicBezTo>
                  <a:cubicBezTo>
                    <a:pt x="13" y="2"/>
                    <a:pt x="14" y="1"/>
                    <a:pt x="15" y="1"/>
                  </a:cubicBezTo>
                  <a:cubicBezTo>
                    <a:pt x="15" y="1"/>
                    <a:pt x="16" y="1"/>
                    <a:pt x="17" y="1"/>
                  </a:cubicBezTo>
                  <a:cubicBezTo>
                    <a:pt x="18" y="1"/>
                    <a:pt x="19" y="1"/>
                    <a:pt x="20" y="1"/>
                  </a:cubicBezTo>
                  <a:cubicBezTo>
                    <a:pt x="21" y="1"/>
                    <a:pt x="21" y="2"/>
                    <a:pt x="22" y="3"/>
                  </a:cubicBezTo>
                  <a:cubicBezTo>
                    <a:pt x="24" y="4"/>
                    <a:pt x="25" y="0"/>
                    <a:pt x="27" y="1"/>
                  </a:cubicBezTo>
                  <a:cubicBezTo>
                    <a:pt x="28" y="1"/>
                    <a:pt x="29" y="1"/>
                    <a:pt x="29" y="1"/>
                  </a:cubicBezTo>
                  <a:cubicBezTo>
                    <a:pt x="30" y="2"/>
                    <a:pt x="31" y="3"/>
                    <a:pt x="32" y="4"/>
                  </a:cubicBezTo>
                  <a:cubicBezTo>
                    <a:pt x="32" y="4"/>
                    <a:pt x="32" y="5"/>
                    <a:pt x="32" y="5"/>
                  </a:cubicBezTo>
                  <a:cubicBezTo>
                    <a:pt x="32" y="6"/>
                    <a:pt x="32" y="7"/>
                    <a:pt x="32" y="7"/>
                  </a:cubicBezTo>
                  <a:cubicBezTo>
                    <a:pt x="33" y="8"/>
                    <a:pt x="33" y="8"/>
                    <a:pt x="33" y="9"/>
                  </a:cubicBezTo>
                  <a:cubicBezTo>
                    <a:pt x="33" y="10"/>
                    <a:pt x="33" y="10"/>
                    <a:pt x="33" y="11"/>
                  </a:cubicBezTo>
                  <a:cubicBezTo>
                    <a:pt x="33" y="11"/>
                    <a:pt x="32" y="12"/>
                    <a:pt x="33" y="13"/>
                  </a:cubicBezTo>
                  <a:cubicBezTo>
                    <a:pt x="33" y="13"/>
                    <a:pt x="33" y="13"/>
                    <a:pt x="34" y="13"/>
                  </a:cubicBezTo>
                  <a:cubicBezTo>
                    <a:pt x="34" y="14"/>
                    <a:pt x="34" y="15"/>
                    <a:pt x="34" y="15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2" y="16"/>
                  </a:cubicBezTo>
                  <a:cubicBezTo>
                    <a:pt x="31" y="15"/>
                    <a:pt x="30" y="17"/>
                    <a:pt x="31" y="18"/>
                  </a:cubicBezTo>
                  <a:cubicBezTo>
                    <a:pt x="31" y="18"/>
                    <a:pt x="32" y="19"/>
                    <a:pt x="31" y="20"/>
                  </a:cubicBezTo>
                  <a:cubicBezTo>
                    <a:pt x="31" y="20"/>
                    <a:pt x="30" y="21"/>
                    <a:pt x="30" y="21"/>
                  </a:cubicBezTo>
                  <a:cubicBezTo>
                    <a:pt x="29" y="21"/>
                    <a:pt x="29" y="22"/>
                    <a:pt x="28" y="22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5" y="22"/>
                    <a:pt x="23" y="21"/>
                    <a:pt x="22" y="22"/>
                  </a:cubicBezTo>
                  <a:cubicBezTo>
                    <a:pt x="22" y="22"/>
                    <a:pt x="22" y="22"/>
                    <a:pt x="21" y="22"/>
                  </a:cubicBezTo>
                  <a:cubicBezTo>
                    <a:pt x="21" y="22"/>
                    <a:pt x="20" y="22"/>
                    <a:pt x="19" y="22"/>
                  </a:cubicBezTo>
                  <a:cubicBezTo>
                    <a:pt x="18" y="22"/>
                    <a:pt x="17" y="22"/>
                    <a:pt x="16" y="22"/>
                  </a:cubicBezTo>
                  <a:cubicBezTo>
                    <a:pt x="15" y="22"/>
                    <a:pt x="15" y="22"/>
                    <a:pt x="15" y="21"/>
                  </a:cubicBezTo>
                  <a:cubicBezTo>
                    <a:pt x="16" y="21"/>
                    <a:pt x="16" y="20"/>
                    <a:pt x="16" y="2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1" name="Freeform 159">
              <a:extLst>
                <a:ext uri="{FF2B5EF4-FFF2-40B4-BE49-F238E27FC236}">
                  <a16:creationId xmlns:a16="http://schemas.microsoft.com/office/drawing/2014/main" id="{388BA7EB-9B5A-8D35-33CB-8A74850A0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1115"/>
              <a:ext cx="48" cy="31"/>
            </a:xfrm>
            <a:custGeom>
              <a:avLst/>
              <a:gdLst>
                <a:gd name="T0" fmla="*/ 1 w 20"/>
                <a:gd name="T1" fmla="*/ 9 h 13"/>
                <a:gd name="T2" fmla="*/ 2 w 20"/>
                <a:gd name="T3" fmla="*/ 9 h 13"/>
                <a:gd name="T4" fmla="*/ 3 w 20"/>
                <a:gd name="T5" fmla="*/ 9 h 13"/>
                <a:gd name="T6" fmla="*/ 4 w 20"/>
                <a:gd name="T7" fmla="*/ 10 h 13"/>
                <a:gd name="T8" fmla="*/ 5 w 20"/>
                <a:gd name="T9" fmla="*/ 10 h 13"/>
                <a:gd name="T10" fmla="*/ 6 w 20"/>
                <a:gd name="T11" fmla="*/ 11 h 13"/>
                <a:gd name="T12" fmla="*/ 8 w 20"/>
                <a:gd name="T13" fmla="*/ 11 h 13"/>
                <a:gd name="T14" fmla="*/ 9 w 20"/>
                <a:gd name="T15" fmla="*/ 11 h 13"/>
                <a:gd name="T16" fmla="*/ 10 w 20"/>
                <a:gd name="T17" fmla="*/ 12 h 13"/>
                <a:gd name="T18" fmla="*/ 13 w 20"/>
                <a:gd name="T19" fmla="*/ 13 h 13"/>
                <a:gd name="T20" fmla="*/ 19 w 20"/>
                <a:gd name="T21" fmla="*/ 11 h 13"/>
                <a:gd name="T22" fmla="*/ 19 w 20"/>
                <a:gd name="T23" fmla="*/ 9 h 13"/>
                <a:gd name="T24" fmla="*/ 18 w 20"/>
                <a:gd name="T25" fmla="*/ 9 h 13"/>
                <a:gd name="T26" fmla="*/ 18 w 20"/>
                <a:gd name="T27" fmla="*/ 7 h 13"/>
                <a:gd name="T28" fmla="*/ 18 w 20"/>
                <a:gd name="T29" fmla="*/ 7 h 13"/>
                <a:gd name="T30" fmla="*/ 18 w 20"/>
                <a:gd name="T31" fmla="*/ 5 h 13"/>
                <a:gd name="T32" fmla="*/ 16 w 20"/>
                <a:gd name="T33" fmla="*/ 3 h 13"/>
                <a:gd name="T34" fmla="*/ 14 w 20"/>
                <a:gd name="T35" fmla="*/ 1 h 13"/>
                <a:gd name="T36" fmla="*/ 11 w 20"/>
                <a:gd name="T37" fmla="*/ 0 h 13"/>
                <a:gd name="T38" fmla="*/ 9 w 20"/>
                <a:gd name="T39" fmla="*/ 0 h 13"/>
                <a:gd name="T40" fmla="*/ 8 w 20"/>
                <a:gd name="T41" fmla="*/ 1 h 13"/>
                <a:gd name="T42" fmla="*/ 7 w 20"/>
                <a:gd name="T43" fmla="*/ 1 h 13"/>
                <a:gd name="T44" fmla="*/ 5 w 20"/>
                <a:gd name="T45" fmla="*/ 2 h 13"/>
                <a:gd name="T46" fmla="*/ 4 w 20"/>
                <a:gd name="T47" fmla="*/ 2 h 13"/>
                <a:gd name="T48" fmla="*/ 4 w 20"/>
                <a:gd name="T49" fmla="*/ 3 h 13"/>
                <a:gd name="T50" fmla="*/ 3 w 20"/>
                <a:gd name="T51" fmla="*/ 3 h 13"/>
                <a:gd name="T52" fmla="*/ 2 w 20"/>
                <a:gd name="T53" fmla="*/ 4 h 13"/>
                <a:gd name="T54" fmla="*/ 2 w 20"/>
                <a:gd name="T55" fmla="*/ 4 h 13"/>
                <a:gd name="T56" fmla="*/ 1 w 20"/>
                <a:gd name="T57" fmla="*/ 5 h 13"/>
                <a:gd name="T58" fmla="*/ 0 w 20"/>
                <a:gd name="T59" fmla="*/ 5 h 13"/>
                <a:gd name="T60" fmla="*/ 0 w 20"/>
                <a:gd name="T61" fmla="*/ 6 h 13"/>
                <a:gd name="T62" fmla="*/ 0 w 20"/>
                <a:gd name="T63" fmla="*/ 6 h 13"/>
                <a:gd name="T64" fmla="*/ 0 w 20"/>
                <a:gd name="T65" fmla="*/ 8 h 13"/>
                <a:gd name="T66" fmla="*/ 1 w 20"/>
                <a:gd name="T6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13">
                  <a:moveTo>
                    <a:pt x="1" y="9"/>
                  </a:moveTo>
                  <a:cubicBezTo>
                    <a:pt x="1" y="9"/>
                    <a:pt x="1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8" y="11"/>
                    <a:pt x="8" y="11"/>
                    <a:pt x="9" y="11"/>
                  </a:cubicBezTo>
                  <a:cubicBezTo>
                    <a:pt x="9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3"/>
                  </a:cubicBezTo>
                  <a:cubicBezTo>
                    <a:pt x="16" y="13"/>
                    <a:pt x="18" y="13"/>
                    <a:pt x="19" y="11"/>
                  </a:cubicBezTo>
                  <a:cubicBezTo>
                    <a:pt x="20" y="10"/>
                    <a:pt x="20" y="10"/>
                    <a:pt x="19" y="9"/>
                  </a:cubicBezTo>
                  <a:cubicBezTo>
                    <a:pt x="19" y="9"/>
                    <a:pt x="19" y="9"/>
                    <a:pt x="18" y="9"/>
                  </a:cubicBezTo>
                  <a:cubicBezTo>
                    <a:pt x="18" y="8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9" y="5"/>
                    <a:pt x="18" y="5"/>
                  </a:cubicBezTo>
                  <a:cubicBezTo>
                    <a:pt x="18" y="4"/>
                    <a:pt x="17" y="4"/>
                    <a:pt x="16" y="3"/>
                  </a:cubicBezTo>
                  <a:cubicBezTo>
                    <a:pt x="15" y="3"/>
                    <a:pt x="15" y="2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1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2" name="Freeform 160">
              <a:extLst>
                <a:ext uri="{FF2B5EF4-FFF2-40B4-BE49-F238E27FC236}">
                  <a16:creationId xmlns:a16="http://schemas.microsoft.com/office/drawing/2014/main" id="{39A2B69B-08F3-8C11-58F9-F59E9DEE9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" y="1117"/>
              <a:ext cx="7" cy="5"/>
            </a:xfrm>
            <a:custGeom>
              <a:avLst/>
              <a:gdLst>
                <a:gd name="T0" fmla="*/ 2 w 3"/>
                <a:gd name="T1" fmla="*/ 2 h 2"/>
                <a:gd name="T2" fmla="*/ 3 w 3"/>
                <a:gd name="T3" fmla="*/ 1 h 2"/>
                <a:gd name="T4" fmla="*/ 3 w 3"/>
                <a:gd name="T5" fmla="*/ 1 h 2"/>
                <a:gd name="T6" fmla="*/ 2 w 3"/>
                <a:gd name="T7" fmla="*/ 0 h 2"/>
                <a:gd name="T8" fmla="*/ 2 w 3"/>
                <a:gd name="T9" fmla="*/ 0 h 2"/>
                <a:gd name="T10" fmla="*/ 1 w 3"/>
                <a:gd name="T11" fmla="*/ 0 h 2"/>
                <a:gd name="T12" fmla="*/ 0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2 h 2"/>
                <a:gd name="T20" fmla="*/ 1 w 3"/>
                <a:gd name="T21" fmla="*/ 2 h 2"/>
                <a:gd name="T22" fmla="*/ 2 w 3"/>
                <a:gd name="T23" fmla="*/ 2 h 2"/>
                <a:gd name="T24" fmla="*/ 2 w 3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3" name="Freeform 161">
              <a:extLst>
                <a:ext uri="{FF2B5EF4-FFF2-40B4-BE49-F238E27FC236}">
                  <a16:creationId xmlns:a16="http://schemas.microsoft.com/office/drawing/2014/main" id="{478E166C-129C-22DF-8D80-143BF5B1A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1115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0 h 1"/>
                <a:gd name="T4" fmla="*/ 0 w 3"/>
                <a:gd name="T5" fmla="*/ 1 h 1"/>
                <a:gd name="T6" fmla="*/ 1 w 3"/>
                <a:gd name="T7" fmla="*/ 1 h 1"/>
                <a:gd name="T8" fmla="*/ 1 w 3"/>
                <a:gd name="T9" fmla="*/ 1 h 1"/>
                <a:gd name="T10" fmla="*/ 2 w 3"/>
                <a:gd name="T11" fmla="*/ 1 h 1"/>
                <a:gd name="T12" fmla="*/ 2 w 3"/>
                <a:gd name="T13" fmla="*/ 1 h 1"/>
                <a:gd name="T14" fmla="*/ 3 w 3"/>
                <a:gd name="T15" fmla="*/ 1 h 1"/>
                <a:gd name="T16" fmla="*/ 3 w 3"/>
                <a:gd name="T17" fmla="*/ 0 h 1"/>
                <a:gd name="T18" fmla="*/ 2 w 3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4" name="Freeform 162">
              <a:extLst>
                <a:ext uri="{FF2B5EF4-FFF2-40B4-BE49-F238E27FC236}">
                  <a16:creationId xmlns:a16="http://schemas.microsoft.com/office/drawing/2014/main" id="{F5F2F5A2-D1F8-A70F-2BD6-F969F72EB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1103"/>
              <a:ext cx="7" cy="7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1 h 3"/>
                <a:gd name="T4" fmla="*/ 3 w 3"/>
                <a:gd name="T5" fmla="*/ 1 h 3"/>
                <a:gd name="T6" fmla="*/ 3 w 3"/>
                <a:gd name="T7" fmla="*/ 2 h 3"/>
                <a:gd name="T8" fmla="*/ 3 w 3"/>
                <a:gd name="T9" fmla="*/ 2 h 3"/>
                <a:gd name="T10" fmla="*/ 2 w 3"/>
                <a:gd name="T11" fmla="*/ 3 h 3"/>
                <a:gd name="T12" fmla="*/ 1 w 3"/>
                <a:gd name="T13" fmla="*/ 3 h 3"/>
                <a:gd name="T14" fmla="*/ 0 w 3"/>
                <a:gd name="T15" fmla="*/ 3 h 3"/>
                <a:gd name="T16" fmla="*/ 0 w 3"/>
                <a:gd name="T17" fmla="*/ 2 h 3"/>
                <a:gd name="T18" fmla="*/ 0 w 3"/>
                <a:gd name="T19" fmla="*/ 2 h 3"/>
                <a:gd name="T20" fmla="*/ 0 w 3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5" name="Freeform 163">
              <a:extLst>
                <a:ext uri="{FF2B5EF4-FFF2-40B4-BE49-F238E27FC236}">
                  <a16:creationId xmlns:a16="http://schemas.microsoft.com/office/drawing/2014/main" id="{9300D803-5E5B-EE58-B7BB-03B4EB15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5" y="1103"/>
              <a:ext cx="17" cy="7"/>
            </a:xfrm>
            <a:custGeom>
              <a:avLst/>
              <a:gdLst>
                <a:gd name="T0" fmla="*/ 2 w 7"/>
                <a:gd name="T1" fmla="*/ 1 h 3"/>
                <a:gd name="T2" fmla="*/ 0 w 7"/>
                <a:gd name="T3" fmla="*/ 3 h 3"/>
                <a:gd name="T4" fmla="*/ 1 w 7"/>
                <a:gd name="T5" fmla="*/ 3 h 3"/>
                <a:gd name="T6" fmla="*/ 2 w 7"/>
                <a:gd name="T7" fmla="*/ 3 h 3"/>
                <a:gd name="T8" fmla="*/ 3 w 7"/>
                <a:gd name="T9" fmla="*/ 3 h 3"/>
                <a:gd name="T10" fmla="*/ 4 w 7"/>
                <a:gd name="T11" fmla="*/ 2 h 3"/>
                <a:gd name="T12" fmla="*/ 5 w 7"/>
                <a:gd name="T13" fmla="*/ 1 h 3"/>
                <a:gd name="T14" fmla="*/ 6 w 7"/>
                <a:gd name="T15" fmla="*/ 1 h 3"/>
                <a:gd name="T16" fmla="*/ 6 w 7"/>
                <a:gd name="T17" fmla="*/ 0 h 3"/>
                <a:gd name="T18" fmla="*/ 4 w 7"/>
                <a:gd name="T19" fmla="*/ 0 h 3"/>
                <a:gd name="T20" fmla="*/ 2 w 7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2" y="1"/>
                  </a:moveTo>
                  <a:cubicBezTo>
                    <a:pt x="2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6" name="Freeform 164">
              <a:extLst>
                <a:ext uri="{FF2B5EF4-FFF2-40B4-BE49-F238E27FC236}">
                  <a16:creationId xmlns:a16="http://schemas.microsoft.com/office/drawing/2014/main" id="{39579171-CC34-E918-3BA9-6EFE88AE1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" y="1101"/>
              <a:ext cx="19" cy="7"/>
            </a:xfrm>
            <a:custGeom>
              <a:avLst/>
              <a:gdLst>
                <a:gd name="T0" fmla="*/ 8 w 8"/>
                <a:gd name="T1" fmla="*/ 0 h 3"/>
                <a:gd name="T2" fmla="*/ 7 w 8"/>
                <a:gd name="T3" fmla="*/ 0 h 3"/>
                <a:gd name="T4" fmla="*/ 6 w 8"/>
                <a:gd name="T5" fmla="*/ 0 h 3"/>
                <a:gd name="T6" fmla="*/ 3 w 8"/>
                <a:gd name="T7" fmla="*/ 0 h 3"/>
                <a:gd name="T8" fmla="*/ 1 w 8"/>
                <a:gd name="T9" fmla="*/ 1 h 3"/>
                <a:gd name="T10" fmla="*/ 0 w 8"/>
                <a:gd name="T11" fmla="*/ 2 h 3"/>
                <a:gd name="T12" fmla="*/ 0 w 8"/>
                <a:gd name="T13" fmla="*/ 2 h 3"/>
                <a:gd name="T14" fmla="*/ 2 w 8"/>
                <a:gd name="T15" fmla="*/ 3 h 3"/>
                <a:gd name="T16" fmla="*/ 4 w 8"/>
                <a:gd name="T17" fmla="*/ 2 h 3"/>
                <a:gd name="T18" fmla="*/ 6 w 8"/>
                <a:gd name="T19" fmla="*/ 1 h 3"/>
                <a:gd name="T20" fmla="*/ 8 w 8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1"/>
                    <a:pt x="8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7" name="Freeform 165">
              <a:extLst>
                <a:ext uri="{FF2B5EF4-FFF2-40B4-BE49-F238E27FC236}">
                  <a16:creationId xmlns:a16="http://schemas.microsoft.com/office/drawing/2014/main" id="{A8D521A3-3923-53D7-82D3-4AC72320F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" y="1091"/>
              <a:ext cx="26" cy="12"/>
            </a:xfrm>
            <a:custGeom>
              <a:avLst/>
              <a:gdLst>
                <a:gd name="T0" fmla="*/ 6 w 11"/>
                <a:gd name="T1" fmla="*/ 2 h 5"/>
                <a:gd name="T2" fmla="*/ 4 w 11"/>
                <a:gd name="T3" fmla="*/ 2 h 5"/>
                <a:gd name="T4" fmla="*/ 3 w 11"/>
                <a:gd name="T5" fmla="*/ 2 h 5"/>
                <a:gd name="T6" fmla="*/ 1 w 11"/>
                <a:gd name="T7" fmla="*/ 2 h 5"/>
                <a:gd name="T8" fmla="*/ 1 w 11"/>
                <a:gd name="T9" fmla="*/ 3 h 5"/>
                <a:gd name="T10" fmla="*/ 0 w 11"/>
                <a:gd name="T11" fmla="*/ 4 h 5"/>
                <a:gd name="T12" fmla="*/ 0 w 11"/>
                <a:gd name="T13" fmla="*/ 4 h 5"/>
                <a:gd name="T14" fmla="*/ 1 w 11"/>
                <a:gd name="T15" fmla="*/ 4 h 5"/>
                <a:gd name="T16" fmla="*/ 3 w 11"/>
                <a:gd name="T17" fmla="*/ 4 h 5"/>
                <a:gd name="T18" fmla="*/ 4 w 11"/>
                <a:gd name="T19" fmla="*/ 4 h 5"/>
                <a:gd name="T20" fmla="*/ 6 w 11"/>
                <a:gd name="T21" fmla="*/ 4 h 5"/>
                <a:gd name="T22" fmla="*/ 7 w 11"/>
                <a:gd name="T23" fmla="*/ 4 h 5"/>
                <a:gd name="T24" fmla="*/ 9 w 11"/>
                <a:gd name="T25" fmla="*/ 3 h 5"/>
                <a:gd name="T26" fmla="*/ 10 w 11"/>
                <a:gd name="T27" fmla="*/ 3 h 5"/>
                <a:gd name="T28" fmla="*/ 11 w 11"/>
                <a:gd name="T29" fmla="*/ 2 h 5"/>
                <a:gd name="T30" fmla="*/ 11 w 11"/>
                <a:gd name="T31" fmla="*/ 2 h 5"/>
                <a:gd name="T32" fmla="*/ 11 w 11"/>
                <a:gd name="T33" fmla="*/ 1 h 5"/>
                <a:gd name="T34" fmla="*/ 9 w 11"/>
                <a:gd name="T35" fmla="*/ 1 h 5"/>
                <a:gd name="T36" fmla="*/ 8 w 11"/>
                <a:gd name="T37" fmla="*/ 0 h 5"/>
                <a:gd name="T38" fmla="*/ 6 w 11"/>
                <a:gd name="T39" fmla="*/ 1 h 5"/>
                <a:gd name="T40" fmla="*/ 6 w 11"/>
                <a:gd name="T41" fmla="*/ 2 h 5"/>
                <a:gd name="T42" fmla="*/ 6 w 11"/>
                <a:gd name="T4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5">
                  <a:moveTo>
                    <a:pt x="6" y="2"/>
                  </a:move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5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8" name="Freeform 166">
              <a:extLst>
                <a:ext uri="{FF2B5EF4-FFF2-40B4-BE49-F238E27FC236}">
                  <a16:creationId xmlns:a16="http://schemas.microsoft.com/office/drawing/2014/main" id="{90EA1EF1-2476-2971-D26F-E3B146405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6" y="1082"/>
              <a:ext cx="19" cy="12"/>
            </a:xfrm>
            <a:custGeom>
              <a:avLst/>
              <a:gdLst>
                <a:gd name="T0" fmla="*/ 3 w 8"/>
                <a:gd name="T1" fmla="*/ 5 h 5"/>
                <a:gd name="T2" fmla="*/ 2 w 8"/>
                <a:gd name="T3" fmla="*/ 5 h 5"/>
                <a:gd name="T4" fmla="*/ 1 w 8"/>
                <a:gd name="T5" fmla="*/ 4 h 5"/>
                <a:gd name="T6" fmla="*/ 0 w 8"/>
                <a:gd name="T7" fmla="*/ 3 h 5"/>
                <a:gd name="T8" fmla="*/ 0 w 8"/>
                <a:gd name="T9" fmla="*/ 2 h 5"/>
                <a:gd name="T10" fmla="*/ 0 w 8"/>
                <a:gd name="T11" fmla="*/ 1 h 5"/>
                <a:gd name="T12" fmla="*/ 2 w 8"/>
                <a:gd name="T13" fmla="*/ 1 h 5"/>
                <a:gd name="T14" fmla="*/ 4 w 8"/>
                <a:gd name="T15" fmla="*/ 1 h 5"/>
                <a:gd name="T16" fmla="*/ 5 w 8"/>
                <a:gd name="T17" fmla="*/ 1 h 5"/>
                <a:gd name="T18" fmla="*/ 5 w 8"/>
                <a:gd name="T19" fmla="*/ 2 h 5"/>
                <a:gd name="T20" fmla="*/ 7 w 8"/>
                <a:gd name="T21" fmla="*/ 2 h 5"/>
                <a:gd name="T22" fmla="*/ 8 w 8"/>
                <a:gd name="T23" fmla="*/ 2 h 5"/>
                <a:gd name="T24" fmla="*/ 8 w 8"/>
                <a:gd name="T25" fmla="*/ 3 h 5"/>
                <a:gd name="T26" fmla="*/ 7 w 8"/>
                <a:gd name="T27" fmla="*/ 4 h 5"/>
                <a:gd name="T28" fmla="*/ 5 w 8"/>
                <a:gd name="T29" fmla="*/ 5 h 5"/>
                <a:gd name="T30" fmla="*/ 3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9" name="Freeform 167">
              <a:extLst>
                <a:ext uri="{FF2B5EF4-FFF2-40B4-BE49-F238E27FC236}">
                  <a16:creationId xmlns:a16="http://schemas.microsoft.com/office/drawing/2014/main" id="{11C6B366-8400-8527-A47A-28F7C215E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" y="1070"/>
              <a:ext cx="258" cy="81"/>
            </a:xfrm>
            <a:custGeom>
              <a:avLst/>
              <a:gdLst>
                <a:gd name="T0" fmla="*/ 59 w 109"/>
                <a:gd name="T1" fmla="*/ 33 h 34"/>
                <a:gd name="T2" fmla="*/ 63 w 109"/>
                <a:gd name="T3" fmla="*/ 34 h 34"/>
                <a:gd name="T4" fmla="*/ 65 w 109"/>
                <a:gd name="T5" fmla="*/ 33 h 34"/>
                <a:gd name="T6" fmla="*/ 69 w 109"/>
                <a:gd name="T7" fmla="*/ 34 h 34"/>
                <a:gd name="T8" fmla="*/ 72 w 109"/>
                <a:gd name="T9" fmla="*/ 33 h 34"/>
                <a:gd name="T10" fmla="*/ 75 w 109"/>
                <a:gd name="T11" fmla="*/ 32 h 34"/>
                <a:gd name="T12" fmla="*/ 79 w 109"/>
                <a:gd name="T13" fmla="*/ 33 h 34"/>
                <a:gd name="T14" fmla="*/ 84 w 109"/>
                <a:gd name="T15" fmla="*/ 31 h 34"/>
                <a:gd name="T16" fmla="*/ 86 w 109"/>
                <a:gd name="T17" fmla="*/ 31 h 34"/>
                <a:gd name="T18" fmla="*/ 92 w 109"/>
                <a:gd name="T19" fmla="*/ 33 h 34"/>
                <a:gd name="T20" fmla="*/ 102 w 109"/>
                <a:gd name="T21" fmla="*/ 32 h 34"/>
                <a:gd name="T22" fmla="*/ 104 w 109"/>
                <a:gd name="T23" fmla="*/ 30 h 34"/>
                <a:gd name="T24" fmla="*/ 107 w 109"/>
                <a:gd name="T25" fmla="*/ 28 h 34"/>
                <a:gd name="T26" fmla="*/ 104 w 109"/>
                <a:gd name="T27" fmla="*/ 27 h 34"/>
                <a:gd name="T28" fmla="*/ 105 w 109"/>
                <a:gd name="T29" fmla="*/ 21 h 34"/>
                <a:gd name="T30" fmla="*/ 99 w 109"/>
                <a:gd name="T31" fmla="*/ 18 h 34"/>
                <a:gd name="T32" fmla="*/ 82 w 109"/>
                <a:gd name="T33" fmla="*/ 17 h 34"/>
                <a:gd name="T34" fmla="*/ 76 w 109"/>
                <a:gd name="T35" fmla="*/ 17 h 34"/>
                <a:gd name="T36" fmla="*/ 73 w 109"/>
                <a:gd name="T37" fmla="*/ 19 h 34"/>
                <a:gd name="T38" fmla="*/ 69 w 109"/>
                <a:gd name="T39" fmla="*/ 20 h 34"/>
                <a:gd name="T40" fmla="*/ 69 w 109"/>
                <a:gd name="T41" fmla="*/ 21 h 34"/>
                <a:gd name="T42" fmla="*/ 65 w 109"/>
                <a:gd name="T43" fmla="*/ 21 h 34"/>
                <a:gd name="T44" fmla="*/ 61 w 109"/>
                <a:gd name="T45" fmla="*/ 19 h 34"/>
                <a:gd name="T46" fmla="*/ 59 w 109"/>
                <a:gd name="T47" fmla="*/ 20 h 34"/>
                <a:gd name="T48" fmla="*/ 54 w 109"/>
                <a:gd name="T49" fmla="*/ 21 h 34"/>
                <a:gd name="T50" fmla="*/ 50 w 109"/>
                <a:gd name="T51" fmla="*/ 19 h 34"/>
                <a:gd name="T52" fmla="*/ 49 w 109"/>
                <a:gd name="T53" fmla="*/ 21 h 34"/>
                <a:gd name="T54" fmla="*/ 47 w 109"/>
                <a:gd name="T55" fmla="*/ 19 h 34"/>
                <a:gd name="T56" fmla="*/ 44 w 109"/>
                <a:gd name="T57" fmla="*/ 15 h 34"/>
                <a:gd name="T58" fmla="*/ 37 w 109"/>
                <a:gd name="T59" fmla="*/ 15 h 34"/>
                <a:gd name="T60" fmla="*/ 36 w 109"/>
                <a:gd name="T61" fmla="*/ 14 h 34"/>
                <a:gd name="T62" fmla="*/ 34 w 109"/>
                <a:gd name="T63" fmla="*/ 12 h 34"/>
                <a:gd name="T64" fmla="*/ 41 w 109"/>
                <a:gd name="T65" fmla="*/ 12 h 34"/>
                <a:gd name="T66" fmla="*/ 43 w 109"/>
                <a:gd name="T67" fmla="*/ 10 h 34"/>
                <a:gd name="T68" fmla="*/ 37 w 109"/>
                <a:gd name="T69" fmla="*/ 8 h 34"/>
                <a:gd name="T70" fmla="*/ 30 w 109"/>
                <a:gd name="T71" fmla="*/ 5 h 34"/>
                <a:gd name="T72" fmla="*/ 19 w 109"/>
                <a:gd name="T73" fmla="*/ 8 h 34"/>
                <a:gd name="T74" fmla="*/ 21 w 109"/>
                <a:gd name="T75" fmla="*/ 6 h 34"/>
                <a:gd name="T76" fmla="*/ 21 w 109"/>
                <a:gd name="T77" fmla="*/ 5 h 34"/>
                <a:gd name="T78" fmla="*/ 12 w 109"/>
                <a:gd name="T79" fmla="*/ 2 h 34"/>
                <a:gd name="T80" fmla="*/ 4 w 109"/>
                <a:gd name="T81" fmla="*/ 0 h 34"/>
                <a:gd name="T82" fmla="*/ 0 w 109"/>
                <a:gd name="T83" fmla="*/ 2 h 34"/>
                <a:gd name="T84" fmla="*/ 2 w 109"/>
                <a:gd name="T85" fmla="*/ 3 h 34"/>
                <a:gd name="T86" fmla="*/ 2 w 109"/>
                <a:gd name="T87" fmla="*/ 6 h 34"/>
                <a:gd name="T88" fmla="*/ 6 w 109"/>
                <a:gd name="T89" fmla="*/ 6 h 34"/>
                <a:gd name="T90" fmla="*/ 10 w 109"/>
                <a:gd name="T91" fmla="*/ 9 h 34"/>
                <a:gd name="T92" fmla="*/ 12 w 109"/>
                <a:gd name="T93" fmla="*/ 10 h 34"/>
                <a:gd name="T94" fmla="*/ 21 w 109"/>
                <a:gd name="T95" fmla="*/ 10 h 34"/>
                <a:gd name="T96" fmla="*/ 25 w 109"/>
                <a:gd name="T97" fmla="*/ 11 h 34"/>
                <a:gd name="T98" fmla="*/ 25 w 109"/>
                <a:gd name="T99" fmla="*/ 14 h 34"/>
                <a:gd name="T100" fmla="*/ 29 w 109"/>
                <a:gd name="T101" fmla="*/ 17 h 34"/>
                <a:gd name="T102" fmla="*/ 30 w 109"/>
                <a:gd name="T103" fmla="*/ 19 h 34"/>
                <a:gd name="T104" fmla="*/ 28 w 109"/>
                <a:gd name="T105" fmla="*/ 24 h 34"/>
                <a:gd name="T106" fmla="*/ 29 w 109"/>
                <a:gd name="T107" fmla="*/ 26 h 34"/>
                <a:gd name="T108" fmla="*/ 32 w 109"/>
                <a:gd name="T109" fmla="*/ 30 h 34"/>
                <a:gd name="T110" fmla="*/ 35 w 109"/>
                <a:gd name="T111" fmla="*/ 30 h 34"/>
                <a:gd name="T112" fmla="*/ 38 w 109"/>
                <a:gd name="T113" fmla="*/ 31 h 34"/>
                <a:gd name="T114" fmla="*/ 48 w 109"/>
                <a:gd name="T115" fmla="*/ 32 h 34"/>
                <a:gd name="T116" fmla="*/ 49 w 109"/>
                <a:gd name="T117" fmla="*/ 30 h 34"/>
                <a:gd name="T118" fmla="*/ 53 w 109"/>
                <a:gd name="T119" fmla="*/ 30 h 34"/>
                <a:gd name="T120" fmla="*/ 55 w 109"/>
                <a:gd name="T121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" h="34">
                  <a:moveTo>
                    <a:pt x="55" y="33"/>
                  </a:moveTo>
                  <a:cubicBezTo>
                    <a:pt x="55" y="33"/>
                    <a:pt x="56" y="33"/>
                    <a:pt x="57" y="33"/>
                  </a:cubicBezTo>
                  <a:cubicBezTo>
                    <a:pt x="57" y="33"/>
                    <a:pt x="57" y="34"/>
                    <a:pt x="58" y="34"/>
                  </a:cubicBezTo>
                  <a:cubicBezTo>
                    <a:pt x="58" y="34"/>
                    <a:pt x="58" y="33"/>
                    <a:pt x="59" y="33"/>
                  </a:cubicBezTo>
                  <a:cubicBezTo>
                    <a:pt x="59" y="33"/>
                    <a:pt x="59" y="33"/>
                    <a:pt x="60" y="33"/>
                  </a:cubicBezTo>
                  <a:cubicBezTo>
                    <a:pt x="60" y="34"/>
                    <a:pt x="60" y="33"/>
                    <a:pt x="60" y="34"/>
                  </a:cubicBezTo>
                  <a:cubicBezTo>
                    <a:pt x="60" y="34"/>
                    <a:pt x="60" y="34"/>
                    <a:pt x="61" y="34"/>
                  </a:cubicBezTo>
                  <a:cubicBezTo>
                    <a:pt x="61" y="34"/>
                    <a:pt x="62" y="34"/>
                    <a:pt x="63" y="34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3"/>
                    <a:pt x="63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6" y="33"/>
                    <a:pt x="66" y="32"/>
                    <a:pt x="66" y="32"/>
                  </a:cubicBezTo>
                  <a:cubicBezTo>
                    <a:pt x="67" y="32"/>
                    <a:pt x="67" y="33"/>
                    <a:pt x="67" y="33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4"/>
                    <a:pt x="68" y="34"/>
                    <a:pt x="69" y="34"/>
                  </a:cubicBezTo>
                  <a:cubicBezTo>
                    <a:pt x="69" y="34"/>
                    <a:pt x="70" y="34"/>
                    <a:pt x="70" y="34"/>
                  </a:cubicBezTo>
                  <a:cubicBezTo>
                    <a:pt x="70" y="34"/>
                    <a:pt x="71" y="34"/>
                    <a:pt x="71" y="34"/>
                  </a:cubicBezTo>
                  <a:cubicBezTo>
                    <a:pt x="71" y="34"/>
                    <a:pt x="71" y="32"/>
                    <a:pt x="71" y="32"/>
                  </a:cubicBezTo>
                  <a:cubicBezTo>
                    <a:pt x="71" y="32"/>
                    <a:pt x="72" y="32"/>
                    <a:pt x="72" y="33"/>
                  </a:cubicBezTo>
                  <a:cubicBezTo>
                    <a:pt x="72" y="33"/>
                    <a:pt x="73" y="33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3"/>
                    <a:pt x="74" y="33"/>
                    <a:pt x="74" y="32"/>
                  </a:cubicBezTo>
                  <a:cubicBezTo>
                    <a:pt x="74" y="32"/>
                    <a:pt x="75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75" y="33"/>
                    <a:pt x="75" y="33"/>
                  </a:cubicBezTo>
                  <a:cubicBezTo>
                    <a:pt x="75" y="33"/>
                    <a:pt x="76" y="33"/>
                    <a:pt x="77" y="33"/>
                  </a:cubicBezTo>
                  <a:cubicBezTo>
                    <a:pt x="77" y="33"/>
                    <a:pt x="78" y="33"/>
                    <a:pt x="79" y="33"/>
                  </a:cubicBezTo>
                  <a:cubicBezTo>
                    <a:pt x="80" y="33"/>
                    <a:pt x="81" y="33"/>
                    <a:pt x="81" y="33"/>
                  </a:cubicBezTo>
                  <a:cubicBezTo>
                    <a:pt x="82" y="33"/>
                    <a:pt x="83" y="33"/>
                    <a:pt x="84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4" y="31"/>
                    <a:pt x="84" y="30"/>
                    <a:pt x="85" y="30"/>
                  </a:cubicBezTo>
                  <a:cubicBezTo>
                    <a:pt x="85" y="30"/>
                    <a:pt x="84" y="29"/>
                    <a:pt x="84" y="29"/>
                  </a:cubicBezTo>
                  <a:cubicBezTo>
                    <a:pt x="84" y="29"/>
                    <a:pt x="85" y="29"/>
                    <a:pt x="86" y="29"/>
                  </a:cubicBezTo>
                  <a:cubicBezTo>
                    <a:pt x="86" y="30"/>
                    <a:pt x="86" y="30"/>
                    <a:pt x="86" y="31"/>
                  </a:cubicBezTo>
                  <a:cubicBezTo>
                    <a:pt x="86" y="31"/>
                    <a:pt x="86" y="32"/>
                    <a:pt x="86" y="32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8" y="32"/>
                    <a:pt x="88" y="33"/>
                    <a:pt x="88" y="33"/>
                  </a:cubicBezTo>
                  <a:cubicBezTo>
                    <a:pt x="89" y="33"/>
                    <a:pt x="91" y="32"/>
                    <a:pt x="92" y="33"/>
                  </a:cubicBezTo>
                  <a:cubicBezTo>
                    <a:pt x="92" y="33"/>
                    <a:pt x="93" y="33"/>
                    <a:pt x="94" y="33"/>
                  </a:cubicBezTo>
                  <a:cubicBezTo>
                    <a:pt x="95" y="33"/>
                    <a:pt x="96" y="33"/>
                    <a:pt x="97" y="33"/>
                  </a:cubicBezTo>
                  <a:cubicBezTo>
                    <a:pt x="98" y="32"/>
                    <a:pt x="99" y="32"/>
                    <a:pt x="100" y="32"/>
                  </a:cubicBezTo>
                  <a:cubicBezTo>
                    <a:pt x="101" y="32"/>
                    <a:pt x="101" y="32"/>
                    <a:pt x="102" y="32"/>
                  </a:cubicBezTo>
                  <a:cubicBezTo>
                    <a:pt x="102" y="32"/>
                    <a:pt x="103" y="32"/>
                    <a:pt x="103" y="32"/>
                  </a:cubicBezTo>
                  <a:cubicBezTo>
                    <a:pt x="103" y="32"/>
                    <a:pt x="104" y="32"/>
                    <a:pt x="104" y="32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104" y="31"/>
                    <a:pt x="104" y="31"/>
                    <a:pt x="104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5" y="29"/>
                    <a:pt x="105" y="29"/>
                  </a:cubicBezTo>
                  <a:cubicBezTo>
                    <a:pt x="106" y="29"/>
                    <a:pt x="107" y="29"/>
                    <a:pt x="107" y="28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9" y="28"/>
                    <a:pt x="108" y="27"/>
                    <a:pt x="108" y="27"/>
                  </a:cubicBezTo>
                  <a:cubicBezTo>
                    <a:pt x="108" y="27"/>
                    <a:pt x="107" y="27"/>
                    <a:pt x="106" y="27"/>
                  </a:cubicBezTo>
                  <a:cubicBezTo>
                    <a:pt x="105" y="27"/>
                    <a:pt x="105" y="27"/>
                    <a:pt x="104" y="27"/>
                  </a:cubicBezTo>
                  <a:cubicBezTo>
                    <a:pt x="104" y="26"/>
                    <a:pt x="104" y="26"/>
                    <a:pt x="104" y="25"/>
                  </a:cubicBezTo>
                  <a:cubicBezTo>
                    <a:pt x="105" y="25"/>
                    <a:pt x="105" y="25"/>
                    <a:pt x="106" y="25"/>
                  </a:cubicBezTo>
                  <a:cubicBezTo>
                    <a:pt x="107" y="24"/>
                    <a:pt x="108" y="23"/>
                    <a:pt x="108" y="23"/>
                  </a:cubicBezTo>
                  <a:cubicBezTo>
                    <a:pt x="108" y="21"/>
                    <a:pt x="105" y="22"/>
                    <a:pt x="105" y="21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19"/>
                    <a:pt x="103" y="19"/>
                    <a:pt x="103" y="19"/>
                  </a:cubicBezTo>
                  <a:cubicBezTo>
                    <a:pt x="102" y="19"/>
                    <a:pt x="101" y="19"/>
                    <a:pt x="100" y="19"/>
                  </a:cubicBezTo>
                  <a:cubicBezTo>
                    <a:pt x="99" y="19"/>
                    <a:pt x="99" y="19"/>
                    <a:pt x="99" y="18"/>
                  </a:cubicBezTo>
                  <a:cubicBezTo>
                    <a:pt x="98" y="16"/>
                    <a:pt x="95" y="17"/>
                    <a:pt x="94" y="17"/>
                  </a:cubicBezTo>
                  <a:cubicBezTo>
                    <a:pt x="93" y="17"/>
                    <a:pt x="91" y="17"/>
                    <a:pt x="90" y="17"/>
                  </a:cubicBezTo>
                  <a:cubicBezTo>
                    <a:pt x="88" y="17"/>
                    <a:pt x="87" y="17"/>
                    <a:pt x="85" y="17"/>
                  </a:cubicBezTo>
                  <a:cubicBezTo>
                    <a:pt x="84" y="17"/>
                    <a:pt x="83" y="17"/>
                    <a:pt x="82" y="17"/>
                  </a:cubicBezTo>
                  <a:cubicBezTo>
                    <a:pt x="82" y="16"/>
                    <a:pt x="81" y="16"/>
                    <a:pt x="81" y="16"/>
                  </a:cubicBezTo>
                  <a:cubicBezTo>
                    <a:pt x="80" y="17"/>
                    <a:pt x="79" y="17"/>
                    <a:pt x="78" y="17"/>
                  </a:cubicBezTo>
                  <a:cubicBezTo>
                    <a:pt x="78" y="17"/>
                    <a:pt x="77" y="18"/>
                    <a:pt x="77" y="18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6" y="17"/>
                    <a:pt x="76" y="18"/>
                    <a:pt x="75" y="18"/>
                  </a:cubicBezTo>
                  <a:cubicBezTo>
                    <a:pt x="75" y="18"/>
                    <a:pt x="75" y="18"/>
                    <a:pt x="74" y="18"/>
                  </a:cubicBezTo>
                  <a:cubicBezTo>
                    <a:pt x="74" y="18"/>
                    <a:pt x="73" y="18"/>
                    <a:pt x="73" y="18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9"/>
                    <a:pt x="72" y="19"/>
                    <a:pt x="71" y="19"/>
                  </a:cubicBezTo>
                  <a:cubicBezTo>
                    <a:pt x="70" y="19"/>
                    <a:pt x="70" y="19"/>
                    <a:pt x="69" y="20"/>
                  </a:cubicBezTo>
                  <a:cubicBezTo>
                    <a:pt x="69" y="20"/>
                    <a:pt x="69" y="19"/>
                    <a:pt x="69" y="20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20"/>
                    <a:pt x="68" y="20"/>
                    <a:pt x="68" y="21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22"/>
                    <a:pt x="68" y="22"/>
                    <a:pt x="68" y="22"/>
                  </a:cubicBezTo>
                  <a:cubicBezTo>
                    <a:pt x="67" y="22"/>
                    <a:pt x="67" y="22"/>
                    <a:pt x="66" y="22"/>
                  </a:cubicBezTo>
                  <a:cubicBezTo>
                    <a:pt x="66" y="22"/>
                    <a:pt x="65" y="22"/>
                    <a:pt x="65" y="22"/>
                  </a:cubicBezTo>
                  <a:cubicBezTo>
                    <a:pt x="65" y="22"/>
                    <a:pt x="65" y="22"/>
                    <a:pt x="65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1"/>
                    <a:pt x="62" y="21"/>
                    <a:pt x="61" y="20"/>
                  </a:cubicBezTo>
                  <a:cubicBezTo>
                    <a:pt x="61" y="20"/>
                    <a:pt x="61" y="20"/>
                    <a:pt x="61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59" y="19"/>
                    <a:pt x="59" y="19"/>
                  </a:cubicBezTo>
                  <a:cubicBezTo>
                    <a:pt x="59" y="19"/>
                    <a:pt x="59" y="20"/>
                    <a:pt x="59" y="20"/>
                  </a:cubicBezTo>
                  <a:cubicBezTo>
                    <a:pt x="58" y="20"/>
                    <a:pt x="58" y="21"/>
                    <a:pt x="58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6" y="20"/>
                    <a:pt x="56" y="20"/>
                    <a:pt x="55" y="20"/>
                  </a:cubicBezTo>
                  <a:cubicBezTo>
                    <a:pt x="55" y="21"/>
                    <a:pt x="55" y="21"/>
                    <a:pt x="54" y="21"/>
                  </a:cubicBezTo>
                  <a:cubicBezTo>
                    <a:pt x="54" y="21"/>
                    <a:pt x="54" y="20"/>
                    <a:pt x="53" y="20"/>
                  </a:cubicBezTo>
                  <a:cubicBezTo>
                    <a:pt x="53" y="20"/>
                    <a:pt x="53" y="20"/>
                    <a:pt x="53" y="19"/>
                  </a:cubicBezTo>
                  <a:cubicBezTo>
                    <a:pt x="52" y="19"/>
                    <a:pt x="52" y="19"/>
                    <a:pt x="51" y="18"/>
                  </a:cubicBezTo>
                  <a:cubicBezTo>
                    <a:pt x="51" y="18"/>
                    <a:pt x="50" y="19"/>
                    <a:pt x="50" y="19"/>
                  </a:cubicBezTo>
                  <a:cubicBezTo>
                    <a:pt x="50" y="19"/>
                    <a:pt x="50" y="20"/>
                    <a:pt x="50" y="20"/>
                  </a:cubicBezTo>
                  <a:cubicBezTo>
                    <a:pt x="50" y="20"/>
                    <a:pt x="50" y="20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49" y="21"/>
                    <a:pt x="49" y="21"/>
                  </a:cubicBezTo>
                  <a:cubicBezTo>
                    <a:pt x="48" y="21"/>
                    <a:pt x="48" y="21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9"/>
                    <a:pt x="47" y="19"/>
                    <a:pt x="47" y="19"/>
                  </a:cubicBezTo>
                  <a:cubicBezTo>
                    <a:pt x="47" y="18"/>
                    <a:pt x="47" y="17"/>
                    <a:pt x="47" y="17"/>
                  </a:cubicBezTo>
                  <a:cubicBezTo>
                    <a:pt x="47" y="17"/>
                    <a:pt x="46" y="16"/>
                    <a:pt x="46" y="16"/>
                  </a:cubicBezTo>
                  <a:cubicBezTo>
                    <a:pt x="45" y="16"/>
                    <a:pt x="45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4" y="14"/>
                    <a:pt x="42" y="15"/>
                    <a:pt x="42" y="15"/>
                  </a:cubicBezTo>
                  <a:cubicBezTo>
                    <a:pt x="41" y="15"/>
                    <a:pt x="41" y="15"/>
                    <a:pt x="40" y="15"/>
                  </a:cubicBezTo>
                  <a:cubicBezTo>
                    <a:pt x="39" y="15"/>
                    <a:pt x="39" y="15"/>
                    <a:pt x="38" y="15"/>
                  </a:cubicBezTo>
                  <a:cubicBezTo>
                    <a:pt x="38" y="15"/>
                    <a:pt x="38" y="15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5"/>
                    <a:pt x="37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7" y="13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2"/>
                    <a:pt x="35" y="13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1"/>
                    <a:pt x="35" y="11"/>
                    <a:pt x="35" y="11"/>
                  </a:cubicBezTo>
                  <a:cubicBezTo>
                    <a:pt x="36" y="11"/>
                    <a:pt x="37" y="12"/>
                    <a:pt x="37" y="12"/>
                  </a:cubicBezTo>
                  <a:cubicBezTo>
                    <a:pt x="38" y="12"/>
                    <a:pt x="40" y="12"/>
                    <a:pt x="41" y="12"/>
                  </a:cubicBezTo>
                  <a:cubicBezTo>
                    <a:pt x="42" y="12"/>
                    <a:pt x="43" y="12"/>
                    <a:pt x="44" y="12"/>
                  </a:cubicBezTo>
                  <a:cubicBezTo>
                    <a:pt x="45" y="12"/>
                    <a:pt x="45" y="12"/>
                    <a:pt x="46" y="11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5" y="10"/>
                    <a:pt x="44" y="10"/>
                    <a:pt x="43" y="10"/>
                  </a:cubicBezTo>
                  <a:cubicBezTo>
                    <a:pt x="42" y="10"/>
                    <a:pt x="41" y="9"/>
                    <a:pt x="39" y="9"/>
                  </a:cubicBezTo>
                  <a:cubicBezTo>
                    <a:pt x="39" y="9"/>
                    <a:pt x="38" y="9"/>
                    <a:pt x="37" y="9"/>
                  </a:cubicBezTo>
                  <a:cubicBezTo>
                    <a:pt x="36" y="9"/>
                    <a:pt x="35" y="9"/>
                    <a:pt x="34" y="8"/>
                  </a:cubicBezTo>
                  <a:cubicBezTo>
                    <a:pt x="35" y="8"/>
                    <a:pt x="36" y="8"/>
                    <a:pt x="37" y="8"/>
                  </a:cubicBezTo>
                  <a:cubicBezTo>
                    <a:pt x="37" y="8"/>
                    <a:pt x="39" y="8"/>
                    <a:pt x="38" y="7"/>
                  </a:cubicBezTo>
                  <a:cubicBezTo>
                    <a:pt x="38" y="7"/>
                    <a:pt x="37" y="6"/>
                    <a:pt x="37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3" y="5"/>
                    <a:pt x="32" y="5"/>
                    <a:pt x="30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7" y="6"/>
                    <a:pt x="26" y="6"/>
                    <a:pt x="25" y="6"/>
                  </a:cubicBezTo>
                  <a:cubicBezTo>
                    <a:pt x="24" y="6"/>
                    <a:pt x="23" y="7"/>
                    <a:pt x="22" y="7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9" y="8"/>
                    <a:pt x="19" y="8"/>
                    <a:pt x="20" y="8"/>
                  </a:cubicBezTo>
                  <a:cubicBezTo>
                    <a:pt x="20" y="8"/>
                    <a:pt x="20" y="8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1" y="7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1" y="4"/>
                    <a:pt x="20" y="4"/>
                    <a:pt x="20" y="3"/>
                  </a:cubicBezTo>
                  <a:cubicBezTo>
                    <a:pt x="20" y="3"/>
                    <a:pt x="19" y="2"/>
                    <a:pt x="18" y="2"/>
                  </a:cubicBezTo>
                  <a:cubicBezTo>
                    <a:pt x="17" y="2"/>
                    <a:pt x="16" y="2"/>
                    <a:pt x="14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1" y="2"/>
                    <a:pt x="11" y="2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7"/>
                    <a:pt x="6" y="7"/>
                    <a:pt x="6" y="6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0" y="10"/>
                    <a:pt x="10" y="10"/>
                  </a:cubicBezTo>
                  <a:cubicBezTo>
                    <a:pt x="11" y="11"/>
                    <a:pt x="11" y="10"/>
                    <a:pt x="12" y="10"/>
                  </a:cubicBezTo>
                  <a:cubicBezTo>
                    <a:pt x="12" y="10"/>
                    <a:pt x="12" y="10"/>
                    <a:pt x="13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0" y="10"/>
                    <a:pt x="21" y="10"/>
                  </a:cubicBezTo>
                  <a:cubicBezTo>
                    <a:pt x="21" y="10"/>
                    <a:pt x="21" y="10"/>
                    <a:pt x="22" y="10"/>
                  </a:cubicBezTo>
                  <a:cubicBezTo>
                    <a:pt x="22" y="9"/>
                    <a:pt x="22" y="10"/>
                    <a:pt x="23" y="10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4" y="11"/>
                    <a:pt x="24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5" y="12"/>
                    <a:pt x="25" y="12"/>
                    <a:pt x="25" y="13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6" y="15"/>
                    <a:pt x="27" y="15"/>
                  </a:cubicBezTo>
                  <a:cubicBezTo>
                    <a:pt x="27" y="15"/>
                    <a:pt x="28" y="15"/>
                    <a:pt x="28" y="16"/>
                  </a:cubicBezTo>
                  <a:cubicBezTo>
                    <a:pt x="28" y="16"/>
                    <a:pt x="29" y="16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0" y="17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0"/>
                    <a:pt x="30" y="20"/>
                    <a:pt x="29" y="20"/>
                  </a:cubicBezTo>
                  <a:cubicBezTo>
                    <a:pt x="29" y="21"/>
                    <a:pt x="28" y="21"/>
                    <a:pt x="28" y="21"/>
                  </a:cubicBezTo>
                  <a:cubicBezTo>
                    <a:pt x="28" y="22"/>
                    <a:pt x="28" y="23"/>
                    <a:pt x="28" y="23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5"/>
                    <a:pt x="28" y="25"/>
                    <a:pt x="29" y="25"/>
                  </a:cubicBezTo>
                  <a:cubicBezTo>
                    <a:pt x="29" y="25"/>
                    <a:pt x="30" y="25"/>
                    <a:pt x="30" y="25"/>
                  </a:cubicBezTo>
                  <a:cubicBezTo>
                    <a:pt x="30" y="25"/>
                    <a:pt x="30" y="26"/>
                    <a:pt x="30" y="26"/>
                  </a:cubicBezTo>
                  <a:cubicBezTo>
                    <a:pt x="30" y="26"/>
                    <a:pt x="29" y="26"/>
                    <a:pt x="29" y="26"/>
                  </a:cubicBezTo>
                  <a:cubicBezTo>
                    <a:pt x="29" y="26"/>
                    <a:pt x="29" y="27"/>
                    <a:pt x="29" y="27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30"/>
                    <a:pt x="31" y="30"/>
                    <a:pt x="32" y="30"/>
                  </a:cubicBezTo>
                  <a:cubicBezTo>
                    <a:pt x="32" y="31"/>
                    <a:pt x="33" y="31"/>
                    <a:pt x="33" y="31"/>
                  </a:cubicBezTo>
                  <a:cubicBezTo>
                    <a:pt x="33" y="31"/>
                    <a:pt x="34" y="31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1"/>
                    <a:pt x="35" y="30"/>
                  </a:cubicBezTo>
                  <a:cubicBezTo>
                    <a:pt x="35" y="30"/>
                    <a:pt x="35" y="30"/>
                    <a:pt x="36" y="30"/>
                  </a:cubicBezTo>
                  <a:cubicBezTo>
                    <a:pt x="36" y="30"/>
                    <a:pt x="37" y="29"/>
                    <a:pt x="37" y="29"/>
                  </a:cubicBezTo>
                  <a:cubicBezTo>
                    <a:pt x="37" y="30"/>
                    <a:pt x="37" y="30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2"/>
                    <a:pt x="38" y="32"/>
                    <a:pt x="39" y="32"/>
                  </a:cubicBezTo>
                  <a:cubicBezTo>
                    <a:pt x="40" y="32"/>
                    <a:pt x="42" y="32"/>
                    <a:pt x="44" y="32"/>
                  </a:cubicBezTo>
                  <a:cubicBezTo>
                    <a:pt x="44" y="32"/>
                    <a:pt x="45" y="32"/>
                    <a:pt x="46" y="32"/>
                  </a:cubicBezTo>
                  <a:cubicBezTo>
                    <a:pt x="46" y="32"/>
                    <a:pt x="47" y="33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48" y="30"/>
                    <a:pt x="48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0"/>
                    <a:pt x="50" y="30"/>
                    <a:pt x="50" y="30"/>
                  </a:cubicBezTo>
                  <a:cubicBezTo>
                    <a:pt x="50" y="30"/>
                    <a:pt x="51" y="29"/>
                    <a:pt x="51" y="29"/>
                  </a:cubicBezTo>
                  <a:cubicBezTo>
                    <a:pt x="51" y="29"/>
                    <a:pt x="51" y="28"/>
                    <a:pt x="52" y="29"/>
                  </a:cubicBezTo>
                  <a:cubicBezTo>
                    <a:pt x="52" y="29"/>
                    <a:pt x="53" y="29"/>
                    <a:pt x="53" y="30"/>
                  </a:cubicBezTo>
                  <a:cubicBezTo>
                    <a:pt x="53" y="30"/>
                    <a:pt x="53" y="31"/>
                    <a:pt x="52" y="32"/>
                  </a:cubicBezTo>
                  <a:cubicBezTo>
                    <a:pt x="52" y="32"/>
                    <a:pt x="52" y="33"/>
                    <a:pt x="52" y="33"/>
                  </a:cubicBezTo>
                  <a:cubicBezTo>
                    <a:pt x="52" y="33"/>
                    <a:pt x="53" y="33"/>
                    <a:pt x="53" y="33"/>
                  </a:cubicBezTo>
                  <a:cubicBezTo>
                    <a:pt x="54" y="33"/>
                    <a:pt x="54" y="33"/>
                    <a:pt x="55" y="3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0" name="Freeform 168">
              <a:extLst>
                <a:ext uri="{FF2B5EF4-FFF2-40B4-BE49-F238E27FC236}">
                  <a16:creationId xmlns:a16="http://schemas.microsoft.com/office/drawing/2014/main" id="{01FEC38B-7FB9-B09B-9E18-95B2DCD33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" y="1051"/>
              <a:ext cx="24" cy="14"/>
            </a:xfrm>
            <a:custGeom>
              <a:avLst/>
              <a:gdLst>
                <a:gd name="T0" fmla="*/ 4 w 10"/>
                <a:gd name="T1" fmla="*/ 0 h 6"/>
                <a:gd name="T2" fmla="*/ 2 w 10"/>
                <a:gd name="T3" fmla="*/ 0 h 6"/>
                <a:gd name="T4" fmla="*/ 0 w 10"/>
                <a:gd name="T5" fmla="*/ 0 h 6"/>
                <a:gd name="T6" fmla="*/ 0 w 10"/>
                <a:gd name="T7" fmla="*/ 1 h 6"/>
                <a:gd name="T8" fmla="*/ 0 w 10"/>
                <a:gd name="T9" fmla="*/ 1 h 6"/>
                <a:gd name="T10" fmla="*/ 0 w 10"/>
                <a:gd name="T11" fmla="*/ 2 h 6"/>
                <a:gd name="T12" fmla="*/ 2 w 10"/>
                <a:gd name="T13" fmla="*/ 4 h 6"/>
                <a:gd name="T14" fmla="*/ 4 w 10"/>
                <a:gd name="T15" fmla="*/ 6 h 6"/>
                <a:gd name="T16" fmla="*/ 7 w 10"/>
                <a:gd name="T17" fmla="*/ 6 h 6"/>
                <a:gd name="T18" fmla="*/ 9 w 10"/>
                <a:gd name="T19" fmla="*/ 4 h 6"/>
                <a:gd name="T20" fmla="*/ 7 w 10"/>
                <a:gd name="T21" fmla="*/ 1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8" y="6"/>
                    <a:pt x="10" y="5"/>
                    <a:pt x="9" y="4"/>
                  </a:cubicBezTo>
                  <a:cubicBezTo>
                    <a:pt x="9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1" name="Freeform 169">
              <a:extLst>
                <a:ext uri="{FF2B5EF4-FFF2-40B4-BE49-F238E27FC236}">
                  <a16:creationId xmlns:a16="http://schemas.microsoft.com/office/drawing/2014/main" id="{831BA701-BFE6-4F2C-B7CE-12490085C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077"/>
              <a:ext cx="15" cy="14"/>
            </a:xfrm>
            <a:custGeom>
              <a:avLst/>
              <a:gdLst>
                <a:gd name="T0" fmla="*/ 4 w 6"/>
                <a:gd name="T1" fmla="*/ 0 h 6"/>
                <a:gd name="T2" fmla="*/ 2 w 6"/>
                <a:gd name="T3" fmla="*/ 0 h 6"/>
                <a:gd name="T4" fmla="*/ 1 w 6"/>
                <a:gd name="T5" fmla="*/ 1 h 6"/>
                <a:gd name="T6" fmla="*/ 0 w 6"/>
                <a:gd name="T7" fmla="*/ 2 h 6"/>
                <a:gd name="T8" fmla="*/ 1 w 6"/>
                <a:gd name="T9" fmla="*/ 3 h 6"/>
                <a:gd name="T10" fmla="*/ 1 w 6"/>
                <a:gd name="T11" fmla="*/ 4 h 6"/>
                <a:gd name="T12" fmla="*/ 3 w 6"/>
                <a:gd name="T13" fmla="*/ 5 h 6"/>
                <a:gd name="T14" fmla="*/ 5 w 6"/>
                <a:gd name="T15" fmla="*/ 5 h 6"/>
                <a:gd name="T16" fmla="*/ 5 w 6"/>
                <a:gd name="T17" fmla="*/ 4 h 6"/>
                <a:gd name="T18" fmla="*/ 5 w 6"/>
                <a:gd name="T19" fmla="*/ 4 h 6"/>
                <a:gd name="T20" fmla="*/ 6 w 6"/>
                <a:gd name="T21" fmla="*/ 2 h 6"/>
                <a:gd name="T22" fmla="*/ 4 w 6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2" y="4"/>
                    <a:pt x="3" y="5"/>
                    <a:pt x="3" y="5"/>
                  </a:cubicBezTo>
                  <a:cubicBezTo>
                    <a:pt x="4" y="5"/>
                    <a:pt x="5" y="6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ubicBezTo>
                    <a:pt x="5" y="1"/>
                    <a:pt x="4" y="1"/>
                    <a:pt x="4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2" name="Freeform 170">
              <a:extLst>
                <a:ext uri="{FF2B5EF4-FFF2-40B4-BE49-F238E27FC236}">
                  <a16:creationId xmlns:a16="http://schemas.microsoft.com/office/drawing/2014/main" id="{50B0288D-507B-2524-C0BD-53814B5D2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0" y="1046"/>
              <a:ext cx="45" cy="12"/>
            </a:xfrm>
            <a:custGeom>
              <a:avLst/>
              <a:gdLst>
                <a:gd name="T0" fmla="*/ 17 w 19"/>
                <a:gd name="T1" fmla="*/ 1 h 5"/>
                <a:gd name="T2" fmla="*/ 16 w 19"/>
                <a:gd name="T3" fmla="*/ 1 h 5"/>
                <a:gd name="T4" fmla="*/ 14 w 19"/>
                <a:gd name="T5" fmla="*/ 1 h 5"/>
                <a:gd name="T6" fmla="*/ 11 w 19"/>
                <a:gd name="T7" fmla="*/ 1 h 5"/>
                <a:gd name="T8" fmla="*/ 8 w 19"/>
                <a:gd name="T9" fmla="*/ 1 h 5"/>
                <a:gd name="T10" fmla="*/ 7 w 19"/>
                <a:gd name="T11" fmla="*/ 1 h 5"/>
                <a:gd name="T12" fmla="*/ 6 w 19"/>
                <a:gd name="T13" fmla="*/ 1 h 5"/>
                <a:gd name="T14" fmla="*/ 5 w 19"/>
                <a:gd name="T15" fmla="*/ 1 h 5"/>
                <a:gd name="T16" fmla="*/ 4 w 19"/>
                <a:gd name="T17" fmla="*/ 0 h 5"/>
                <a:gd name="T18" fmla="*/ 2 w 19"/>
                <a:gd name="T19" fmla="*/ 1 h 5"/>
                <a:gd name="T20" fmla="*/ 0 w 19"/>
                <a:gd name="T21" fmla="*/ 3 h 5"/>
                <a:gd name="T22" fmla="*/ 2 w 19"/>
                <a:gd name="T23" fmla="*/ 4 h 5"/>
                <a:gd name="T24" fmla="*/ 5 w 19"/>
                <a:gd name="T25" fmla="*/ 4 h 5"/>
                <a:gd name="T26" fmla="*/ 8 w 19"/>
                <a:gd name="T27" fmla="*/ 4 h 5"/>
                <a:gd name="T28" fmla="*/ 12 w 19"/>
                <a:gd name="T29" fmla="*/ 5 h 5"/>
                <a:gd name="T30" fmla="*/ 14 w 19"/>
                <a:gd name="T31" fmla="*/ 5 h 5"/>
                <a:gd name="T32" fmla="*/ 15 w 19"/>
                <a:gd name="T33" fmla="*/ 5 h 5"/>
                <a:gd name="T34" fmla="*/ 17 w 19"/>
                <a:gd name="T35" fmla="*/ 4 h 5"/>
                <a:gd name="T36" fmla="*/ 18 w 19"/>
                <a:gd name="T37" fmla="*/ 3 h 5"/>
                <a:gd name="T38" fmla="*/ 19 w 19"/>
                <a:gd name="T39" fmla="*/ 2 h 5"/>
                <a:gd name="T40" fmla="*/ 19 w 19"/>
                <a:gd name="T41" fmla="*/ 1 h 5"/>
                <a:gd name="T42" fmla="*/ 17 w 19"/>
                <a:gd name="T4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5">
                  <a:moveTo>
                    <a:pt x="17" y="1"/>
                  </a:moveTo>
                  <a:cubicBezTo>
                    <a:pt x="17" y="1"/>
                    <a:pt x="16" y="1"/>
                    <a:pt x="16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4"/>
                    <a:pt x="5" y="4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6" y="5"/>
                    <a:pt x="17" y="5"/>
                    <a:pt x="17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18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8" y="1"/>
                    <a:pt x="17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3" name="Freeform 171">
              <a:extLst>
                <a:ext uri="{FF2B5EF4-FFF2-40B4-BE49-F238E27FC236}">
                  <a16:creationId xmlns:a16="http://schemas.microsoft.com/office/drawing/2014/main" id="{3CE1A65D-FF54-9F8B-881F-56E40BCE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1167"/>
              <a:ext cx="69" cy="31"/>
            </a:xfrm>
            <a:custGeom>
              <a:avLst/>
              <a:gdLst>
                <a:gd name="T0" fmla="*/ 1 w 29"/>
                <a:gd name="T1" fmla="*/ 1 h 13"/>
                <a:gd name="T2" fmla="*/ 0 w 29"/>
                <a:gd name="T3" fmla="*/ 4 h 13"/>
                <a:gd name="T4" fmla="*/ 0 w 29"/>
                <a:gd name="T5" fmla="*/ 5 h 13"/>
                <a:gd name="T6" fmla="*/ 0 w 29"/>
                <a:gd name="T7" fmla="*/ 6 h 13"/>
                <a:gd name="T8" fmla="*/ 0 w 29"/>
                <a:gd name="T9" fmla="*/ 7 h 13"/>
                <a:gd name="T10" fmla="*/ 0 w 29"/>
                <a:gd name="T11" fmla="*/ 7 h 13"/>
                <a:gd name="T12" fmla="*/ 1 w 29"/>
                <a:gd name="T13" fmla="*/ 7 h 13"/>
                <a:gd name="T14" fmla="*/ 3 w 29"/>
                <a:gd name="T15" fmla="*/ 7 h 13"/>
                <a:gd name="T16" fmla="*/ 5 w 29"/>
                <a:gd name="T17" fmla="*/ 8 h 13"/>
                <a:gd name="T18" fmla="*/ 5 w 29"/>
                <a:gd name="T19" fmla="*/ 10 h 13"/>
                <a:gd name="T20" fmla="*/ 6 w 29"/>
                <a:gd name="T21" fmla="*/ 11 h 13"/>
                <a:gd name="T22" fmla="*/ 6 w 29"/>
                <a:gd name="T23" fmla="*/ 12 h 13"/>
                <a:gd name="T24" fmla="*/ 7 w 29"/>
                <a:gd name="T25" fmla="*/ 13 h 13"/>
                <a:gd name="T26" fmla="*/ 8 w 29"/>
                <a:gd name="T27" fmla="*/ 13 h 13"/>
                <a:gd name="T28" fmla="*/ 9 w 29"/>
                <a:gd name="T29" fmla="*/ 13 h 13"/>
                <a:gd name="T30" fmla="*/ 11 w 29"/>
                <a:gd name="T31" fmla="*/ 13 h 13"/>
                <a:gd name="T32" fmla="*/ 14 w 29"/>
                <a:gd name="T33" fmla="*/ 13 h 13"/>
                <a:gd name="T34" fmla="*/ 17 w 29"/>
                <a:gd name="T35" fmla="*/ 12 h 13"/>
                <a:gd name="T36" fmla="*/ 24 w 29"/>
                <a:gd name="T37" fmla="*/ 12 h 13"/>
                <a:gd name="T38" fmla="*/ 28 w 29"/>
                <a:gd name="T39" fmla="*/ 10 h 13"/>
                <a:gd name="T40" fmla="*/ 26 w 29"/>
                <a:gd name="T41" fmla="*/ 8 h 13"/>
                <a:gd name="T42" fmla="*/ 23 w 29"/>
                <a:gd name="T43" fmla="*/ 5 h 13"/>
                <a:gd name="T44" fmla="*/ 15 w 29"/>
                <a:gd name="T45" fmla="*/ 2 h 13"/>
                <a:gd name="T46" fmla="*/ 10 w 29"/>
                <a:gd name="T47" fmla="*/ 2 h 13"/>
                <a:gd name="T48" fmla="*/ 6 w 29"/>
                <a:gd name="T49" fmla="*/ 2 h 13"/>
                <a:gd name="T50" fmla="*/ 1 w 29"/>
                <a:gd name="T5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3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7" y="12"/>
                    <a:pt x="7" y="12"/>
                    <a:pt x="7" y="13"/>
                  </a:cubicBezTo>
                  <a:cubicBezTo>
                    <a:pt x="7" y="13"/>
                    <a:pt x="7" y="12"/>
                    <a:pt x="8" y="13"/>
                  </a:cubicBezTo>
                  <a:cubicBezTo>
                    <a:pt x="8" y="13"/>
                    <a:pt x="8" y="13"/>
                    <a:pt x="9" y="13"/>
                  </a:cubicBezTo>
                  <a:cubicBezTo>
                    <a:pt x="9" y="13"/>
                    <a:pt x="10" y="13"/>
                    <a:pt x="11" y="13"/>
                  </a:cubicBezTo>
                  <a:cubicBezTo>
                    <a:pt x="12" y="13"/>
                    <a:pt x="13" y="13"/>
                    <a:pt x="14" y="13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20" y="12"/>
                    <a:pt x="22" y="12"/>
                    <a:pt x="24" y="12"/>
                  </a:cubicBezTo>
                  <a:cubicBezTo>
                    <a:pt x="25" y="12"/>
                    <a:pt x="29" y="13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5" y="7"/>
                    <a:pt x="24" y="6"/>
                    <a:pt x="23" y="5"/>
                  </a:cubicBezTo>
                  <a:cubicBezTo>
                    <a:pt x="21" y="4"/>
                    <a:pt x="18" y="3"/>
                    <a:pt x="15" y="2"/>
                  </a:cubicBezTo>
                  <a:cubicBezTo>
                    <a:pt x="13" y="2"/>
                    <a:pt x="12" y="2"/>
                    <a:pt x="10" y="2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5" y="1"/>
                    <a:pt x="3" y="0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4" name="Freeform 172">
              <a:extLst>
                <a:ext uri="{FF2B5EF4-FFF2-40B4-BE49-F238E27FC236}">
                  <a16:creationId xmlns:a16="http://schemas.microsoft.com/office/drawing/2014/main" id="{13D63A74-152F-5B3C-97B2-A7C82EF98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1182"/>
              <a:ext cx="273" cy="133"/>
            </a:xfrm>
            <a:custGeom>
              <a:avLst/>
              <a:gdLst>
                <a:gd name="T0" fmla="*/ 104 w 115"/>
                <a:gd name="T1" fmla="*/ 52 h 56"/>
                <a:gd name="T2" fmla="*/ 108 w 115"/>
                <a:gd name="T3" fmla="*/ 48 h 56"/>
                <a:gd name="T4" fmla="*/ 103 w 115"/>
                <a:gd name="T5" fmla="*/ 47 h 56"/>
                <a:gd name="T6" fmla="*/ 101 w 115"/>
                <a:gd name="T7" fmla="*/ 44 h 56"/>
                <a:gd name="T8" fmla="*/ 105 w 115"/>
                <a:gd name="T9" fmla="*/ 41 h 56"/>
                <a:gd name="T10" fmla="*/ 110 w 115"/>
                <a:gd name="T11" fmla="*/ 43 h 56"/>
                <a:gd name="T12" fmla="*/ 115 w 115"/>
                <a:gd name="T13" fmla="*/ 40 h 56"/>
                <a:gd name="T14" fmla="*/ 110 w 115"/>
                <a:gd name="T15" fmla="*/ 36 h 56"/>
                <a:gd name="T16" fmla="*/ 101 w 115"/>
                <a:gd name="T17" fmla="*/ 32 h 56"/>
                <a:gd name="T18" fmla="*/ 96 w 115"/>
                <a:gd name="T19" fmla="*/ 30 h 56"/>
                <a:gd name="T20" fmla="*/ 93 w 115"/>
                <a:gd name="T21" fmla="*/ 25 h 56"/>
                <a:gd name="T22" fmla="*/ 89 w 115"/>
                <a:gd name="T23" fmla="*/ 15 h 56"/>
                <a:gd name="T24" fmla="*/ 88 w 115"/>
                <a:gd name="T25" fmla="*/ 10 h 56"/>
                <a:gd name="T26" fmla="*/ 86 w 115"/>
                <a:gd name="T27" fmla="*/ 6 h 56"/>
                <a:gd name="T28" fmla="*/ 82 w 115"/>
                <a:gd name="T29" fmla="*/ 3 h 56"/>
                <a:gd name="T30" fmla="*/ 77 w 115"/>
                <a:gd name="T31" fmla="*/ 2 h 56"/>
                <a:gd name="T32" fmla="*/ 70 w 115"/>
                <a:gd name="T33" fmla="*/ 1 h 56"/>
                <a:gd name="T34" fmla="*/ 69 w 115"/>
                <a:gd name="T35" fmla="*/ 5 h 56"/>
                <a:gd name="T36" fmla="*/ 72 w 115"/>
                <a:gd name="T37" fmla="*/ 14 h 56"/>
                <a:gd name="T38" fmla="*/ 71 w 115"/>
                <a:gd name="T39" fmla="*/ 20 h 56"/>
                <a:gd name="T40" fmla="*/ 67 w 115"/>
                <a:gd name="T41" fmla="*/ 13 h 56"/>
                <a:gd name="T42" fmla="*/ 61 w 115"/>
                <a:gd name="T43" fmla="*/ 7 h 56"/>
                <a:gd name="T44" fmla="*/ 56 w 115"/>
                <a:gd name="T45" fmla="*/ 4 h 56"/>
                <a:gd name="T46" fmla="*/ 56 w 115"/>
                <a:gd name="T47" fmla="*/ 6 h 56"/>
                <a:gd name="T48" fmla="*/ 59 w 115"/>
                <a:gd name="T49" fmla="*/ 8 h 56"/>
                <a:gd name="T50" fmla="*/ 55 w 115"/>
                <a:gd name="T51" fmla="*/ 10 h 56"/>
                <a:gd name="T52" fmla="*/ 48 w 115"/>
                <a:gd name="T53" fmla="*/ 12 h 56"/>
                <a:gd name="T54" fmla="*/ 48 w 115"/>
                <a:gd name="T55" fmla="*/ 9 h 56"/>
                <a:gd name="T56" fmla="*/ 44 w 115"/>
                <a:gd name="T57" fmla="*/ 6 h 56"/>
                <a:gd name="T58" fmla="*/ 36 w 115"/>
                <a:gd name="T59" fmla="*/ 5 h 56"/>
                <a:gd name="T60" fmla="*/ 32 w 115"/>
                <a:gd name="T61" fmla="*/ 6 h 56"/>
                <a:gd name="T62" fmla="*/ 26 w 115"/>
                <a:gd name="T63" fmla="*/ 1 h 56"/>
                <a:gd name="T64" fmla="*/ 13 w 115"/>
                <a:gd name="T65" fmla="*/ 5 h 56"/>
                <a:gd name="T66" fmla="*/ 4 w 115"/>
                <a:gd name="T67" fmla="*/ 12 h 56"/>
                <a:gd name="T68" fmla="*/ 2 w 115"/>
                <a:gd name="T69" fmla="*/ 16 h 56"/>
                <a:gd name="T70" fmla="*/ 4 w 115"/>
                <a:gd name="T71" fmla="*/ 21 h 56"/>
                <a:gd name="T72" fmla="*/ 7 w 115"/>
                <a:gd name="T73" fmla="*/ 23 h 56"/>
                <a:gd name="T74" fmla="*/ 19 w 115"/>
                <a:gd name="T75" fmla="*/ 22 h 56"/>
                <a:gd name="T76" fmla="*/ 19 w 115"/>
                <a:gd name="T77" fmla="*/ 24 h 56"/>
                <a:gd name="T78" fmla="*/ 8 w 115"/>
                <a:gd name="T79" fmla="*/ 30 h 56"/>
                <a:gd name="T80" fmla="*/ 25 w 115"/>
                <a:gd name="T81" fmla="*/ 32 h 56"/>
                <a:gd name="T82" fmla="*/ 38 w 115"/>
                <a:gd name="T83" fmla="*/ 32 h 56"/>
                <a:gd name="T84" fmla="*/ 45 w 115"/>
                <a:gd name="T85" fmla="*/ 35 h 56"/>
                <a:gd name="T86" fmla="*/ 37 w 115"/>
                <a:gd name="T87" fmla="*/ 36 h 56"/>
                <a:gd name="T88" fmla="*/ 26 w 115"/>
                <a:gd name="T89" fmla="*/ 36 h 56"/>
                <a:gd name="T90" fmla="*/ 14 w 115"/>
                <a:gd name="T91" fmla="*/ 38 h 56"/>
                <a:gd name="T92" fmla="*/ 13 w 115"/>
                <a:gd name="T93" fmla="*/ 42 h 56"/>
                <a:gd name="T94" fmla="*/ 17 w 115"/>
                <a:gd name="T95" fmla="*/ 45 h 56"/>
                <a:gd name="T96" fmla="*/ 29 w 115"/>
                <a:gd name="T97" fmla="*/ 48 h 56"/>
                <a:gd name="T98" fmla="*/ 37 w 115"/>
                <a:gd name="T99" fmla="*/ 55 h 56"/>
                <a:gd name="T100" fmla="*/ 63 w 115"/>
                <a:gd name="T101" fmla="*/ 54 h 56"/>
                <a:gd name="T102" fmla="*/ 78 w 115"/>
                <a:gd name="T103" fmla="*/ 46 h 56"/>
                <a:gd name="T104" fmla="*/ 81 w 115"/>
                <a:gd name="T105" fmla="*/ 47 h 56"/>
                <a:gd name="T106" fmla="*/ 90 w 115"/>
                <a:gd name="T107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56">
                  <a:moveTo>
                    <a:pt x="94" y="52"/>
                  </a:moveTo>
                  <a:cubicBezTo>
                    <a:pt x="97" y="52"/>
                    <a:pt x="97" y="52"/>
                    <a:pt x="97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6" y="51"/>
                    <a:pt x="108" y="50"/>
                    <a:pt x="109" y="50"/>
                  </a:cubicBezTo>
                  <a:cubicBezTo>
                    <a:pt x="109" y="50"/>
                    <a:pt x="110" y="49"/>
                    <a:pt x="110" y="49"/>
                  </a:cubicBezTo>
                  <a:cubicBezTo>
                    <a:pt x="109" y="48"/>
                    <a:pt x="109" y="48"/>
                    <a:pt x="109" y="48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8" y="46"/>
                    <a:pt x="108" y="46"/>
                    <a:pt x="108" y="46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6"/>
                    <a:pt x="104" y="47"/>
                    <a:pt x="103" y="47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1" y="44"/>
                    <a:pt x="101" y="44"/>
                    <a:pt x="102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1"/>
                    <a:pt x="106" y="41"/>
                    <a:pt x="106" y="41"/>
                  </a:cubicBezTo>
                  <a:cubicBezTo>
                    <a:pt x="107" y="41"/>
                    <a:pt x="108" y="41"/>
                    <a:pt x="108" y="41"/>
                  </a:cubicBezTo>
                  <a:cubicBezTo>
                    <a:pt x="109" y="41"/>
                    <a:pt x="109" y="41"/>
                    <a:pt x="109" y="42"/>
                  </a:cubicBezTo>
                  <a:cubicBezTo>
                    <a:pt x="109" y="42"/>
                    <a:pt x="109" y="42"/>
                    <a:pt x="109" y="43"/>
                  </a:cubicBezTo>
                  <a:cubicBezTo>
                    <a:pt x="109" y="43"/>
                    <a:pt x="110" y="43"/>
                    <a:pt x="110" y="43"/>
                  </a:cubicBezTo>
                  <a:cubicBezTo>
                    <a:pt x="111" y="43"/>
                    <a:pt x="111" y="41"/>
                    <a:pt x="112" y="41"/>
                  </a:cubicBezTo>
                  <a:cubicBezTo>
                    <a:pt x="112" y="42"/>
                    <a:pt x="112" y="42"/>
                    <a:pt x="113" y="43"/>
                  </a:cubicBezTo>
                  <a:cubicBezTo>
                    <a:pt x="113" y="43"/>
                    <a:pt x="114" y="43"/>
                    <a:pt x="115" y="43"/>
                  </a:cubicBezTo>
                  <a:cubicBezTo>
                    <a:pt x="115" y="43"/>
                    <a:pt x="115" y="42"/>
                    <a:pt x="115" y="42"/>
                  </a:cubicBezTo>
                  <a:cubicBezTo>
                    <a:pt x="115" y="41"/>
                    <a:pt x="115" y="40"/>
                    <a:pt x="115" y="40"/>
                  </a:cubicBezTo>
                  <a:cubicBezTo>
                    <a:pt x="115" y="39"/>
                    <a:pt x="115" y="38"/>
                    <a:pt x="115" y="38"/>
                  </a:cubicBezTo>
                  <a:cubicBezTo>
                    <a:pt x="114" y="38"/>
                    <a:pt x="114" y="38"/>
                    <a:pt x="113" y="38"/>
                  </a:cubicBezTo>
                  <a:cubicBezTo>
                    <a:pt x="113" y="37"/>
                    <a:pt x="112" y="38"/>
                    <a:pt x="112" y="38"/>
                  </a:cubicBezTo>
                  <a:cubicBezTo>
                    <a:pt x="111" y="38"/>
                    <a:pt x="111" y="37"/>
                    <a:pt x="111" y="37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09" y="36"/>
                    <a:pt x="107" y="36"/>
                    <a:pt x="106" y="36"/>
                  </a:cubicBezTo>
                  <a:cubicBezTo>
                    <a:pt x="106" y="36"/>
                    <a:pt x="106" y="35"/>
                    <a:pt x="105" y="35"/>
                  </a:cubicBezTo>
                  <a:cubicBezTo>
                    <a:pt x="105" y="34"/>
                    <a:pt x="104" y="34"/>
                    <a:pt x="104" y="34"/>
                  </a:cubicBezTo>
                  <a:cubicBezTo>
                    <a:pt x="103" y="34"/>
                    <a:pt x="103" y="33"/>
                    <a:pt x="103" y="33"/>
                  </a:cubicBezTo>
                  <a:cubicBezTo>
                    <a:pt x="103" y="32"/>
                    <a:pt x="102" y="32"/>
                    <a:pt x="101" y="32"/>
                  </a:cubicBezTo>
                  <a:cubicBezTo>
                    <a:pt x="101" y="32"/>
                    <a:pt x="101" y="32"/>
                    <a:pt x="101" y="33"/>
                  </a:cubicBezTo>
                  <a:cubicBezTo>
                    <a:pt x="101" y="33"/>
                    <a:pt x="101" y="33"/>
                    <a:pt x="100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98" y="32"/>
                    <a:pt x="98" y="31"/>
                    <a:pt x="97" y="31"/>
                  </a:cubicBezTo>
                  <a:cubicBezTo>
                    <a:pt x="96" y="31"/>
                    <a:pt x="96" y="30"/>
                    <a:pt x="96" y="30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9"/>
                    <a:pt x="94" y="28"/>
                    <a:pt x="94" y="28"/>
                  </a:cubicBezTo>
                  <a:cubicBezTo>
                    <a:pt x="93" y="28"/>
                    <a:pt x="93" y="27"/>
                    <a:pt x="92" y="27"/>
                  </a:cubicBezTo>
                  <a:cubicBezTo>
                    <a:pt x="92" y="27"/>
                    <a:pt x="93" y="26"/>
                    <a:pt x="93" y="26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3" y="24"/>
                    <a:pt x="94" y="23"/>
                    <a:pt x="94" y="22"/>
                  </a:cubicBezTo>
                  <a:cubicBezTo>
                    <a:pt x="94" y="22"/>
                    <a:pt x="94" y="21"/>
                    <a:pt x="93" y="20"/>
                  </a:cubicBezTo>
                  <a:cubicBezTo>
                    <a:pt x="93" y="20"/>
                    <a:pt x="92" y="19"/>
                    <a:pt x="91" y="18"/>
                  </a:cubicBezTo>
                  <a:cubicBezTo>
                    <a:pt x="91" y="18"/>
                    <a:pt x="91" y="17"/>
                    <a:pt x="90" y="16"/>
                  </a:cubicBezTo>
                  <a:cubicBezTo>
                    <a:pt x="90" y="16"/>
                    <a:pt x="89" y="15"/>
                    <a:pt x="89" y="15"/>
                  </a:cubicBezTo>
                  <a:cubicBezTo>
                    <a:pt x="89" y="15"/>
                    <a:pt x="89" y="14"/>
                    <a:pt x="89" y="14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9"/>
                    <a:pt x="88" y="9"/>
                    <a:pt x="87" y="8"/>
                  </a:cubicBezTo>
                  <a:cubicBezTo>
                    <a:pt x="87" y="8"/>
                    <a:pt x="87" y="7"/>
                    <a:pt x="86" y="7"/>
                  </a:cubicBezTo>
                  <a:cubicBezTo>
                    <a:pt x="86" y="7"/>
                    <a:pt x="86" y="7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6"/>
                    <a:pt x="86" y="6"/>
                    <a:pt x="86" y="5"/>
                  </a:cubicBezTo>
                  <a:cubicBezTo>
                    <a:pt x="86" y="5"/>
                    <a:pt x="85" y="5"/>
                    <a:pt x="85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2" y="4"/>
                    <a:pt x="82" y="3"/>
                    <a:pt x="82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0" y="2"/>
                    <a:pt x="79" y="2"/>
                    <a:pt x="79" y="1"/>
                  </a:cubicBezTo>
                  <a:cubicBezTo>
                    <a:pt x="79" y="1"/>
                    <a:pt x="78" y="1"/>
                    <a:pt x="78" y="1"/>
                  </a:cubicBezTo>
                  <a:cubicBezTo>
                    <a:pt x="78" y="1"/>
                    <a:pt x="78" y="1"/>
                    <a:pt x="77" y="1"/>
                  </a:cubicBezTo>
                  <a:cubicBezTo>
                    <a:pt x="77" y="1"/>
                    <a:pt x="77" y="1"/>
                    <a:pt x="77" y="2"/>
                  </a:cubicBezTo>
                  <a:cubicBezTo>
                    <a:pt x="77" y="2"/>
                    <a:pt x="76" y="2"/>
                    <a:pt x="76" y="2"/>
                  </a:cubicBezTo>
                  <a:cubicBezTo>
                    <a:pt x="75" y="3"/>
                    <a:pt x="75" y="2"/>
                    <a:pt x="75" y="2"/>
                  </a:cubicBezTo>
                  <a:cubicBezTo>
                    <a:pt x="74" y="1"/>
                    <a:pt x="74" y="1"/>
                    <a:pt x="73" y="1"/>
                  </a:cubicBezTo>
                  <a:cubicBezTo>
                    <a:pt x="73" y="0"/>
                    <a:pt x="73" y="0"/>
                    <a:pt x="72" y="0"/>
                  </a:cubicBezTo>
                  <a:cubicBezTo>
                    <a:pt x="71" y="0"/>
                    <a:pt x="71" y="0"/>
                    <a:pt x="70" y="1"/>
                  </a:cubicBezTo>
                  <a:cubicBezTo>
                    <a:pt x="70" y="1"/>
                    <a:pt x="70" y="1"/>
                    <a:pt x="70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3"/>
                    <a:pt x="69" y="3"/>
                    <a:pt x="69" y="4"/>
                  </a:cubicBezTo>
                  <a:cubicBezTo>
                    <a:pt x="69" y="4"/>
                    <a:pt x="69" y="5"/>
                    <a:pt x="69" y="5"/>
                  </a:cubicBezTo>
                  <a:cubicBezTo>
                    <a:pt x="69" y="6"/>
                    <a:pt x="69" y="6"/>
                    <a:pt x="69" y="7"/>
                  </a:cubicBezTo>
                  <a:cubicBezTo>
                    <a:pt x="69" y="7"/>
                    <a:pt x="69" y="8"/>
                    <a:pt x="70" y="8"/>
                  </a:cubicBezTo>
                  <a:cubicBezTo>
                    <a:pt x="70" y="9"/>
                    <a:pt x="70" y="9"/>
                    <a:pt x="71" y="10"/>
                  </a:cubicBezTo>
                  <a:cubicBezTo>
                    <a:pt x="71" y="11"/>
                    <a:pt x="71" y="12"/>
                    <a:pt x="71" y="13"/>
                  </a:cubicBezTo>
                  <a:cubicBezTo>
                    <a:pt x="71" y="13"/>
                    <a:pt x="72" y="14"/>
                    <a:pt x="72" y="14"/>
                  </a:cubicBezTo>
                  <a:cubicBezTo>
                    <a:pt x="72" y="15"/>
                    <a:pt x="72" y="15"/>
                    <a:pt x="72" y="16"/>
                  </a:cubicBezTo>
                  <a:cubicBezTo>
                    <a:pt x="73" y="16"/>
                    <a:pt x="73" y="16"/>
                    <a:pt x="74" y="17"/>
                  </a:cubicBezTo>
                  <a:cubicBezTo>
                    <a:pt x="74" y="17"/>
                    <a:pt x="75" y="18"/>
                    <a:pt x="75" y="18"/>
                  </a:cubicBezTo>
                  <a:cubicBezTo>
                    <a:pt x="75" y="19"/>
                    <a:pt x="74" y="19"/>
                    <a:pt x="73" y="19"/>
                  </a:cubicBezTo>
                  <a:cubicBezTo>
                    <a:pt x="73" y="19"/>
                    <a:pt x="72" y="20"/>
                    <a:pt x="71" y="20"/>
                  </a:cubicBezTo>
                  <a:cubicBezTo>
                    <a:pt x="70" y="20"/>
                    <a:pt x="70" y="20"/>
                    <a:pt x="69" y="20"/>
                  </a:cubicBezTo>
                  <a:cubicBezTo>
                    <a:pt x="69" y="19"/>
                    <a:pt x="68" y="19"/>
                    <a:pt x="67" y="18"/>
                  </a:cubicBezTo>
                  <a:cubicBezTo>
                    <a:pt x="67" y="17"/>
                    <a:pt x="68" y="17"/>
                    <a:pt x="68" y="17"/>
                  </a:cubicBezTo>
                  <a:cubicBezTo>
                    <a:pt x="68" y="16"/>
                    <a:pt x="68" y="15"/>
                    <a:pt x="67" y="15"/>
                  </a:cubicBezTo>
                  <a:cubicBezTo>
                    <a:pt x="67" y="14"/>
                    <a:pt x="67" y="13"/>
                    <a:pt x="67" y="13"/>
                  </a:cubicBezTo>
                  <a:cubicBezTo>
                    <a:pt x="67" y="12"/>
                    <a:pt x="66" y="12"/>
                    <a:pt x="66" y="11"/>
                  </a:cubicBezTo>
                  <a:cubicBezTo>
                    <a:pt x="66" y="11"/>
                    <a:pt x="65" y="10"/>
                    <a:pt x="65" y="10"/>
                  </a:cubicBezTo>
                  <a:cubicBezTo>
                    <a:pt x="64" y="10"/>
                    <a:pt x="64" y="9"/>
                    <a:pt x="64" y="9"/>
                  </a:cubicBezTo>
                  <a:cubicBezTo>
                    <a:pt x="64" y="8"/>
                    <a:pt x="63" y="8"/>
                    <a:pt x="63" y="8"/>
                  </a:cubicBezTo>
                  <a:cubicBezTo>
                    <a:pt x="62" y="7"/>
                    <a:pt x="62" y="7"/>
                    <a:pt x="61" y="7"/>
                  </a:cubicBezTo>
                  <a:cubicBezTo>
                    <a:pt x="60" y="7"/>
                    <a:pt x="60" y="6"/>
                    <a:pt x="59" y="5"/>
                  </a:cubicBezTo>
                  <a:cubicBezTo>
                    <a:pt x="59" y="5"/>
                    <a:pt x="59" y="5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5"/>
                    <a:pt x="54" y="5"/>
                  </a:cubicBezTo>
                  <a:cubicBezTo>
                    <a:pt x="54" y="5"/>
                    <a:pt x="54" y="6"/>
                    <a:pt x="54" y="6"/>
                  </a:cubicBezTo>
                  <a:cubicBezTo>
                    <a:pt x="54" y="6"/>
                    <a:pt x="55" y="6"/>
                    <a:pt x="55" y="6"/>
                  </a:cubicBezTo>
                  <a:cubicBezTo>
                    <a:pt x="55" y="6"/>
                    <a:pt x="55" y="6"/>
                    <a:pt x="56" y="6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6"/>
                    <a:pt x="56" y="7"/>
                    <a:pt x="57" y="7"/>
                  </a:cubicBezTo>
                  <a:cubicBezTo>
                    <a:pt x="57" y="7"/>
                    <a:pt x="57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59" y="8"/>
                    <a:pt x="59" y="8"/>
                    <a:pt x="58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1"/>
                    <a:pt x="57" y="10"/>
                    <a:pt x="57" y="10"/>
                  </a:cubicBezTo>
                  <a:cubicBezTo>
                    <a:pt x="56" y="10"/>
                    <a:pt x="56" y="10"/>
                    <a:pt x="55" y="10"/>
                  </a:cubicBezTo>
                  <a:cubicBezTo>
                    <a:pt x="55" y="10"/>
                    <a:pt x="55" y="11"/>
                    <a:pt x="54" y="11"/>
                  </a:cubicBezTo>
                  <a:cubicBezTo>
                    <a:pt x="53" y="11"/>
                    <a:pt x="53" y="10"/>
                    <a:pt x="53" y="11"/>
                  </a:cubicBezTo>
                  <a:cubicBezTo>
                    <a:pt x="52" y="11"/>
                    <a:pt x="52" y="12"/>
                    <a:pt x="51" y="12"/>
                  </a:cubicBezTo>
                  <a:cubicBezTo>
                    <a:pt x="51" y="12"/>
                    <a:pt x="50" y="12"/>
                    <a:pt x="50" y="12"/>
                  </a:cubicBezTo>
                  <a:cubicBezTo>
                    <a:pt x="49" y="12"/>
                    <a:pt x="49" y="12"/>
                    <a:pt x="48" y="12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6" y="13"/>
                    <a:pt x="47" y="12"/>
                    <a:pt x="47" y="12"/>
                  </a:cubicBezTo>
                  <a:cubicBezTo>
                    <a:pt x="47" y="12"/>
                    <a:pt x="47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0"/>
                    <a:pt x="48" y="10"/>
                    <a:pt x="48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7"/>
                    <a:pt x="48" y="7"/>
                    <a:pt x="47" y="7"/>
                  </a:cubicBezTo>
                  <a:cubicBezTo>
                    <a:pt x="47" y="7"/>
                    <a:pt x="46" y="6"/>
                    <a:pt x="45" y="6"/>
                  </a:cubicBezTo>
                  <a:cubicBezTo>
                    <a:pt x="45" y="6"/>
                    <a:pt x="44" y="6"/>
                    <a:pt x="44" y="6"/>
                  </a:cubicBezTo>
                  <a:cubicBezTo>
                    <a:pt x="43" y="5"/>
                    <a:pt x="43" y="6"/>
                    <a:pt x="42" y="6"/>
                  </a:cubicBezTo>
                  <a:cubicBezTo>
                    <a:pt x="42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39" y="5"/>
                    <a:pt x="39" y="5"/>
                  </a:cubicBezTo>
                  <a:cubicBezTo>
                    <a:pt x="38" y="5"/>
                    <a:pt x="37" y="5"/>
                    <a:pt x="36" y="5"/>
                  </a:cubicBezTo>
                  <a:cubicBezTo>
                    <a:pt x="36" y="5"/>
                    <a:pt x="36" y="6"/>
                    <a:pt x="35" y="6"/>
                  </a:cubicBezTo>
                  <a:cubicBezTo>
                    <a:pt x="35" y="7"/>
                    <a:pt x="36" y="8"/>
                    <a:pt x="35" y="8"/>
                  </a:cubicBezTo>
                  <a:cubicBezTo>
                    <a:pt x="34" y="8"/>
                    <a:pt x="34" y="8"/>
                    <a:pt x="33" y="8"/>
                  </a:cubicBezTo>
                  <a:cubicBezTo>
                    <a:pt x="32" y="8"/>
                    <a:pt x="31" y="9"/>
                    <a:pt x="31" y="8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2" y="4"/>
                    <a:pt x="32" y="4"/>
                  </a:cubicBezTo>
                  <a:cubicBezTo>
                    <a:pt x="33" y="3"/>
                    <a:pt x="33" y="2"/>
                    <a:pt x="32" y="2"/>
                  </a:cubicBezTo>
                  <a:cubicBezTo>
                    <a:pt x="31" y="1"/>
                    <a:pt x="30" y="1"/>
                    <a:pt x="29" y="1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27" y="1"/>
                    <a:pt x="27" y="1"/>
                    <a:pt x="26" y="1"/>
                  </a:cubicBezTo>
                  <a:cubicBezTo>
                    <a:pt x="24" y="2"/>
                    <a:pt x="23" y="3"/>
                    <a:pt x="21" y="3"/>
                  </a:cubicBezTo>
                  <a:cubicBezTo>
                    <a:pt x="20" y="3"/>
                    <a:pt x="19" y="3"/>
                    <a:pt x="18" y="3"/>
                  </a:cubicBezTo>
                  <a:cubicBezTo>
                    <a:pt x="17" y="3"/>
                    <a:pt x="17" y="3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3" y="5"/>
                  </a:cubicBezTo>
                  <a:cubicBezTo>
                    <a:pt x="13" y="5"/>
                    <a:pt x="12" y="6"/>
                    <a:pt x="11" y="6"/>
                  </a:cubicBezTo>
                  <a:cubicBezTo>
                    <a:pt x="10" y="6"/>
                    <a:pt x="10" y="7"/>
                    <a:pt x="9" y="7"/>
                  </a:cubicBezTo>
                  <a:cubicBezTo>
                    <a:pt x="8" y="8"/>
                    <a:pt x="7" y="9"/>
                    <a:pt x="6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6" y="13"/>
                    <a:pt x="6" y="13"/>
                  </a:cubicBezTo>
                  <a:cubicBezTo>
                    <a:pt x="7" y="14"/>
                    <a:pt x="6" y="14"/>
                    <a:pt x="6" y="14"/>
                  </a:cubicBezTo>
                  <a:cubicBezTo>
                    <a:pt x="5" y="14"/>
                    <a:pt x="4" y="14"/>
                    <a:pt x="3" y="15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1" y="17"/>
                    <a:pt x="1" y="17"/>
                    <a:pt x="0" y="18"/>
                  </a:cubicBezTo>
                  <a:cubicBezTo>
                    <a:pt x="0" y="19"/>
                    <a:pt x="0" y="20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1"/>
                    <a:pt x="3" y="20"/>
                    <a:pt x="3" y="20"/>
                  </a:cubicBezTo>
                  <a:cubicBezTo>
                    <a:pt x="4" y="20"/>
                    <a:pt x="4" y="21"/>
                    <a:pt x="4" y="21"/>
                  </a:cubicBezTo>
                  <a:cubicBezTo>
                    <a:pt x="5" y="21"/>
                    <a:pt x="5" y="21"/>
                    <a:pt x="6" y="20"/>
                  </a:cubicBezTo>
                  <a:cubicBezTo>
                    <a:pt x="7" y="20"/>
                    <a:pt x="8" y="20"/>
                    <a:pt x="9" y="20"/>
                  </a:cubicBezTo>
                  <a:cubicBezTo>
                    <a:pt x="9" y="21"/>
                    <a:pt x="10" y="21"/>
                    <a:pt x="9" y="21"/>
                  </a:cubicBezTo>
                  <a:cubicBezTo>
                    <a:pt x="9" y="21"/>
                    <a:pt x="7" y="21"/>
                    <a:pt x="7" y="22"/>
                  </a:cubicBezTo>
                  <a:cubicBezTo>
                    <a:pt x="6" y="22"/>
                    <a:pt x="6" y="23"/>
                    <a:pt x="7" y="23"/>
                  </a:cubicBezTo>
                  <a:cubicBezTo>
                    <a:pt x="7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3"/>
                  </a:cubicBezTo>
                  <a:cubicBezTo>
                    <a:pt x="12" y="23"/>
                    <a:pt x="13" y="23"/>
                    <a:pt x="14" y="23"/>
                  </a:cubicBezTo>
                  <a:cubicBezTo>
                    <a:pt x="15" y="23"/>
                    <a:pt x="15" y="23"/>
                    <a:pt x="16" y="23"/>
                  </a:cubicBezTo>
                  <a:cubicBezTo>
                    <a:pt x="17" y="22"/>
                    <a:pt x="18" y="22"/>
                    <a:pt x="19" y="22"/>
                  </a:cubicBezTo>
                  <a:cubicBezTo>
                    <a:pt x="20" y="22"/>
                    <a:pt x="21" y="22"/>
                    <a:pt x="22" y="22"/>
                  </a:cubicBezTo>
                  <a:cubicBezTo>
                    <a:pt x="22" y="22"/>
                    <a:pt x="23" y="22"/>
                    <a:pt x="23" y="22"/>
                  </a:cubicBezTo>
                  <a:cubicBezTo>
                    <a:pt x="23" y="22"/>
                    <a:pt x="22" y="23"/>
                    <a:pt x="22" y="23"/>
                  </a:cubicBezTo>
                  <a:cubicBezTo>
                    <a:pt x="22" y="23"/>
                    <a:pt x="21" y="23"/>
                    <a:pt x="21" y="23"/>
                  </a:cubicBezTo>
                  <a:cubicBezTo>
                    <a:pt x="20" y="24"/>
                    <a:pt x="20" y="24"/>
                    <a:pt x="19" y="24"/>
                  </a:cubicBezTo>
                  <a:cubicBezTo>
                    <a:pt x="18" y="24"/>
                    <a:pt x="17" y="24"/>
                    <a:pt x="16" y="24"/>
                  </a:cubicBezTo>
                  <a:cubicBezTo>
                    <a:pt x="15" y="25"/>
                    <a:pt x="14" y="26"/>
                    <a:pt x="12" y="26"/>
                  </a:cubicBezTo>
                  <a:cubicBezTo>
                    <a:pt x="12" y="26"/>
                    <a:pt x="11" y="26"/>
                    <a:pt x="10" y="26"/>
                  </a:cubicBezTo>
                  <a:cubicBezTo>
                    <a:pt x="9" y="27"/>
                    <a:pt x="7" y="27"/>
                    <a:pt x="7" y="28"/>
                  </a:cubicBezTo>
                  <a:cubicBezTo>
                    <a:pt x="6" y="29"/>
                    <a:pt x="7" y="30"/>
                    <a:pt x="8" y="30"/>
                  </a:cubicBezTo>
                  <a:cubicBezTo>
                    <a:pt x="9" y="31"/>
                    <a:pt x="10" y="32"/>
                    <a:pt x="11" y="32"/>
                  </a:cubicBezTo>
                  <a:cubicBezTo>
                    <a:pt x="11" y="32"/>
                    <a:pt x="11" y="32"/>
                    <a:pt x="12" y="32"/>
                  </a:cubicBezTo>
                  <a:cubicBezTo>
                    <a:pt x="12" y="32"/>
                    <a:pt x="13" y="32"/>
                    <a:pt x="13" y="32"/>
                  </a:cubicBezTo>
                  <a:cubicBezTo>
                    <a:pt x="15" y="32"/>
                    <a:pt x="16" y="32"/>
                    <a:pt x="18" y="32"/>
                  </a:cubicBezTo>
                  <a:cubicBezTo>
                    <a:pt x="20" y="32"/>
                    <a:pt x="22" y="32"/>
                    <a:pt x="25" y="32"/>
                  </a:cubicBezTo>
                  <a:cubicBezTo>
                    <a:pt x="26" y="32"/>
                    <a:pt x="27" y="32"/>
                    <a:pt x="29" y="32"/>
                  </a:cubicBezTo>
                  <a:cubicBezTo>
                    <a:pt x="30" y="32"/>
                    <a:pt x="31" y="32"/>
                    <a:pt x="32" y="32"/>
                  </a:cubicBezTo>
                  <a:cubicBezTo>
                    <a:pt x="33" y="32"/>
                    <a:pt x="33" y="32"/>
                    <a:pt x="34" y="32"/>
                  </a:cubicBezTo>
                  <a:cubicBezTo>
                    <a:pt x="35" y="32"/>
                    <a:pt x="35" y="32"/>
                    <a:pt x="36" y="32"/>
                  </a:cubicBezTo>
                  <a:cubicBezTo>
                    <a:pt x="37" y="32"/>
                    <a:pt x="37" y="32"/>
                    <a:pt x="38" y="32"/>
                  </a:cubicBezTo>
                  <a:cubicBezTo>
                    <a:pt x="39" y="32"/>
                    <a:pt x="40" y="33"/>
                    <a:pt x="40" y="33"/>
                  </a:cubicBezTo>
                  <a:cubicBezTo>
                    <a:pt x="41" y="33"/>
                    <a:pt x="42" y="33"/>
                    <a:pt x="43" y="33"/>
                  </a:cubicBezTo>
                  <a:cubicBezTo>
                    <a:pt x="43" y="33"/>
                    <a:pt x="44" y="33"/>
                    <a:pt x="44" y="34"/>
                  </a:cubicBezTo>
                  <a:cubicBezTo>
                    <a:pt x="44" y="34"/>
                    <a:pt x="44" y="35"/>
                    <a:pt x="44" y="35"/>
                  </a:cubicBezTo>
                  <a:cubicBezTo>
                    <a:pt x="44" y="35"/>
                    <a:pt x="44" y="35"/>
                    <a:pt x="45" y="35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5" y="36"/>
                    <a:pt x="44" y="36"/>
                    <a:pt x="44" y="36"/>
                  </a:cubicBezTo>
                  <a:cubicBezTo>
                    <a:pt x="42" y="36"/>
                    <a:pt x="41" y="37"/>
                    <a:pt x="40" y="37"/>
                  </a:cubicBezTo>
                  <a:cubicBezTo>
                    <a:pt x="39" y="37"/>
                    <a:pt x="39" y="36"/>
                    <a:pt x="38" y="36"/>
                  </a:cubicBezTo>
                  <a:cubicBezTo>
                    <a:pt x="38" y="36"/>
                    <a:pt x="38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6"/>
                    <a:pt x="33" y="36"/>
                    <a:pt x="31" y="36"/>
                  </a:cubicBezTo>
                  <a:cubicBezTo>
                    <a:pt x="30" y="36"/>
                    <a:pt x="29" y="36"/>
                    <a:pt x="28" y="36"/>
                  </a:cubicBezTo>
                  <a:cubicBezTo>
                    <a:pt x="27" y="36"/>
                    <a:pt x="26" y="36"/>
                    <a:pt x="26" y="36"/>
                  </a:cubicBezTo>
                  <a:cubicBezTo>
                    <a:pt x="25" y="36"/>
                    <a:pt x="24" y="36"/>
                    <a:pt x="24" y="36"/>
                  </a:cubicBezTo>
                  <a:cubicBezTo>
                    <a:pt x="24" y="37"/>
                    <a:pt x="23" y="37"/>
                    <a:pt x="23" y="37"/>
                  </a:cubicBezTo>
                  <a:cubicBezTo>
                    <a:pt x="22" y="37"/>
                    <a:pt x="21" y="37"/>
                    <a:pt x="20" y="37"/>
                  </a:cubicBezTo>
                  <a:cubicBezTo>
                    <a:pt x="19" y="37"/>
                    <a:pt x="18" y="38"/>
                    <a:pt x="18" y="38"/>
                  </a:cubicBezTo>
                  <a:cubicBezTo>
                    <a:pt x="16" y="38"/>
                    <a:pt x="15" y="37"/>
                    <a:pt x="14" y="38"/>
                  </a:cubicBezTo>
                  <a:cubicBezTo>
                    <a:pt x="14" y="38"/>
                    <a:pt x="13" y="38"/>
                    <a:pt x="13" y="38"/>
                  </a:cubicBezTo>
                  <a:cubicBezTo>
                    <a:pt x="12" y="38"/>
                    <a:pt x="12" y="39"/>
                    <a:pt x="11" y="39"/>
                  </a:cubicBezTo>
                  <a:cubicBezTo>
                    <a:pt x="10" y="40"/>
                    <a:pt x="12" y="40"/>
                    <a:pt x="12" y="41"/>
                  </a:cubicBezTo>
                  <a:cubicBezTo>
                    <a:pt x="12" y="41"/>
                    <a:pt x="12" y="41"/>
                    <a:pt x="12" y="42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3"/>
                    <a:pt x="14" y="43"/>
                    <a:pt x="14" y="43"/>
                  </a:cubicBezTo>
                  <a:cubicBezTo>
                    <a:pt x="15" y="43"/>
                    <a:pt x="15" y="43"/>
                    <a:pt x="15" y="44"/>
                  </a:cubicBezTo>
                  <a:cubicBezTo>
                    <a:pt x="15" y="44"/>
                    <a:pt x="16" y="44"/>
                    <a:pt x="16" y="44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4" y="48"/>
                    <a:pt x="26" y="48"/>
                    <a:pt x="27" y="48"/>
                  </a:cubicBezTo>
                  <a:cubicBezTo>
                    <a:pt x="28" y="48"/>
                    <a:pt x="29" y="48"/>
                    <a:pt x="29" y="48"/>
                  </a:cubicBezTo>
                  <a:cubicBezTo>
                    <a:pt x="30" y="48"/>
                    <a:pt x="31" y="48"/>
                    <a:pt x="32" y="48"/>
                  </a:cubicBezTo>
                  <a:cubicBezTo>
                    <a:pt x="33" y="48"/>
                    <a:pt x="33" y="48"/>
                    <a:pt x="34" y="48"/>
                  </a:cubicBezTo>
                  <a:cubicBezTo>
                    <a:pt x="35" y="48"/>
                    <a:pt x="35" y="49"/>
                    <a:pt x="35" y="49"/>
                  </a:cubicBezTo>
                  <a:cubicBezTo>
                    <a:pt x="35" y="50"/>
                    <a:pt x="35" y="51"/>
                    <a:pt x="35" y="52"/>
                  </a:cubicBezTo>
                  <a:cubicBezTo>
                    <a:pt x="36" y="53"/>
                    <a:pt x="36" y="54"/>
                    <a:pt x="37" y="55"/>
                  </a:cubicBezTo>
                  <a:cubicBezTo>
                    <a:pt x="38" y="55"/>
                    <a:pt x="40" y="56"/>
                    <a:pt x="41" y="56"/>
                  </a:cubicBezTo>
                  <a:cubicBezTo>
                    <a:pt x="43" y="56"/>
                    <a:pt x="44" y="56"/>
                    <a:pt x="46" y="56"/>
                  </a:cubicBezTo>
                  <a:cubicBezTo>
                    <a:pt x="48" y="55"/>
                    <a:pt x="50" y="55"/>
                    <a:pt x="52" y="55"/>
                  </a:cubicBezTo>
                  <a:cubicBezTo>
                    <a:pt x="54" y="56"/>
                    <a:pt x="56" y="55"/>
                    <a:pt x="58" y="55"/>
                  </a:cubicBezTo>
                  <a:cubicBezTo>
                    <a:pt x="60" y="55"/>
                    <a:pt x="62" y="54"/>
                    <a:pt x="63" y="54"/>
                  </a:cubicBezTo>
                  <a:cubicBezTo>
                    <a:pt x="65" y="54"/>
                    <a:pt x="66" y="53"/>
                    <a:pt x="67" y="52"/>
                  </a:cubicBezTo>
                  <a:cubicBezTo>
                    <a:pt x="68" y="51"/>
                    <a:pt x="69" y="51"/>
                    <a:pt x="71" y="51"/>
                  </a:cubicBezTo>
                  <a:cubicBezTo>
                    <a:pt x="72" y="51"/>
                    <a:pt x="74" y="51"/>
                    <a:pt x="75" y="50"/>
                  </a:cubicBezTo>
                  <a:cubicBezTo>
                    <a:pt x="75" y="49"/>
                    <a:pt x="76" y="48"/>
                    <a:pt x="76" y="47"/>
                  </a:cubicBezTo>
                  <a:cubicBezTo>
                    <a:pt x="77" y="47"/>
                    <a:pt x="77" y="46"/>
                    <a:pt x="78" y="4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6"/>
                    <a:pt x="79" y="46"/>
                    <a:pt x="79" y="45"/>
                  </a:cubicBezTo>
                  <a:cubicBezTo>
                    <a:pt x="80" y="45"/>
                    <a:pt x="80" y="45"/>
                    <a:pt x="81" y="46"/>
                  </a:cubicBezTo>
                  <a:cubicBezTo>
                    <a:pt x="81" y="46"/>
                    <a:pt x="81" y="46"/>
                    <a:pt x="81" y="47"/>
                  </a:cubicBezTo>
                  <a:cubicBezTo>
                    <a:pt x="81" y="47"/>
                    <a:pt x="81" y="48"/>
                    <a:pt x="81" y="48"/>
                  </a:cubicBezTo>
                  <a:cubicBezTo>
                    <a:pt x="81" y="48"/>
                    <a:pt x="82" y="48"/>
                    <a:pt x="82" y="48"/>
                  </a:cubicBezTo>
                  <a:cubicBezTo>
                    <a:pt x="83" y="49"/>
                    <a:pt x="84" y="49"/>
                    <a:pt x="86" y="49"/>
                  </a:cubicBezTo>
                  <a:cubicBezTo>
                    <a:pt x="86" y="49"/>
                    <a:pt x="87" y="50"/>
                    <a:pt x="88" y="50"/>
                  </a:cubicBezTo>
                  <a:cubicBezTo>
                    <a:pt x="89" y="51"/>
                    <a:pt x="89" y="51"/>
                    <a:pt x="90" y="51"/>
                  </a:cubicBezTo>
                  <a:cubicBezTo>
                    <a:pt x="92" y="52"/>
                    <a:pt x="93" y="52"/>
                    <a:pt x="94" y="5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5" name="Freeform 173">
              <a:extLst>
                <a:ext uri="{FF2B5EF4-FFF2-40B4-BE49-F238E27FC236}">
                  <a16:creationId xmlns:a16="http://schemas.microsoft.com/office/drawing/2014/main" id="{600ED387-D2D7-B99C-2D83-F35F404C0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" y="1312"/>
              <a:ext cx="12" cy="5"/>
            </a:xfrm>
            <a:custGeom>
              <a:avLst/>
              <a:gdLst>
                <a:gd name="T0" fmla="*/ 3 w 5"/>
                <a:gd name="T1" fmla="*/ 2 h 2"/>
                <a:gd name="T2" fmla="*/ 5 w 5"/>
                <a:gd name="T3" fmla="*/ 1 h 2"/>
                <a:gd name="T4" fmla="*/ 3 w 5"/>
                <a:gd name="T5" fmla="*/ 0 h 2"/>
                <a:gd name="T6" fmla="*/ 1 w 5"/>
                <a:gd name="T7" fmla="*/ 0 h 2"/>
                <a:gd name="T8" fmla="*/ 3 w 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3" y="2"/>
                  </a:moveTo>
                  <a:cubicBezTo>
                    <a:pt x="3" y="2"/>
                    <a:pt x="5" y="2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6" name="Freeform 174">
              <a:extLst>
                <a:ext uri="{FF2B5EF4-FFF2-40B4-BE49-F238E27FC236}">
                  <a16:creationId xmlns:a16="http://schemas.microsoft.com/office/drawing/2014/main" id="{62805689-17C4-9815-EFF9-B8FD3FF2C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308"/>
              <a:ext cx="9" cy="4"/>
            </a:xfrm>
            <a:custGeom>
              <a:avLst/>
              <a:gdLst>
                <a:gd name="T0" fmla="*/ 4 w 4"/>
                <a:gd name="T1" fmla="*/ 1 h 2"/>
                <a:gd name="T2" fmla="*/ 4 w 4"/>
                <a:gd name="T3" fmla="*/ 0 h 2"/>
                <a:gd name="T4" fmla="*/ 3 w 4"/>
                <a:gd name="T5" fmla="*/ 0 h 2"/>
                <a:gd name="T6" fmla="*/ 2 w 4"/>
                <a:gd name="T7" fmla="*/ 0 h 2"/>
                <a:gd name="T8" fmla="*/ 1 w 4"/>
                <a:gd name="T9" fmla="*/ 1 h 2"/>
                <a:gd name="T10" fmla="*/ 0 w 4"/>
                <a:gd name="T11" fmla="*/ 2 h 2"/>
                <a:gd name="T12" fmla="*/ 1 w 4"/>
                <a:gd name="T13" fmla="*/ 2 h 2"/>
                <a:gd name="T14" fmla="*/ 4 w 4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3" y="2"/>
                    <a:pt x="4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7" name="Freeform 175">
              <a:extLst>
                <a:ext uri="{FF2B5EF4-FFF2-40B4-BE49-F238E27FC236}">
                  <a16:creationId xmlns:a16="http://schemas.microsoft.com/office/drawing/2014/main" id="{4D62D18C-0CD2-C607-B1AC-B6D444EA7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" y="1300"/>
              <a:ext cx="5" cy="10"/>
            </a:xfrm>
            <a:custGeom>
              <a:avLst/>
              <a:gdLst>
                <a:gd name="T0" fmla="*/ 1 w 2"/>
                <a:gd name="T1" fmla="*/ 0 h 4"/>
                <a:gd name="T2" fmla="*/ 2 w 2"/>
                <a:gd name="T3" fmla="*/ 0 h 4"/>
                <a:gd name="T4" fmla="*/ 1 w 2"/>
                <a:gd name="T5" fmla="*/ 3 h 4"/>
                <a:gd name="T6" fmla="*/ 1 w 2"/>
                <a:gd name="T7" fmla="*/ 3 h 4"/>
                <a:gd name="T8" fmla="*/ 0 w 2"/>
                <a:gd name="T9" fmla="*/ 3 h 4"/>
                <a:gd name="T10" fmla="*/ 0 w 2"/>
                <a:gd name="T11" fmla="*/ 2 h 4"/>
                <a:gd name="T12" fmla="*/ 1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3"/>
                    <a:pt x="1" y="3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8" name="Freeform 176">
              <a:extLst>
                <a:ext uri="{FF2B5EF4-FFF2-40B4-BE49-F238E27FC236}">
                  <a16:creationId xmlns:a16="http://schemas.microsoft.com/office/drawing/2014/main" id="{89B7924E-791E-82F2-AAA4-9C5EECCA3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1274"/>
              <a:ext cx="62" cy="38"/>
            </a:xfrm>
            <a:custGeom>
              <a:avLst/>
              <a:gdLst>
                <a:gd name="T0" fmla="*/ 3 w 26"/>
                <a:gd name="T1" fmla="*/ 9 h 16"/>
                <a:gd name="T2" fmla="*/ 1 w 26"/>
                <a:gd name="T3" fmla="*/ 9 h 16"/>
                <a:gd name="T4" fmla="*/ 0 w 26"/>
                <a:gd name="T5" fmla="*/ 10 h 16"/>
                <a:gd name="T6" fmla="*/ 0 w 26"/>
                <a:gd name="T7" fmla="*/ 12 h 16"/>
                <a:gd name="T8" fmla="*/ 0 w 26"/>
                <a:gd name="T9" fmla="*/ 13 h 16"/>
                <a:gd name="T10" fmla="*/ 1 w 26"/>
                <a:gd name="T11" fmla="*/ 13 h 16"/>
                <a:gd name="T12" fmla="*/ 3 w 26"/>
                <a:gd name="T13" fmla="*/ 13 h 16"/>
                <a:gd name="T14" fmla="*/ 4 w 26"/>
                <a:gd name="T15" fmla="*/ 12 h 16"/>
                <a:gd name="T16" fmla="*/ 4 w 26"/>
                <a:gd name="T17" fmla="*/ 13 h 16"/>
                <a:gd name="T18" fmla="*/ 9 w 26"/>
                <a:gd name="T19" fmla="*/ 14 h 16"/>
                <a:gd name="T20" fmla="*/ 14 w 26"/>
                <a:gd name="T21" fmla="*/ 16 h 16"/>
                <a:gd name="T22" fmla="*/ 16 w 26"/>
                <a:gd name="T23" fmla="*/ 16 h 16"/>
                <a:gd name="T24" fmla="*/ 19 w 26"/>
                <a:gd name="T25" fmla="*/ 16 h 16"/>
                <a:gd name="T26" fmla="*/ 20 w 26"/>
                <a:gd name="T27" fmla="*/ 15 h 16"/>
                <a:gd name="T28" fmla="*/ 23 w 26"/>
                <a:gd name="T29" fmla="*/ 14 h 16"/>
                <a:gd name="T30" fmla="*/ 26 w 26"/>
                <a:gd name="T31" fmla="*/ 14 h 16"/>
                <a:gd name="T32" fmla="*/ 24 w 26"/>
                <a:gd name="T33" fmla="*/ 12 h 16"/>
                <a:gd name="T34" fmla="*/ 22 w 26"/>
                <a:gd name="T35" fmla="*/ 11 h 16"/>
                <a:gd name="T36" fmla="*/ 21 w 26"/>
                <a:gd name="T37" fmla="*/ 9 h 16"/>
                <a:gd name="T38" fmla="*/ 19 w 26"/>
                <a:gd name="T39" fmla="*/ 8 h 16"/>
                <a:gd name="T40" fmla="*/ 17 w 26"/>
                <a:gd name="T41" fmla="*/ 6 h 16"/>
                <a:gd name="T42" fmla="*/ 14 w 26"/>
                <a:gd name="T43" fmla="*/ 4 h 16"/>
                <a:gd name="T44" fmla="*/ 13 w 26"/>
                <a:gd name="T45" fmla="*/ 4 h 16"/>
                <a:gd name="T46" fmla="*/ 8 w 26"/>
                <a:gd name="T47" fmla="*/ 3 h 16"/>
                <a:gd name="T48" fmla="*/ 8 w 26"/>
                <a:gd name="T49" fmla="*/ 5 h 16"/>
                <a:gd name="T50" fmla="*/ 8 w 26"/>
                <a:gd name="T51" fmla="*/ 6 h 16"/>
                <a:gd name="T52" fmla="*/ 7 w 26"/>
                <a:gd name="T53" fmla="*/ 6 h 16"/>
                <a:gd name="T54" fmla="*/ 7 w 26"/>
                <a:gd name="T55" fmla="*/ 7 h 16"/>
                <a:gd name="T56" fmla="*/ 6 w 26"/>
                <a:gd name="T57" fmla="*/ 8 h 16"/>
                <a:gd name="T58" fmla="*/ 6 w 26"/>
                <a:gd name="T59" fmla="*/ 9 h 16"/>
                <a:gd name="T60" fmla="*/ 5 w 26"/>
                <a:gd name="T61" fmla="*/ 9 h 16"/>
                <a:gd name="T62" fmla="*/ 4 w 26"/>
                <a:gd name="T63" fmla="*/ 9 h 16"/>
                <a:gd name="T64" fmla="*/ 3 w 26"/>
                <a:gd name="T6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" h="16">
                  <a:moveTo>
                    <a:pt x="3" y="9"/>
                  </a:move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6" y="13"/>
                    <a:pt x="7" y="14"/>
                    <a:pt x="9" y="14"/>
                  </a:cubicBezTo>
                  <a:cubicBezTo>
                    <a:pt x="10" y="15"/>
                    <a:pt x="12" y="16"/>
                    <a:pt x="14" y="16"/>
                  </a:cubicBezTo>
                  <a:cubicBezTo>
                    <a:pt x="15" y="16"/>
                    <a:pt x="15" y="16"/>
                    <a:pt x="16" y="16"/>
                  </a:cubicBezTo>
                  <a:cubicBezTo>
                    <a:pt x="17" y="16"/>
                    <a:pt x="18" y="16"/>
                    <a:pt x="19" y="16"/>
                  </a:cubicBezTo>
                  <a:cubicBezTo>
                    <a:pt x="20" y="16"/>
                    <a:pt x="20" y="16"/>
                    <a:pt x="20" y="15"/>
                  </a:cubicBezTo>
                  <a:cubicBezTo>
                    <a:pt x="21" y="15"/>
                    <a:pt x="22" y="15"/>
                    <a:pt x="23" y="14"/>
                  </a:cubicBezTo>
                  <a:cubicBezTo>
                    <a:pt x="24" y="14"/>
                    <a:pt x="26" y="14"/>
                    <a:pt x="26" y="14"/>
                  </a:cubicBezTo>
                  <a:cubicBezTo>
                    <a:pt x="26" y="13"/>
                    <a:pt x="24" y="13"/>
                    <a:pt x="24" y="12"/>
                  </a:cubicBezTo>
                  <a:cubicBezTo>
                    <a:pt x="23" y="12"/>
                    <a:pt x="23" y="11"/>
                    <a:pt x="22" y="11"/>
                  </a:cubicBezTo>
                  <a:cubicBezTo>
                    <a:pt x="22" y="10"/>
                    <a:pt x="22" y="9"/>
                    <a:pt x="21" y="9"/>
                  </a:cubicBezTo>
                  <a:cubicBezTo>
                    <a:pt x="20" y="9"/>
                    <a:pt x="20" y="8"/>
                    <a:pt x="19" y="8"/>
                  </a:cubicBezTo>
                  <a:cubicBezTo>
                    <a:pt x="18" y="7"/>
                    <a:pt x="17" y="7"/>
                    <a:pt x="17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2" y="3"/>
                    <a:pt x="8" y="0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5"/>
                    <a:pt x="9" y="5"/>
                    <a:pt x="8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4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9" name="Freeform 177">
              <a:extLst>
                <a:ext uri="{FF2B5EF4-FFF2-40B4-BE49-F238E27FC236}">
                  <a16:creationId xmlns:a16="http://schemas.microsoft.com/office/drawing/2014/main" id="{57EA1AE6-EE9A-653B-B045-10F940486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" y="1170"/>
              <a:ext cx="41" cy="26"/>
            </a:xfrm>
            <a:custGeom>
              <a:avLst/>
              <a:gdLst>
                <a:gd name="T0" fmla="*/ 1 w 17"/>
                <a:gd name="T1" fmla="*/ 3 h 11"/>
                <a:gd name="T2" fmla="*/ 2 w 17"/>
                <a:gd name="T3" fmla="*/ 4 h 11"/>
                <a:gd name="T4" fmla="*/ 3 w 17"/>
                <a:gd name="T5" fmla="*/ 4 h 11"/>
                <a:gd name="T6" fmla="*/ 5 w 17"/>
                <a:gd name="T7" fmla="*/ 4 h 11"/>
                <a:gd name="T8" fmla="*/ 5 w 17"/>
                <a:gd name="T9" fmla="*/ 5 h 11"/>
                <a:gd name="T10" fmla="*/ 6 w 17"/>
                <a:gd name="T11" fmla="*/ 5 h 11"/>
                <a:gd name="T12" fmla="*/ 7 w 17"/>
                <a:gd name="T13" fmla="*/ 7 h 11"/>
                <a:gd name="T14" fmla="*/ 8 w 17"/>
                <a:gd name="T15" fmla="*/ 8 h 11"/>
                <a:gd name="T16" fmla="*/ 9 w 17"/>
                <a:gd name="T17" fmla="*/ 9 h 11"/>
                <a:gd name="T18" fmla="*/ 9 w 17"/>
                <a:gd name="T19" fmla="*/ 9 h 11"/>
                <a:gd name="T20" fmla="*/ 9 w 17"/>
                <a:gd name="T21" fmla="*/ 9 h 11"/>
                <a:gd name="T22" fmla="*/ 10 w 17"/>
                <a:gd name="T23" fmla="*/ 10 h 11"/>
                <a:gd name="T24" fmla="*/ 10 w 17"/>
                <a:gd name="T25" fmla="*/ 10 h 11"/>
                <a:gd name="T26" fmla="*/ 12 w 17"/>
                <a:gd name="T27" fmla="*/ 11 h 11"/>
                <a:gd name="T28" fmla="*/ 12 w 17"/>
                <a:gd name="T29" fmla="*/ 9 h 11"/>
                <a:gd name="T30" fmla="*/ 13 w 17"/>
                <a:gd name="T31" fmla="*/ 9 h 11"/>
                <a:gd name="T32" fmla="*/ 14 w 17"/>
                <a:gd name="T33" fmla="*/ 8 h 11"/>
                <a:gd name="T34" fmla="*/ 15 w 17"/>
                <a:gd name="T35" fmla="*/ 7 h 11"/>
                <a:gd name="T36" fmla="*/ 16 w 17"/>
                <a:gd name="T37" fmla="*/ 7 h 11"/>
                <a:gd name="T38" fmla="*/ 17 w 17"/>
                <a:gd name="T39" fmla="*/ 6 h 11"/>
                <a:gd name="T40" fmla="*/ 17 w 17"/>
                <a:gd name="T41" fmla="*/ 5 h 11"/>
                <a:gd name="T42" fmla="*/ 17 w 17"/>
                <a:gd name="T43" fmla="*/ 3 h 11"/>
                <a:gd name="T44" fmla="*/ 17 w 17"/>
                <a:gd name="T45" fmla="*/ 2 h 11"/>
                <a:gd name="T46" fmla="*/ 16 w 17"/>
                <a:gd name="T47" fmla="*/ 2 h 11"/>
                <a:gd name="T48" fmla="*/ 15 w 17"/>
                <a:gd name="T49" fmla="*/ 1 h 11"/>
                <a:gd name="T50" fmla="*/ 13 w 17"/>
                <a:gd name="T51" fmla="*/ 0 h 11"/>
                <a:gd name="T52" fmla="*/ 11 w 17"/>
                <a:gd name="T53" fmla="*/ 0 h 11"/>
                <a:gd name="T54" fmla="*/ 10 w 17"/>
                <a:gd name="T55" fmla="*/ 0 h 11"/>
                <a:gd name="T56" fmla="*/ 9 w 17"/>
                <a:gd name="T57" fmla="*/ 1 h 11"/>
                <a:gd name="T58" fmla="*/ 8 w 17"/>
                <a:gd name="T59" fmla="*/ 1 h 11"/>
                <a:gd name="T60" fmla="*/ 4 w 17"/>
                <a:gd name="T61" fmla="*/ 1 h 11"/>
                <a:gd name="T62" fmla="*/ 1 w 17"/>
                <a:gd name="T63" fmla="*/ 2 h 11"/>
                <a:gd name="T64" fmla="*/ 0 w 17"/>
                <a:gd name="T65" fmla="*/ 3 h 11"/>
                <a:gd name="T66" fmla="*/ 1 w 17"/>
                <a:gd name="T6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" h="11">
                  <a:moveTo>
                    <a:pt x="1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7" y="7"/>
                    <a:pt x="7" y="7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2" y="10"/>
                    <a:pt x="12" y="10"/>
                    <a:pt x="12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5" y="8"/>
                    <a:pt x="15" y="7"/>
                  </a:cubicBezTo>
                  <a:cubicBezTo>
                    <a:pt x="15" y="7"/>
                    <a:pt x="15" y="7"/>
                    <a:pt x="16" y="7"/>
                  </a:cubicBezTo>
                  <a:cubicBezTo>
                    <a:pt x="16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2"/>
                    <a:pt x="15" y="2"/>
                    <a:pt x="15" y="1"/>
                  </a:cubicBezTo>
                  <a:cubicBezTo>
                    <a:pt x="14" y="1"/>
                    <a:pt x="14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0" name="Freeform 178">
              <a:extLst>
                <a:ext uri="{FF2B5EF4-FFF2-40B4-BE49-F238E27FC236}">
                  <a16:creationId xmlns:a16="http://schemas.microsoft.com/office/drawing/2014/main" id="{BF964BA3-3F8D-CB3A-59DB-505ED3DBB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1146"/>
              <a:ext cx="155" cy="100"/>
            </a:xfrm>
            <a:custGeom>
              <a:avLst/>
              <a:gdLst>
                <a:gd name="T0" fmla="*/ 12 w 65"/>
                <a:gd name="T1" fmla="*/ 12 h 42"/>
                <a:gd name="T2" fmla="*/ 10 w 65"/>
                <a:gd name="T3" fmla="*/ 8 h 42"/>
                <a:gd name="T4" fmla="*/ 8 w 65"/>
                <a:gd name="T5" fmla="*/ 4 h 42"/>
                <a:gd name="T6" fmla="*/ 11 w 65"/>
                <a:gd name="T7" fmla="*/ 3 h 42"/>
                <a:gd name="T8" fmla="*/ 17 w 65"/>
                <a:gd name="T9" fmla="*/ 2 h 42"/>
                <a:gd name="T10" fmla="*/ 24 w 65"/>
                <a:gd name="T11" fmla="*/ 0 h 42"/>
                <a:gd name="T12" fmla="*/ 32 w 65"/>
                <a:gd name="T13" fmla="*/ 2 h 42"/>
                <a:gd name="T14" fmla="*/ 38 w 65"/>
                <a:gd name="T15" fmla="*/ 5 h 42"/>
                <a:gd name="T16" fmla="*/ 39 w 65"/>
                <a:gd name="T17" fmla="*/ 6 h 42"/>
                <a:gd name="T18" fmla="*/ 41 w 65"/>
                <a:gd name="T19" fmla="*/ 5 h 42"/>
                <a:gd name="T20" fmla="*/ 42 w 65"/>
                <a:gd name="T21" fmla="*/ 7 h 42"/>
                <a:gd name="T22" fmla="*/ 46 w 65"/>
                <a:gd name="T23" fmla="*/ 6 h 42"/>
                <a:gd name="T24" fmla="*/ 47 w 65"/>
                <a:gd name="T25" fmla="*/ 4 h 42"/>
                <a:gd name="T26" fmla="*/ 52 w 65"/>
                <a:gd name="T27" fmla="*/ 4 h 42"/>
                <a:gd name="T28" fmla="*/ 55 w 65"/>
                <a:gd name="T29" fmla="*/ 5 h 42"/>
                <a:gd name="T30" fmla="*/ 61 w 65"/>
                <a:gd name="T31" fmla="*/ 9 h 42"/>
                <a:gd name="T32" fmla="*/ 65 w 65"/>
                <a:gd name="T33" fmla="*/ 13 h 42"/>
                <a:gd name="T34" fmla="*/ 64 w 65"/>
                <a:gd name="T35" fmla="*/ 14 h 42"/>
                <a:gd name="T36" fmla="*/ 59 w 65"/>
                <a:gd name="T37" fmla="*/ 16 h 42"/>
                <a:gd name="T38" fmla="*/ 56 w 65"/>
                <a:gd name="T39" fmla="*/ 17 h 42"/>
                <a:gd name="T40" fmla="*/ 55 w 65"/>
                <a:gd name="T41" fmla="*/ 18 h 42"/>
                <a:gd name="T42" fmla="*/ 51 w 65"/>
                <a:gd name="T43" fmla="*/ 20 h 42"/>
                <a:gd name="T44" fmla="*/ 48 w 65"/>
                <a:gd name="T45" fmla="*/ 21 h 42"/>
                <a:gd name="T46" fmla="*/ 45 w 65"/>
                <a:gd name="T47" fmla="*/ 23 h 42"/>
                <a:gd name="T48" fmla="*/ 43 w 65"/>
                <a:gd name="T49" fmla="*/ 24 h 42"/>
                <a:gd name="T50" fmla="*/ 42 w 65"/>
                <a:gd name="T51" fmla="*/ 25 h 42"/>
                <a:gd name="T52" fmla="*/ 39 w 65"/>
                <a:gd name="T53" fmla="*/ 28 h 42"/>
                <a:gd name="T54" fmla="*/ 36 w 65"/>
                <a:gd name="T55" fmla="*/ 29 h 42"/>
                <a:gd name="T56" fmla="*/ 36 w 65"/>
                <a:gd name="T57" fmla="*/ 30 h 42"/>
                <a:gd name="T58" fmla="*/ 34 w 65"/>
                <a:gd name="T59" fmla="*/ 32 h 42"/>
                <a:gd name="T60" fmla="*/ 33 w 65"/>
                <a:gd name="T61" fmla="*/ 35 h 42"/>
                <a:gd name="T62" fmla="*/ 32 w 65"/>
                <a:gd name="T63" fmla="*/ 38 h 42"/>
                <a:gd name="T64" fmla="*/ 28 w 65"/>
                <a:gd name="T65" fmla="*/ 38 h 42"/>
                <a:gd name="T66" fmla="*/ 25 w 65"/>
                <a:gd name="T67" fmla="*/ 39 h 42"/>
                <a:gd name="T68" fmla="*/ 23 w 65"/>
                <a:gd name="T69" fmla="*/ 40 h 42"/>
                <a:gd name="T70" fmla="*/ 21 w 65"/>
                <a:gd name="T71" fmla="*/ 41 h 42"/>
                <a:gd name="T72" fmla="*/ 19 w 65"/>
                <a:gd name="T73" fmla="*/ 42 h 42"/>
                <a:gd name="T74" fmla="*/ 16 w 65"/>
                <a:gd name="T75" fmla="*/ 41 h 42"/>
                <a:gd name="T76" fmla="*/ 15 w 65"/>
                <a:gd name="T77" fmla="*/ 39 h 42"/>
                <a:gd name="T78" fmla="*/ 13 w 65"/>
                <a:gd name="T79" fmla="*/ 36 h 42"/>
                <a:gd name="T80" fmla="*/ 12 w 65"/>
                <a:gd name="T81" fmla="*/ 35 h 42"/>
                <a:gd name="T82" fmla="*/ 8 w 65"/>
                <a:gd name="T83" fmla="*/ 33 h 42"/>
                <a:gd name="T84" fmla="*/ 1 w 65"/>
                <a:gd name="T85" fmla="*/ 31 h 42"/>
                <a:gd name="T86" fmla="*/ 2 w 65"/>
                <a:gd name="T87" fmla="*/ 27 h 42"/>
                <a:gd name="T88" fmla="*/ 3 w 65"/>
                <a:gd name="T89" fmla="*/ 25 h 42"/>
                <a:gd name="T90" fmla="*/ 5 w 65"/>
                <a:gd name="T91" fmla="*/ 23 h 42"/>
                <a:gd name="T92" fmla="*/ 6 w 65"/>
                <a:gd name="T93" fmla="*/ 21 h 42"/>
                <a:gd name="T94" fmla="*/ 7 w 65"/>
                <a:gd name="T95" fmla="*/ 21 h 42"/>
                <a:gd name="T96" fmla="*/ 7 w 65"/>
                <a:gd name="T97" fmla="*/ 18 h 42"/>
                <a:gd name="T98" fmla="*/ 9 w 65"/>
                <a:gd name="T99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" h="42">
                  <a:moveTo>
                    <a:pt x="9" y="14"/>
                  </a:moveTo>
                  <a:cubicBezTo>
                    <a:pt x="10" y="13"/>
                    <a:pt x="11" y="13"/>
                    <a:pt x="12" y="12"/>
                  </a:cubicBezTo>
                  <a:cubicBezTo>
                    <a:pt x="13" y="11"/>
                    <a:pt x="13" y="10"/>
                    <a:pt x="12" y="10"/>
                  </a:cubicBezTo>
                  <a:cubicBezTo>
                    <a:pt x="11" y="9"/>
                    <a:pt x="10" y="9"/>
                    <a:pt x="10" y="8"/>
                  </a:cubicBezTo>
                  <a:cubicBezTo>
                    <a:pt x="9" y="8"/>
                    <a:pt x="9" y="7"/>
                    <a:pt x="9" y="6"/>
                  </a:cubicBezTo>
                  <a:cubicBezTo>
                    <a:pt x="8" y="5"/>
                    <a:pt x="8" y="5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13" y="3"/>
                    <a:pt x="14" y="3"/>
                    <a:pt x="15" y="3"/>
                  </a:cubicBezTo>
                  <a:cubicBezTo>
                    <a:pt x="15" y="2"/>
                    <a:pt x="16" y="2"/>
                    <a:pt x="17" y="2"/>
                  </a:cubicBezTo>
                  <a:cubicBezTo>
                    <a:pt x="18" y="1"/>
                    <a:pt x="20" y="1"/>
                    <a:pt x="21" y="2"/>
                  </a:cubicBezTo>
                  <a:cubicBezTo>
                    <a:pt x="22" y="2"/>
                    <a:pt x="23" y="1"/>
                    <a:pt x="24" y="0"/>
                  </a:cubicBezTo>
                  <a:cubicBezTo>
                    <a:pt x="26" y="0"/>
                    <a:pt x="29" y="0"/>
                    <a:pt x="31" y="1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3" y="3"/>
                    <a:pt x="34" y="3"/>
                    <a:pt x="35" y="3"/>
                  </a:cubicBezTo>
                  <a:cubicBezTo>
                    <a:pt x="36" y="3"/>
                    <a:pt x="37" y="4"/>
                    <a:pt x="38" y="5"/>
                  </a:cubicBezTo>
                  <a:cubicBezTo>
                    <a:pt x="38" y="5"/>
                    <a:pt x="38" y="6"/>
                    <a:pt x="38" y="6"/>
                  </a:cubicBezTo>
                  <a:cubicBezTo>
                    <a:pt x="38" y="6"/>
                    <a:pt x="39" y="6"/>
                    <a:pt x="39" y="6"/>
                  </a:cubicBezTo>
                  <a:cubicBezTo>
                    <a:pt x="39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1" y="5"/>
                    <a:pt x="42" y="5"/>
                    <a:pt x="42" y="6"/>
                  </a:cubicBezTo>
                  <a:cubicBezTo>
                    <a:pt x="43" y="6"/>
                    <a:pt x="42" y="7"/>
                    <a:pt x="42" y="7"/>
                  </a:cubicBezTo>
                  <a:cubicBezTo>
                    <a:pt x="43" y="7"/>
                    <a:pt x="44" y="7"/>
                    <a:pt x="45" y="7"/>
                  </a:cubicBezTo>
                  <a:cubicBezTo>
                    <a:pt x="45" y="7"/>
                    <a:pt x="46" y="7"/>
                    <a:pt x="46" y="6"/>
                  </a:cubicBezTo>
                  <a:cubicBezTo>
                    <a:pt x="46" y="6"/>
                    <a:pt x="46" y="5"/>
                    <a:pt x="46" y="5"/>
                  </a:cubicBezTo>
                  <a:cubicBezTo>
                    <a:pt x="46" y="4"/>
                    <a:pt x="46" y="4"/>
                    <a:pt x="47" y="4"/>
                  </a:cubicBezTo>
                  <a:cubicBezTo>
                    <a:pt x="48" y="4"/>
                    <a:pt x="49" y="4"/>
                    <a:pt x="50" y="4"/>
                  </a:cubicBezTo>
                  <a:cubicBezTo>
                    <a:pt x="51" y="4"/>
                    <a:pt x="52" y="4"/>
                    <a:pt x="52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4" y="4"/>
                    <a:pt x="55" y="5"/>
                    <a:pt x="55" y="5"/>
                  </a:cubicBezTo>
                  <a:cubicBezTo>
                    <a:pt x="56" y="5"/>
                    <a:pt x="57" y="6"/>
                    <a:pt x="58" y="7"/>
                  </a:cubicBezTo>
                  <a:cubicBezTo>
                    <a:pt x="59" y="8"/>
                    <a:pt x="60" y="9"/>
                    <a:pt x="61" y="9"/>
                  </a:cubicBezTo>
                  <a:cubicBezTo>
                    <a:pt x="62" y="10"/>
                    <a:pt x="63" y="11"/>
                    <a:pt x="64" y="12"/>
                  </a:cubicBezTo>
                  <a:cubicBezTo>
                    <a:pt x="65" y="12"/>
                    <a:pt x="65" y="12"/>
                    <a:pt x="65" y="13"/>
                  </a:cubicBezTo>
                  <a:cubicBezTo>
                    <a:pt x="65" y="13"/>
                    <a:pt x="65" y="13"/>
                    <a:pt x="65" y="14"/>
                  </a:cubicBezTo>
                  <a:cubicBezTo>
                    <a:pt x="65" y="14"/>
                    <a:pt x="64" y="14"/>
                    <a:pt x="64" y="14"/>
                  </a:cubicBezTo>
                  <a:cubicBezTo>
                    <a:pt x="63" y="15"/>
                    <a:pt x="62" y="15"/>
                    <a:pt x="62" y="15"/>
                  </a:cubicBezTo>
                  <a:cubicBezTo>
                    <a:pt x="61" y="16"/>
                    <a:pt x="60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7" y="17"/>
                    <a:pt x="57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7"/>
                    <a:pt x="55" y="18"/>
                    <a:pt x="55" y="18"/>
                  </a:cubicBezTo>
                  <a:cubicBezTo>
                    <a:pt x="54" y="19"/>
                    <a:pt x="53" y="19"/>
                    <a:pt x="53" y="19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9" y="21"/>
                    <a:pt x="49" y="21"/>
                    <a:pt x="48" y="21"/>
                  </a:cubicBezTo>
                  <a:cubicBezTo>
                    <a:pt x="48" y="21"/>
                    <a:pt x="47" y="22"/>
                    <a:pt x="47" y="22"/>
                  </a:cubicBezTo>
                  <a:cubicBezTo>
                    <a:pt x="46" y="22"/>
                    <a:pt x="46" y="22"/>
                    <a:pt x="45" y="23"/>
                  </a:cubicBezTo>
                  <a:cubicBezTo>
                    <a:pt x="45" y="23"/>
                    <a:pt x="44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2" y="24"/>
                  </a:cubicBezTo>
                  <a:cubicBezTo>
                    <a:pt x="42" y="24"/>
                    <a:pt x="42" y="24"/>
                    <a:pt x="42" y="25"/>
                  </a:cubicBezTo>
                  <a:cubicBezTo>
                    <a:pt x="41" y="25"/>
                    <a:pt x="41" y="26"/>
                    <a:pt x="41" y="26"/>
                  </a:cubicBezTo>
                  <a:cubicBezTo>
                    <a:pt x="41" y="28"/>
                    <a:pt x="40" y="28"/>
                    <a:pt x="39" y="28"/>
                  </a:cubicBezTo>
                  <a:cubicBezTo>
                    <a:pt x="38" y="28"/>
                    <a:pt x="37" y="28"/>
                    <a:pt x="37" y="28"/>
                  </a:cubicBezTo>
                  <a:cubicBezTo>
                    <a:pt x="37" y="28"/>
                    <a:pt x="36" y="28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30"/>
                  </a:cubicBezTo>
                  <a:cubicBezTo>
                    <a:pt x="36" y="30"/>
                    <a:pt x="36" y="31"/>
                    <a:pt x="35" y="31"/>
                  </a:cubicBezTo>
                  <a:cubicBezTo>
                    <a:pt x="35" y="32"/>
                    <a:pt x="34" y="32"/>
                    <a:pt x="34" y="32"/>
                  </a:cubicBezTo>
                  <a:cubicBezTo>
                    <a:pt x="34" y="32"/>
                    <a:pt x="34" y="33"/>
                    <a:pt x="34" y="33"/>
                  </a:cubicBezTo>
                  <a:cubicBezTo>
                    <a:pt x="34" y="34"/>
                    <a:pt x="34" y="34"/>
                    <a:pt x="33" y="35"/>
                  </a:cubicBezTo>
                  <a:cubicBezTo>
                    <a:pt x="33" y="36"/>
                    <a:pt x="33" y="37"/>
                    <a:pt x="32" y="37"/>
                  </a:cubicBezTo>
                  <a:cubicBezTo>
                    <a:pt x="32" y="37"/>
                    <a:pt x="32" y="38"/>
                    <a:pt x="32" y="38"/>
                  </a:cubicBezTo>
                  <a:cubicBezTo>
                    <a:pt x="31" y="38"/>
                    <a:pt x="30" y="38"/>
                    <a:pt x="29" y="38"/>
                  </a:cubicBezTo>
                  <a:cubicBezTo>
                    <a:pt x="29" y="38"/>
                    <a:pt x="28" y="38"/>
                    <a:pt x="28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6" y="38"/>
                    <a:pt x="26" y="39"/>
                    <a:pt x="25" y="39"/>
                  </a:cubicBezTo>
                  <a:cubicBezTo>
                    <a:pt x="25" y="39"/>
                    <a:pt x="24" y="39"/>
                    <a:pt x="24" y="39"/>
                  </a:cubicBezTo>
                  <a:cubicBezTo>
                    <a:pt x="24" y="40"/>
                    <a:pt x="24" y="40"/>
                    <a:pt x="23" y="40"/>
                  </a:cubicBezTo>
                  <a:cubicBezTo>
                    <a:pt x="23" y="40"/>
                    <a:pt x="23" y="40"/>
                    <a:pt x="22" y="40"/>
                  </a:cubicBezTo>
                  <a:cubicBezTo>
                    <a:pt x="22" y="40"/>
                    <a:pt x="22" y="41"/>
                    <a:pt x="21" y="41"/>
                  </a:cubicBezTo>
                  <a:cubicBezTo>
                    <a:pt x="21" y="41"/>
                    <a:pt x="21" y="42"/>
                    <a:pt x="20" y="42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2"/>
                    <a:pt x="18" y="42"/>
                    <a:pt x="18" y="41"/>
                  </a:cubicBezTo>
                  <a:cubicBezTo>
                    <a:pt x="17" y="41"/>
                    <a:pt x="17" y="41"/>
                    <a:pt x="16" y="41"/>
                  </a:cubicBezTo>
                  <a:cubicBezTo>
                    <a:pt x="16" y="41"/>
                    <a:pt x="16" y="40"/>
                    <a:pt x="16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3" y="37"/>
                    <a:pt x="14" y="37"/>
                    <a:pt x="13" y="36"/>
                  </a:cubicBezTo>
                  <a:cubicBezTo>
                    <a:pt x="13" y="36"/>
                    <a:pt x="13" y="36"/>
                    <a:pt x="12" y="36"/>
                  </a:cubicBezTo>
                  <a:cubicBezTo>
                    <a:pt x="12" y="36"/>
                    <a:pt x="12" y="36"/>
                    <a:pt x="12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4"/>
                    <a:pt x="9" y="34"/>
                    <a:pt x="8" y="33"/>
                  </a:cubicBezTo>
                  <a:cubicBezTo>
                    <a:pt x="7" y="33"/>
                    <a:pt x="5" y="32"/>
                    <a:pt x="4" y="32"/>
                  </a:cubicBezTo>
                  <a:cubicBezTo>
                    <a:pt x="3" y="32"/>
                    <a:pt x="2" y="32"/>
                    <a:pt x="1" y="31"/>
                  </a:cubicBezTo>
                  <a:cubicBezTo>
                    <a:pt x="0" y="30"/>
                    <a:pt x="2" y="29"/>
                    <a:pt x="2" y="29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3" y="27"/>
                    <a:pt x="3" y="26"/>
                    <a:pt x="3" y="26"/>
                  </a:cubicBezTo>
                  <a:cubicBezTo>
                    <a:pt x="3" y="26"/>
                    <a:pt x="3" y="26"/>
                    <a:pt x="3" y="25"/>
                  </a:cubicBezTo>
                  <a:cubicBezTo>
                    <a:pt x="3" y="25"/>
                    <a:pt x="4" y="25"/>
                    <a:pt x="4" y="25"/>
                  </a:cubicBezTo>
                  <a:cubicBezTo>
                    <a:pt x="5" y="24"/>
                    <a:pt x="5" y="24"/>
                    <a:pt x="5" y="23"/>
                  </a:cubicBezTo>
                  <a:cubicBezTo>
                    <a:pt x="6" y="23"/>
                    <a:pt x="5" y="22"/>
                    <a:pt x="5" y="22"/>
                  </a:cubicBezTo>
                  <a:cubicBezTo>
                    <a:pt x="5" y="21"/>
                    <a:pt x="5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9"/>
                    <a:pt x="7" y="19"/>
                    <a:pt x="7" y="18"/>
                  </a:cubicBezTo>
                  <a:cubicBezTo>
                    <a:pt x="7" y="18"/>
                    <a:pt x="8" y="18"/>
                    <a:pt x="8" y="17"/>
                  </a:cubicBezTo>
                  <a:cubicBezTo>
                    <a:pt x="8" y="16"/>
                    <a:pt x="9" y="15"/>
                    <a:pt x="9" y="1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1" name="Freeform 179">
              <a:extLst>
                <a:ext uri="{FF2B5EF4-FFF2-40B4-BE49-F238E27FC236}">
                  <a16:creationId xmlns:a16="http://schemas.microsoft.com/office/drawing/2014/main" id="{EFC4AF4A-C630-39A0-9469-4F146B07C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" y="1101"/>
              <a:ext cx="28" cy="14"/>
            </a:xfrm>
            <a:custGeom>
              <a:avLst/>
              <a:gdLst>
                <a:gd name="T0" fmla="*/ 3 w 12"/>
                <a:gd name="T1" fmla="*/ 3 h 6"/>
                <a:gd name="T2" fmla="*/ 1 w 12"/>
                <a:gd name="T3" fmla="*/ 6 h 6"/>
                <a:gd name="T4" fmla="*/ 3 w 12"/>
                <a:gd name="T5" fmla="*/ 6 h 6"/>
                <a:gd name="T6" fmla="*/ 5 w 12"/>
                <a:gd name="T7" fmla="*/ 6 h 6"/>
                <a:gd name="T8" fmla="*/ 6 w 12"/>
                <a:gd name="T9" fmla="*/ 6 h 6"/>
                <a:gd name="T10" fmla="*/ 9 w 12"/>
                <a:gd name="T11" fmla="*/ 4 h 6"/>
                <a:gd name="T12" fmla="*/ 10 w 12"/>
                <a:gd name="T13" fmla="*/ 3 h 6"/>
                <a:gd name="T14" fmla="*/ 10 w 12"/>
                <a:gd name="T15" fmla="*/ 2 h 6"/>
                <a:gd name="T16" fmla="*/ 12 w 12"/>
                <a:gd name="T17" fmla="*/ 1 h 6"/>
                <a:gd name="T18" fmla="*/ 12 w 12"/>
                <a:gd name="T19" fmla="*/ 0 h 6"/>
                <a:gd name="T20" fmla="*/ 11 w 12"/>
                <a:gd name="T21" fmla="*/ 0 h 6"/>
                <a:gd name="T22" fmla="*/ 10 w 12"/>
                <a:gd name="T23" fmla="*/ 0 h 6"/>
                <a:gd name="T24" fmla="*/ 9 w 12"/>
                <a:gd name="T25" fmla="*/ 0 h 6"/>
                <a:gd name="T26" fmla="*/ 9 w 12"/>
                <a:gd name="T27" fmla="*/ 0 h 6"/>
                <a:gd name="T28" fmla="*/ 8 w 12"/>
                <a:gd name="T29" fmla="*/ 1 h 6"/>
                <a:gd name="T30" fmla="*/ 7 w 12"/>
                <a:gd name="T31" fmla="*/ 1 h 6"/>
                <a:gd name="T32" fmla="*/ 5 w 12"/>
                <a:gd name="T33" fmla="*/ 2 h 6"/>
                <a:gd name="T34" fmla="*/ 3 w 12"/>
                <a:gd name="T3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6">
                  <a:moveTo>
                    <a:pt x="3" y="3"/>
                  </a:moveTo>
                  <a:cubicBezTo>
                    <a:pt x="3" y="4"/>
                    <a:pt x="0" y="6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5"/>
                    <a:pt x="8" y="5"/>
                    <a:pt x="9" y="4"/>
                  </a:cubicBezTo>
                  <a:cubicBezTo>
                    <a:pt x="10" y="4"/>
                    <a:pt x="9" y="4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5" y="2"/>
                    <a:pt x="5" y="2"/>
                  </a:cubicBezTo>
                  <a:cubicBezTo>
                    <a:pt x="4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2" name="Freeform 180">
              <a:extLst>
                <a:ext uri="{FF2B5EF4-FFF2-40B4-BE49-F238E27FC236}">
                  <a16:creationId xmlns:a16="http://schemas.microsoft.com/office/drawing/2014/main" id="{5A487546-BF6F-0EE3-C807-0CA7993C4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" y="1053"/>
              <a:ext cx="110" cy="55"/>
            </a:xfrm>
            <a:custGeom>
              <a:avLst/>
              <a:gdLst>
                <a:gd name="T0" fmla="*/ 20 w 46"/>
                <a:gd name="T1" fmla="*/ 21 h 23"/>
                <a:gd name="T2" fmla="*/ 20 w 46"/>
                <a:gd name="T3" fmla="*/ 18 h 23"/>
                <a:gd name="T4" fmla="*/ 22 w 46"/>
                <a:gd name="T5" fmla="*/ 18 h 23"/>
                <a:gd name="T6" fmla="*/ 23 w 46"/>
                <a:gd name="T7" fmla="*/ 19 h 23"/>
                <a:gd name="T8" fmla="*/ 23 w 46"/>
                <a:gd name="T9" fmla="*/ 20 h 23"/>
                <a:gd name="T10" fmla="*/ 24 w 46"/>
                <a:gd name="T11" fmla="*/ 19 h 23"/>
                <a:gd name="T12" fmla="*/ 25 w 46"/>
                <a:gd name="T13" fmla="*/ 17 h 23"/>
                <a:gd name="T14" fmla="*/ 26 w 46"/>
                <a:gd name="T15" fmla="*/ 17 h 23"/>
                <a:gd name="T16" fmla="*/ 27 w 46"/>
                <a:gd name="T17" fmla="*/ 16 h 23"/>
                <a:gd name="T18" fmla="*/ 26 w 46"/>
                <a:gd name="T19" fmla="*/ 15 h 23"/>
                <a:gd name="T20" fmla="*/ 27 w 46"/>
                <a:gd name="T21" fmla="*/ 14 h 23"/>
                <a:gd name="T22" fmla="*/ 28 w 46"/>
                <a:gd name="T23" fmla="*/ 13 h 23"/>
                <a:gd name="T24" fmla="*/ 29 w 46"/>
                <a:gd name="T25" fmla="*/ 12 h 23"/>
                <a:gd name="T26" fmla="*/ 31 w 46"/>
                <a:gd name="T27" fmla="*/ 11 h 23"/>
                <a:gd name="T28" fmla="*/ 31 w 46"/>
                <a:gd name="T29" fmla="*/ 15 h 23"/>
                <a:gd name="T30" fmla="*/ 32 w 46"/>
                <a:gd name="T31" fmla="*/ 17 h 23"/>
                <a:gd name="T32" fmla="*/ 37 w 46"/>
                <a:gd name="T33" fmla="*/ 17 h 23"/>
                <a:gd name="T34" fmla="*/ 38 w 46"/>
                <a:gd name="T35" fmla="*/ 14 h 23"/>
                <a:gd name="T36" fmla="*/ 41 w 46"/>
                <a:gd name="T37" fmla="*/ 14 h 23"/>
                <a:gd name="T38" fmla="*/ 43 w 46"/>
                <a:gd name="T39" fmla="*/ 11 h 23"/>
                <a:gd name="T40" fmla="*/ 41 w 46"/>
                <a:gd name="T41" fmla="*/ 9 h 23"/>
                <a:gd name="T42" fmla="*/ 43 w 46"/>
                <a:gd name="T43" fmla="*/ 8 h 23"/>
                <a:gd name="T44" fmla="*/ 44 w 46"/>
                <a:gd name="T45" fmla="*/ 6 h 23"/>
                <a:gd name="T46" fmla="*/ 44 w 46"/>
                <a:gd name="T47" fmla="*/ 2 h 23"/>
                <a:gd name="T48" fmla="*/ 38 w 46"/>
                <a:gd name="T49" fmla="*/ 1 h 23"/>
                <a:gd name="T50" fmla="*/ 37 w 46"/>
                <a:gd name="T51" fmla="*/ 3 h 23"/>
                <a:gd name="T52" fmla="*/ 32 w 46"/>
                <a:gd name="T53" fmla="*/ 3 h 23"/>
                <a:gd name="T54" fmla="*/ 23 w 46"/>
                <a:gd name="T55" fmla="*/ 4 h 23"/>
                <a:gd name="T56" fmla="*/ 19 w 46"/>
                <a:gd name="T57" fmla="*/ 7 h 23"/>
                <a:gd name="T58" fmla="*/ 16 w 46"/>
                <a:gd name="T59" fmla="*/ 9 h 23"/>
                <a:gd name="T60" fmla="*/ 15 w 46"/>
                <a:gd name="T61" fmla="*/ 11 h 23"/>
                <a:gd name="T62" fmla="*/ 14 w 46"/>
                <a:gd name="T63" fmla="*/ 11 h 23"/>
                <a:gd name="T64" fmla="*/ 13 w 46"/>
                <a:gd name="T65" fmla="*/ 11 h 23"/>
                <a:gd name="T66" fmla="*/ 11 w 46"/>
                <a:gd name="T67" fmla="*/ 12 h 23"/>
                <a:gd name="T68" fmla="*/ 10 w 46"/>
                <a:gd name="T69" fmla="*/ 14 h 23"/>
                <a:gd name="T70" fmla="*/ 9 w 46"/>
                <a:gd name="T71" fmla="*/ 15 h 23"/>
                <a:gd name="T72" fmla="*/ 6 w 46"/>
                <a:gd name="T73" fmla="*/ 15 h 23"/>
                <a:gd name="T74" fmla="*/ 5 w 46"/>
                <a:gd name="T75" fmla="*/ 15 h 23"/>
                <a:gd name="T76" fmla="*/ 4 w 46"/>
                <a:gd name="T77" fmla="*/ 16 h 23"/>
                <a:gd name="T78" fmla="*/ 2 w 46"/>
                <a:gd name="T79" fmla="*/ 17 h 23"/>
                <a:gd name="T80" fmla="*/ 1 w 46"/>
                <a:gd name="T81" fmla="*/ 18 h 23"/>
                <a:gd name="T82" fmla="*/ 1 w 46"/>
                <a:gd name="T83" fmla="*/ 19 h 23"/>
                <a:gd name="T84" fmla="*/ 1 w 46"/>
                <a:gd name="T85" fmla="*/ 20 h 23"/>
                <a:gd name="T86" fmla="*/ 1 w 46"/>
                <a:gd name="T87" fmla="*/ 21 h 23"/>
                <a:gd name="T88" fmla="*/ 1 w 46"/>
                <a:gd name="T89" fmla="*/ 22 h 23"/>
                <a:gd name="T90" fmla="*/ 3 w 46"/>
                <a:gd name="T91" fmla="*/ 22 h 23"/>
                <a:gd name="T92" fmla="*/ 6 w 46"/>
                <a:gd name="T93" fmla="*/ 21 h 23"/>
                <a:gd name="T94" fmla="*/ 9 w 46"/>
                <a:gd name="T95" fmla="*/ 22 h 23"/>
                <a:gd name="T96" fmla="*/ 11 w 46"/>
                <a:gd name="T97" fmla="*/ 21 h 23"/>
                <a:gd name="T98" fmla="*/ 15 w 46"/>
                <a:gd name="T99" fmla="*/ 21 h 23"/>
                <a:gd name="T100" fmla="*/ 15 w 46"/>
                <a:gd name="T101" fmla="*/ 23 h 23"/>
                <a:gd name="T102" fmla="*/ 16 w 46"/>
                <a:gd name="T103" fmla="*/ 23 h 23"/>
                <a:gd name="T104" fmla="*/ 19 w 46"/>
                <a:gd name="T105" fmla="*/ 22 h 23"/>
                <a:gd name="T106" fmla="*/ 20 w 46"/>
                <a:gd name="T10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23">
                  <a:moveTo>
                    <a:pt x="20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20" y="20"/>
                    <a:pt x="20" y="20"/>
                    <a:pt x="20" y="19"/>
                  </a:cubicBezTo>
                  <a:cubicBezTo>
                    <a:pt x="20" y="19"/>
                    <a:pt x="20" y="18"/>
                    <a:pt x="20" y="18"/>
                  </a:cubicBezTo>
                  <a:cubicBezTo>
                    <a:pt x="20" y="18"/>
                    <a:pt x="20" y="17"/>
                    <a:pt x="21" y="17"/>
                  </a:cubicBezTo>
                  <a:cubicBezTo>
                    <a:pt x="21" y="17"/>
                    <a:pt x="21" y="18"/>
                    <a:pt x="22" y="1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5" y="18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7" y="17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6" y="16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7" y="15"/>
                  </a:cubicBezTo>
                  <a:cubicBezTo>
                    <a:pt x="27" y="15"/>
                    <a:pt x="27" y="15"/>
                    <a:pt x="27" y="14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28" y="14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9" y="12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1"/>
                    <a:pt x="30" y="11"/>
                    <a:pt x="31" y="11"/>
                  </a:cubicBezTo>
                  <a:cubicBezTo>
                    <a:pt x="31" y="12"/>
                    <a:pt x="31" y="13"/>
                    <a:pt x="31" y="14"/>
                  </a:cubicBezTo>
                  <a:cubicBezTo>
                    <a:pt x="31" y="14"/>
                    <a:pt x="31" y="15"/>
                    <a:pt x="31" y="15"/>
                  </a:cubicBezTo>
                  <a:cubicBezTo>
                    <a:pt x="31" y="15"/>
                    <a:pt x="31" y="15"/>
                    <a:pt x="31" y="16"/>
                  </a:cubicBezTo>
                  <a:cubicBezTo>
                    <a:pt x="32" y="16"/>
                    <a:pt x="32" y="16"/>
                    <a:pt x="32" y="17"/>
                  </a:cubicBezTo>
                  <a:cubicBezTo>
                    <a:pt x="33" y="17"/>
                    <a:pt x="34" y="17"/>
                    <a:pt x="35" y="17"/>
                  </a:cubicBezTo>
                  <a:cubicBezTo>
                    <a:pt x="36" y="17"/>
                    <a:pt x="36" y="17"/>
                    <a:pt x="37" y="17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7" y="14"/>
                    <a:pt x="37" y="14"/>
                    <a:pt x="38" y="14"/>
                  </a:cubicBezTo>
                  <a:cubicBezTo>
                    <a:pt x="38" y="14"/>
                    <a:pt x="39" y="14"/>
                    <a:pt x="39" y="14"/>
                  </a:cubicBezTo>
                  <a:cubicBezTo>
                    <a:pt x="40" y="14"/>
                    <a:pt x="41" y="14"/>
                    <a:pt x="41" y="14"/>
                  </a:cubicBezTo>
                  <a:cubicBezTo>
                    <a:pt x="42" y="14"/>
                    <a:pt x="42" y="13"/>
                    <a:pt x="43" y="13"/>
                  </a:cubicBezTo>
                  <a:cubicBezTo>
                    <a:pt x="43" y="13"/>
                    <a:pt x="44" y="12"/>
                    <a:pt x="43" y="11"/>
                  </a:cubicBezTo>
                  <a:cubicBezTo>
                    <a:pt x="43" y="11"/>
                    <a:pt x="42" y="11"/>
                    <a:pt x="42" y="10"/>
                  </a:cubicBezTo>
                  <a:cubicBezTo>
                    <a:pt x="42" y="10"/>
                    <a:pt x="41" y="10"/>
                    <a:pt x="41" y="9"/>
                  </a:cubicBezTo>
                  <a:cubicBezTo>
                    <a:pt x="42" y="10"/>
                    <a:pt x="42" y="10"/>
                    <a:pt x="43" y="9"/>
                  </a:cubicBezTo>
                  <a:cubicBezTo>
                    <a:pt x="44" y="9"/>
                    <a:pt x="43" y="8"/>
                    <a:pt x="43" y="8"/>
                  </a:cubicBezTo>
                  <a:cubicBezTo>
                    <a:pt x="42" y="8"/>
                    <a:pt x="42" y="7"/>
                    <a:pt x="42" y="6"/>
                  </a:cubicBezTo>
                  <a:cubicBezTo>
                    <a:pt x="42" y="6"/>
                    <a:pt x="43" y="6"/>
                    <a:pt x="44" y="6"/>
                  </a:cubicBezTo>
                  <a:cubicBezTo>
                    <a:pt x="44" y="5"/>
                    <a:pt x="46" y="4"/>
                    <a:pt x="45" y="3"/>
                  </a:cubicBezTo>
                  <a:cubicBezTo>
                    <a:pt x="45" y="3"/>
                    <a:pt x="44" y="2"/>
                    <a:pt x="44" y="2"/>
                  </a:cubicBezTo>
                  <a:cubicBezTo>
                    <a:pt x="43" y="2"/>
                    <a:pt x="42" y="1"/>
                    <a:pt x="41" y="1"/>
                  </a:cubicBezTo>
                  <a:cubicBezTo>
                    <a:pt x="40" y="1"/>
                    <a:pt x="39" y="0"/>
                    <a:pt x="38" y="1"/>
                  </a:cubicBezTo>
                  <a:cubicBezTo>
                    <a:pt x="38" y="1"/>
                    <a:pt x="36" y="1"/>
                    <a:pt x="36" y="2"/>
                  </a:cubicBezTo>
                  <a:cubicBezTo>
                    <a:pt x="36" y="3"/>
                    <a:pt x="39" y="3"/>
                    <a:pt x="37" y="3"/>
                  </a:cubicBezTo>
                  <a:cubicBezTo>
                    <a:pt x="36" y="4"/>
                    <a:pt x="36" y="4"/>
                    <a:pt x="35" y="4"/>
                  </a:cubicBezTo>
                  <a:cubicBezTo>
                    <a:pt x="34" y="4"/>
                    <a:pt x="33" y="4"/>
                    <a:pt x="32" y="3"/>
                  </a:cubicBezTo>
                  <a:cubicBezTo>
                    <a:pt x="30" y="3"/>
                    <a:pt x="28" y="3"/>
                    <a:pt x="26" y="3"/>
                  </a:cubicBezTo>
                  <a:cubicBezTo>
                    <a:pt x="25" y="3"/>
                    <a:pt x="24" y="3"/>
                    <a:pt x="23" y="4"/>
                  </a:cubicBezTo>
                  <a:cubicBezTo>
                    <a:pt x="23" y="4"/>
                    <a:pt x="22" y="5"/>
                    <a:pt x="21" y="5"/>
                  </a:cubicBezTo>
                  <a:cubicBezTo>
                    <a:pt x="20" y="6"/>
                    <a:pt x="19" y="6"/>
                    <a:pt x="19" y="7"/>
                  </a:cubicBezTo>
                  <a:cubicBezTo>
                    <a:pt x="18" y="7"/>
                    <a:pt x="18" y="8"/>
                    <a:pt x="17" y="9"/>
                  </a:cubicBezTo>
                  <a:cubicBezTo>
                    <a:pt x="17" y="9"/>
                    <a:pt x="16" y="9"/>
                    <a:pt x="16" y="9"/>
                  </a:cubicBezTo>
                  <a:cubicBezTo>
                    <a:pt x="16" y="9"/>
                    <a:pt x="16" y="10"/>
                    <a:pt x="16" y="10"/>
                  </a:cubicBezTo>
                  <a:cubicBezTo>
                    <a:pt x="15" y="10"/>
                    <a:pt x="15" y="11"/>
                    <a:pt x="15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3"/>
                    <a:pt x="10" y="13"/>
                    <a:pt x="10" y="14"/>
                  </a:cubicBezTo>
                  <a:cubicBezTo>
                    <a:pt x="10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7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" y="19"/>
                    <a:pt x="1" y="19"/>
                  </a:cubicBezTo>
                  <a:cubicBezTo>
                    <a:pt x="2" y="19"/>
                    <a:pt x="2" y="20"/>
                    <a:pt x="2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2" y="22"/>
                    <a:pt x="2" y="23"/>
                  </a:cubicBezTo>
                  <a:cubicBezTo>
                    <a:pt x="2" y="23"/>
                    <a:pt x="3" y="22"/>
                    <a:pt x="3" y="22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5" y="21"/>
                    <a:pt x="5" y="21"/>
                    <a:pt x="6" y="21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8" y="22"/>
                    <a:pt x="8" y="22"/>
                    <a:pt x="9" y="22"/>
                  </a:cubicBezTo>
                  <a:cubicBezTo>
                    <a:pt x="9" y="22"/>
                    <a:pt x="10" y="22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0"/>
                    <a:pt x="12" y="19"/>
                    <a:pt x="13" y="19"/>
                  </a:cubicBezTo>
                  <a:cubicBezTo>
                    <a:pt x="14" y="19"/>
                    <a:pt x="14" y="20"/>
                    <a:pt x="15" y="21"/>
                  </a:cubicBezTo>
                  <a:cubicBezTo>
                    <a:pt x="15" y="21"/>
                    <a:pt x="14" y="21"/>
                    <a:pt x="14" y="22"/>
                  </a:cubicBezTo>
                  <a:cubicBezTo>
                    <a:pt x="14" y="22"/>
                    <a:pt x="14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6" y="23"/>
                  </a:cubicBezTo>
                  <a:cubicBezTo>
                    <a:pt x="16" y="23"/>
                    <a:pt x="17" y="23"/>
                    <a:pt x="17" y="23"/>
                  </a:cubicBezTo>
                  <a:cubicBezTo>
                    <a:pt x="18" y="23"/>
                    <a:pt x="18" y="23"/>
                    <a:pt x="19" y="22"/>
                  </a:cubicBezTo>
                  <a:cubicBezTo>
                    <a:pt x="19" y="22"/>
                    <a:pt x="19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1"/>
                    <a:pt x="20" y="2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3" name="Freeform 181">
              <a:extLst>
                <a:ext uri="{FF2B5EF4-FFF2-40B4-BE49-F238E27FC236}">
                  <a16:creationId xmlns:a16="http://schemas.microsoft.com/office/drawing/2014/main" id="{36F6C6AE-4661-4370-89EF-C73AF8412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" y="1075"/>
              <a:ext cx="17" cy="4"/>
            </a:xfrm>
            <a:custGeom>
              <a:avLst/>
              <a:gdLst>
                <a:gd name="T0" fmla="*/ 6 w 7"/>
                <a:gd name="T1" fmla="*/ 1 h 2"/>
                <a:gd name="T2" fmla="*/ 1 w 7"/>
                <a:gd name="T3" fmla="*/ 0 h 2"/>
                <a:gd name="T4" fmla="*/ 0 w 7"/>
                <a:gd name="T5" fmla="*/ 1 h 2"/>
                <a:gd name="T6" fmla="*/ 0 w 7"/>
                <a:gd name="T7" fmla="*/ 1 h 2"/>
                <a:gd name="T8" fmla="*/ 0 w 7"/>
                <a:gd name="T9" fmla="*/ 2 h 2"/>
                <a:gd name="T10" fmla="*/ 2 w 7"/>
                <a:gd name="T11" fmla="*/ 2 h 2"/>
                <a:gd name="T12" fmla="*/ 3 w 7"/>
                <a:gd name="T13" fmla="*/ 2 h 2"/>
                <a:gd name="T14" fmla="*/ 6 w 7"/>
                <a:gd name="T15" fmla="*/ 2 h 2"/>
                <a:gd name="T16" fmla="*/ 7 w 7"/>
                <a:gd name="T17" fmla="*/ 2 h 2"/>
                <a:gd name="T18" fmla="*/ 6 w 7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">
                  <a:moveTo>
                    <a:pt x="6" y="1"/>
                  </a:moveTo>
                  <a:cubicBezTo>
                    <a:pt x="4" y="0"/>
                    <a:pt x="3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4" name="Freeform 182">
              <a:extLst>
                <a:ext uri="{FF2B5EF4-FFF2-40B4-BE49-F238E27FC236}">
                  <a16:creationId xmlns:a16="http://schemas.microsoft.com/office/drawing/2014/main" id="{2D06C3F9-9F6F-3053-47FE-2CD2BBE70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1079"/>
              <a:ext cx="180" cy="74"/>
            </a:xfrm>
            <a:custGeom>
              <a:avLst/>
              <a:gdLst>
                <a:gd name="T0" fmla="*/ 53 w 76"/>
                <a:gd name="T1" fmla="*/ 23 h 31"/>
                <a:gd name="T2" fmla="*/ 60 w 76"/>
                <a:gd name="T3" fmla="*/ 23 h 31"/>
                <a:gd name="T4" fmla="*/ 64 w 76"/>
                <a:gd name="T5" fmla="*/ 24 h 31"/>
                <a:gd name="T6" fmla="*/ 72 w 76"/>
                <a:gd name="T7" fmla="*/ 22 h 31"/>
                <a:gd name="T8" fmla="*/ 75 w 76"/>
                <a:gd name="T9" fmla="*/ 16 h 31"/>
                <a:gd name="T10" fmla="*/ 70 w 76"/>
                <a:gd name="T11" fmla="*/ 10 h 31"/>
                <a:gd name="T12" fmla="*/ 68 w 76"/>
                <a:gd name="T13" fmla="*/ 12 h 31"/>
                <a:gd name="T14" fmla="*/ 65 w 76"/>
                <a:gd name="T15" fmla="*/ 12 h 31"/>
                <a:gd name="T16" fmla="*/ 62 w 76"/>
                <a:gd name="T17" fmla="*/ 12 h 31"/>
                <a:gd name="T18" fmla="*/ 61 w 76"/>
                <a:gd name="T19" fmla="*/ 12 h 31"/>
                <a:gd name="T20" fmla="*/ 62 w 76"/>
                <a:gd name="T21" fmla="*/ 10 h 31"/>
                <a:gd name="T22" fmla="*/ 57 w 76"/>
                <a:gd name="T23" fmla="*/ 9 h 31"/>
                <a:gd name="T24" fmla="*/ 57 w 76"/>
                <a:gd name="T25" fmla="*/ 5 h 31"/>
                <a:gd name="T26" fmla="*/ 56 w 76"/>
                <a:gd name="T27" fmla="*/ 0 h 31"/>
                <a:gd name="T28" fmla="*/ 50 w 76"/>
                <a:gd name="T29" fmla="*/ 2 h 31"/>
                <a:gd name="T30" fmla="*/ 46 w 76"/>
                <a:gd name="T31" fmla="*/ 5 h 31"/>
                <a:gd name="T32" fmla="*/ 51 w 76"/>
                <a:gd name="T33" fmla="*/ 8 h 31"/>
                <a:gd name="T34" fmla="*/ 53 w 76"/>
                <a:gd name="T35" fmla="*/ 13 h 31"/>
                <a:gd name="T36" fmla="*/ 49 w 76"/>
                <a:gd name="T37" fmla="*/ 16 h 31"/>
                <a:gd name="T38" fmla="*/ 39 w 76"/>
                <a:gd name="T39" fmla="*/ 16 h 31"/>
                <a:gd name="T40" fmla="*/ 36 w 76"/>
                <a:gd name="T41" fmla="*/ 13 h 31"/>
                <a:gd name="T42" fmla="*/ 35 w 76"/>
                <a:gd name="T43" fmla="*/ 11 h 31"/>
                <a:gd name="T44" fmla="*/ 29 w 76"/>
                <a:gd name="T45" fmla="*/ 8 h 31"/>
                <a:gd name="T46" fmla="*/ 24 w 76"/>
                <a:gd name="T47" fmla="*/ 7 h 31"/>
                <a:gd name="T48" fmla="*/ 21 w 76"/>
                <a:gd name="T49" fmla="*/ 4 h 31"/>
                <a:gd name="T50" fmla="*/ 11 w 76"/>
                <a:gd name="T51" fmla="*/ 7 h 31"/>
                <a:gd name="T52" fmla="*/ 17 w 76"/>
                <a:gd name="T53" fmla="*/ 8 h 31"/>
                <a:gd name="T54" fmla="*/ 6 w 76"/>
                <a:gd name="T55" fmla="*/ 10 h 31"/>
                <a:gd name="T56" fmla="*/ 13 w 76"/>
                <a:gd name="T57" fmla="*/ 11 h 31"/>
                <a:gd name="T58" fmla="*/ 14 w 76"/>
                <a:gd name="T59" fmla="*/ 12 h 31"/>
                <a:gd name="T60" fmla="*/ 6 w 76"/>
                <a:gd name="T61" fmla="*/ 13 h 31"/>
                <a:gd name="T62" fmla="*/ 3 w 76"/>
                <a:gd name="T63" fmla="*/ 16 h 31"/>
                <a:gd name="T64" fmla="*/ 9 w 76"/>
                <a:gd name="T65" fmla="*/ 16 h 31"/>
                <a:gd name="T66" fmla="*/ 14 w 76"/>
                <a:gd name="T67" fmla="*/ 15 h 31"/>
                <a:gd name="T68" fmla="*/ 14 w 76"/>
                <a:gd name="T69" fmla="*/ 15 h 31"/>
                <a:gd name="T70" fmla="*/ 12 w 76"/>
                <a:gd name="T71" fmla="*/ 16 h 31"/>
                <a:gd name="T72" fmla="*/ 8 w 76"/>
                <a:gd name="T73" fmla="*/ 17 h 31"/>
                <a:gd name="T74" fmla="*/ 1 w 76"/>
                <a:gd name="T75" fmla="*/ 17 h 31"/>
                <a:gd name="T76" fmla="*/ 1 w 76"/>
                <a:gd name="T77" fmla="*/ 21 h 31"/>
                <a:gd name="T78" fmla="*/ 9 w 76"/>
                <a:gd name="T79" fmla="*/ 23 h 31"/>
                <a:gd name="T80" fmla="*/ 11 w 76"/>
                <a:gd name="T81" fmla="*/ 23 h 31"/>
                <a:gd name="T82" fmla="*/ 12 w 76"/>
                <a:gd name="T83" fmla="*/ 21 h 31"/>
                <a:gd name="T84" fmla="*/ 14 w 76"/>
                <a:gd name="T85" fmla="*/ 22 h 31"/>
                <a:gd name="T86" fmla="*/ 16 w 76"/>
                <a:gd name="T87" fmla="*/ 23 h 31"/>
                <a:gd name="T88" fmla="*/ 18 w 76"/>
                <a:gd name="T89" fmla="*/ 23 h 31"/>
                <a:gd name="T90" fmla="*/ 20 w 76"/>
                <a:gd name="T91" fmla="*/ 21 h 31"/>
                <a:gd name="T92" fmla="*/ 21 w 76"/>
                <a:gd name="T93" fmla="*/ 19 h 31"/>
                <a:gd name="T94" fmla="*/ 23 w 76"/>
                <a:gd name="T95" fmla="*/ 18 h 31"/>
                <a:gd name="T96" fmla="*/ 23 w 76"/>
                <a:gd name="T97" fmla="*/ 20 h 31"/>
                <a:gd name="T98" fmla="*/ 29 w 76"/>
                <a:gd name="T99" fmla="*/ 22 h 31"/>
                <a:gd name="T100" fmla="*/ 34 w 76"/>
                <a:gd name="T101" fmla="*/ 21 h 31"/>
                <a:gd name="T102" fmla="*/ 40 w 76"/>
                <a:gd name="T103" fmla="*/ 21 h 31"/>
                <a:gd name="T104" fmla="*/ 34 w 76"/>
                <a:gd name="T105" fmla="*/ 23 h 31"/>
                <a:gd name="T106" fmla="*/ 23 w 76"/>
                <a:gd name="T107" fmla="*/ 26 h 31"/>
                <a:gd name="T108" fmla="*/ 26 w 76"/>
                <a:gd name="T109" fmla="*/ 30 h 31"/>
                <a:gd name="T110" fmla="*/ 35 w 76"/>
                <a:gd name="T111" fmla="*/ 30 h 31"/>
                <a:gd name="T112" fmla="*/ 41 w 76"/>
                <a:gd name="T113" fmla="*/ 27 h 31"/>
                <a:gd name="T114" fmla="*/ 44 w 76"/>
                <a:gd name="T1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6" h="31">
                  <a:moveTo>
                    <a:pt x="48" y="25"/>
                  </a:moveTo>
                  <a:cubicBezTo>
                    <a:pt x="49" y="25"/>
                    <a:pt x="50" y="25"/>
                    <a:pt x="51" y="24"/>
                  </a:cubicBezTo>
                  <a:cubicBezTo>
                    <a:pt x="52" y="24"/>
                    <a:pt x="52" y="24"/>
                    <a:pt x="53" y="23"/>
                  </a:cubicBezTo>
                  <a:cubicBezTo>
                    <a:pt x="54" y="23"/>
                    <a:pt x="55" y="23"/>
                    <a:pt x="56" y="23"/>
                  </a:cubicBezTo>
                  <a:cubicBezTo>
                    <a:pt x="57" y="24"/>
                    <a:pt x="58" y="25"/>
                    <a:pt x="59" y="24"/>
                  </a:cubicBezTo>
                  <a:cubicBezTo>
                    <a:pt x="60" y="24"/>
                    <a:pt x="60" y="24"/>
                    <a:pt x="60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2" y="23"/>
                    <a:pt x="62" y="23"/>
                  </a:cubicBezTo>
                  <a:cubicBezTo>
                    <a:pt x="63" y="24"/>
                    <a:pt x="63" y="24"/>
                    <a:pt x="64" y="24"/>
                  </a:cubicBezTo>
                  <a:cubicBezTo>
                    <a:pt x="65" y="24"/>
                    <a:pt x="66" y="24"/>
                    <a:pt x="67" y="23"/>
                  </a:cubicBezTo>
                  <a:cubicBezTo>
                    <a:pt x="68" y="23"/>
                    <a:pt x="69" y="23"/>
                    <a:pt x="69" y="23"/>
                  </a:cubicBezTo>
                  <a:cubicBezTo>
                    <a:pt x="70" y="23"/>
                    <a:pt x="71" y="22"/>
                    <a:pt x="72" y="22"/>
                  </a:cubicBezTo>
                  <a:cubicBezTo>
                    <a:pt x="73" y="21"/>
                    <a:pt x="73" y="21"/>
                    <a:pt x="73" y="20"/>
                  </a:cubicBezTo>
                  <a:cubicBezTo>
                    <a:pt x="74" y="19"/>
                    <a:pt x="74" y="19"/>
                    <a:pt x="75" y="18"/>
                  </a:cubicBezTo>
                  <a:cubicBezTo>
                    <a:pt x="75" y="18"/>
                    <a:pt x="75" y="17"/>
                    <a:pt x="75" y="16"/>
                  </a:cubicBezTo>
                  <a:cubicBezTo>
                    <a:pt x="76" y="15"/>
                    <a:pt x="76" y="14"/>
                    <a:pt x="76" y="13"/>
                  </a:cubicBezTo>
                  <a:cubicBezTo>
                    <a:pt x="76" y="12"/>
                    <a:pt x="76" y="12"/>
                    <a:pt x="75" y="11"/>
                  </a:cubicBezTo>
                  <a:cubicBezTo>
                    <a:pt x="73" y="11"/>
                    <a:pt x="72" y="10"/>
                    <a:pt x="70" y="10"/>
                  </a:cubicBezTo>
                  <a:cubicBezTo>
                    <a:pt x="70" y="10"/>
                    <a:pt x="69" y="10"/>
                    <a:pt x="68" y="10"/>
                  </a:cubicBezTo>
                  <a:cubicBezTo>
                    <a:pt x="68" y="10"/>
                    <a:pt x="67" y="11"/>
                    <a:pt x="67" y="11"/>
                  </a:cubicBezTo>
                  <a:cubicBezTo>
                    <a:pt x="67" y="12"/>
                    <a:pt x="69" y="12"/>
                    <a:pt x="68" y="12"/>
                  </a:cubicBezTo>
                  <a:cubicBezTo>
                    <a:pt x="68" y="13"/>
                    <a:pt x="67" y="13"/>
                    <a:pt x="67" y="13"/>
                  </a:cubicBezTo>
                  <a:cubicBezTo>
                    <a:pt x="67" y="14"/>
                    <a:pt x="67" y="14"/>
                    <a:pt x="66" y="14"/>
                  </a:cubicBezTo>
                  <a:cubicBezTo>
                    <a:pt x="66" y="14"/>
                    <a:pt x="66" y="13"/>
                    <a:pt x="65" y="12"/>
                  </a:cubicBezTo>
                  <a:cubicBezTo>
                    <a:pt x="65" y="12"/>
                    <a:pt x="64" y="12"/>
                    <a:pt x="63" y="12"/>
                  </a:cubicBezTo>
                  <a:cubicBezTo>
                    <a:pt x="63" y="12"/>
                    <a:pt x="63" y="12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0" y="13"/>
                    <a:pt x="60" y="12"/>
                    <a:pt x="61" y="12"/>
                  </a:cubicBezTo>
                  <a:cubicBezTo>
                    <a:pt x="61" y="12"/>
                    <a:pt x="61" y="12"/>
                    <a:pt x="61" y="11"/>
                  </a:cubicBezTo>
                  <a:cubicBezTo>
                    <a:pt x="61" y="11"/>
                    <a:pt x="62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59" y="9"/>
                    <a:pt x="58" y="9"/>
                    <a:pt x="57" y="9"/>
                  </a:cubicBezTo>
                  <a:cubicBezTo>
                    <a:pt x="57" y="9"/>
                    <a:pt x="58" y="8"/>
                    <a:pt x="58" y="8"/>
                  </a:cubicBezTo>
                  <a:cubicBezTo>
                    <a:pt x="59" y="8"/>
                    <a:pt x="59" y="7"/>
                    <a:pt x="59" y="7"/>
                  </a:cubicBezTo>
                  <a:cubicBezTo>
                    <a:pt x="59" y="5"/>
                    <a:pt x="57" y="6"/>
                    <a:pt x="57" y="5"/>
                  </a:cubicBezTo>
                  <a:cubicBezTo>
                    <a:pt x="57" y="4"/>
                    <a:pt x="57" y="4"/>
                    <a:pt x="57" y="3"/>
                  </a:cubicBezTo>
                  <a:cubicBezTo>
                    <a:pt x="57" y="3"/>
                    <a:pt x="56" y="2"/>
                    <a:pt x="57" y="2"/>
                  </a:cubicBezTo>
                  <a:cubicBezTo>
                    <a:pt x="57" y="1"/>
                    <a:pt x="57" y="1"/>
                    <a:pt x="56" y="0"/>
                  </a:cubicBezTo>
                  <a:cubicBezTo>
                    <a:pt x="56" y="0"/>
                    <a:pt x="55" y="0"/>
                    <a:pt x="55" y="0"/>
                  </a:cubicBezTo>
                  <a:cubicBezTo>
                    <a:pt x="54" y="0"/>
                    <a:pt x="53" y="0"/>
                    <a:pt x="52" y="1"/>
                  </a:cubicBezTo>
                  <a:cubicBezTo>
                    <a:pt x="51" y="1"/>
                    <a:pt x="51" y="2"/>
                    <a:pt x="50" y="2"/>
                  </a:cubicBezTo>
                  <a:cubicBezTo>
                    <a:pt x="50" y="2"/>
                    <a:pt x="49" y="2"/>
                    <a:pt x="49" y="3"/>
                  </a:cubicBezTo>
                  <a:cubicBezTo>
                    <a:pt x="49" y="3"/>
                    <a:pt x="49" y="4"/>
                    <a:pt x="48" y="4"/>
                  </a:cubicBezTo>
                  <a:cubicBezTo>
                    <a:pt x="48" y="4"/>
                    <a:pt x="47" y="4"/>
                    <a:pt x="46" y="5"/>
                  </a:cubicBezTo>
                  <a:cubicBezTo>
                    <a:pt x="45" y="6"/>
                    <a:pt x="47" y="7"/>
                    <a:pt x="48" y="7"/>
                  </a:cubicBezTo>
                  <a:cubicBezTo>
                    <a:pt x="49" y="7"/>
                    <a:pt x="49" y="7"/>
                    <a:pt x="50" y="7"/>
                  </a:cubicBezTo>
                  <a:cubicBezTo>
                    <a:pt x="50" y="7"/>
                    <a:pt x="51" y="8"/>
                    <a:pt x="51" y="8"/>
                  </a:cubicBezTo>
                  <a:cubicBezTo>
                    <a:pt x="52" y="10"/>
                    <a:pt x="50" y="11"/>
                    <a:pt x="49" y="12"/>
                  </a:cubicBezTo>
                  <a:cubicBezTo>
                    <a:pt x="49" y="12"/>
                    <a:pt x="50" y="12"/>
                    <a:pt x="50" y="13"/>
                  </a:cubicBezTo>
                  <a:cubicBezTo>
                    <a:pt x="51" y="13"/>
                    <a:pt x="52" y="13"/>
                    <a:pt x="53" y="13"/>
                  </a:cubicBezTo>
                  <a:cubicBezTo>
                    <a:pt x="54" y="14"/>
                    <a:pt x="54" y="14"/>
                    <a:pt x="54" y="15"/>
                  </a:cubicBezTo>
                  <a:cubicBezTo>
                    <a:pt x="54" y="16"/>
                    <a:pt x="53" y="16"/>
                    <a:pt x="52" y="17"/>
                  </a:cubicBezTo>
                  <a:cubicBezTo>
                    <a:pt x="51" y="17"/>
                    <a:pt x="50" y="16"/>
                    <a:pt x="49" y="16"/>
                  </a:cubicBezTo>
                  <a:cubicBezTo>
                    <a:pt x="48" y="16"/>
                    <a:pt x="46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1" y="16"/>
                    <a:pt x="40" y="16"/>
                    <a:pt x="39" y="16"/>
                  </a:cubicBezTo>
                  <a:cubicBezTo>
                    <a:pt x="39" y="16"/>
                    <a:pt x="38" y="16"/>
                    <a:pt x="38" y="15"/>
                  </a:cubicBezTo>
                  <a:cubicBezTo>
                    <a:pt x="38" y="15"/>
                    <a:pt x="38" y="15"/>
                    <a:pt x="39" y="14"/>
                  </a:cubicBezTo>
                  <a:cubicBezTo>
                    <a:pt x="39" y="13"/>
                    <a:pt x="37" y="13"/>
                    <a:pt x="36" y="13"/>
                  </a:cubicBezTo>
                  <a:cubicBezTo>
                    <a:pt x="35" y="13"/>
                    <a:pt x="35" y="13"/>
                    <a:pt x="34" y="13"/>
                  </a:cubicBezTo>
                  <a:cubicBezTo>
                    <a:pt x="34" y="13"/>
                    <a:pt x="35" y="12"/>
                    <a:pt x="35" y="12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0"/>
                    <a:pt x="32" y="10"/>
                    <a:pt x="31" y="10"/>
                  </a:cubicBezTo>
                  <a:cubicBezTo>
                    <a:pt x="31" y="10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7"/>
                    <a:pt x="26" y="7"/>
                  </a:cubicBezTo>
                  <a:cubicBezTo>
                    <a:pt x="25" y="7"/>
                    <a:pt x="25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5"/>
                    <a:pt x="22" y="4"/>
                    <a:pt x="21" y="4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6" y="4"/>
                    <a:pt x="14" y="4"/>
                    <a:pt x="13" y="5"/>
                  </a:cubicBezTo>
                  <a:cubicBezTo>
                    <a:pt x="12" y="5"/>
                    <a:pt x="10" y="6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6" y="8"/>
                    <a:pt x="14" y="8"/>
                    <a:pt x="13" y="8"/>
                  </a:cubicBezTo>
                  <a:cubicBezTo>
                    <a:pt x="12" y="8"/>
                    <a:pt x="11" y="8"/>
                    <a:pt x="10" y="8"/>
                  </a:cubicBezTo>
                  <a:cubicBezTo>
                    <a:pt x="8" y="8"/>
                    <a:pt x="6" y="8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7" y="12"/>
                    <a:pt x="8" y="11"/>
                    <a:pt x="9" y="11"/>
                  </a:cubicBezTo>
                  <a:cubicBezTo>
                    <a:pt x="10" y="11"/>
                    <a:pt x="12" y="12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1"/>
                    <a:pt x="15" y="12"/>
                  </a:cubicBezTo>
                  <a:cubicBezTo>
                    <a:pt x="16" y="12"/>
                    <a:pt x="14" y="12"/>
                    <a:pt x="14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11" y="12"/>
                    <a:pt x="10" y="13"/>
                  </a:cubicBezTo>
                  <a:cubicBezTo>
                    <a:pt x="9" y="13"/>
                    <a:pt x="7" y="13"/>
                    <a:pt x="6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3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4" y="16"/>
                    <a:pt x="4" y="16"/>
                    <a:pt x="5" y="16"/>
                  </a:cubicBezTo>
                  <a:cubicBezTo>
                    <a:pt x="6" y="16"/>
                    <a:pt x="7" y="16"/>
                    <a:pt x="8" y="16"/>
                  </a:cubicBezTo>
                  <a:cubicBezTo>
                    <a:pt x="8" y="16"/>
                    <a:pt x="8" y="16"/>
                    <a:pt x="9" y="16"/>
                  </a:cubicBezTo>
                  <a:cubicBezTo>
                    <a:pt x="9" y="15"/>
                    <a:pt x="9" y="15"/>
                    <a:pt x="10" y="15"/>
                  </a:cubicBezTo>
                  <a:cubicBezTo>
                    <a:pt x="11" y="15"/>
                    <a:pt x="12" y="15"/>
                    <a:pt x="13" y="15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4" y="14"/>
                    <a:pt x="15" y="14"/>
                  </a:cubicBezTo>
                  <a:cubicBezTo>
                    <a:pt x="15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3" y="15"/>
                    <a:pt x="13" y="16"/>
                  </a:cubicBezTo>
                  <a:cubicBezTo>
                    <a:pt x="13" y="16"/>
                    <a:pt x="13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6" y="17"/>
                    <a:pt x="5" y="17"/>
                    <a:pt x="4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7"/>
                    <a:pt x="2" y="17"/>
                    <a:pt x="1" y="17"/>
                  </a:cubicBezTo>
                  <a:cubicBezTo>
                    <a:pt x="1" y="18"/>
                    <a:pt x="1" y="18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4" y="21"/>
                    <a:pt x="6" y="21"/>
                    <a:pt x="8" y="21"/>
                  </a:cubicBezTo>
                  <a:cubicBezTo>
                    <a:pt x="9" y="22"/>
                    <a:pt x="9" y="22"/>
                    <a:pt x="9" y="23"/>
                  </a:cubicBezTo>
                  <a:cubicBezTo>
                    <a:pt x="9" y="23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1" y="23"/>
                    <a:pt x="12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18" y="22"/>
                    <a:pt x="19" y="22"/>
                    <a:pt x="19" y="22"/>
                  </a:cubicBezTo>
                  <a:cubicBezTo>
                    <a:pt x="20" y="22"/>
                    <a:pt x="20" y="22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19" y="20"/>
                    <a:pt x="19" y="19"/>
                  </a:cubicBezTo>
                  <a:cubicBezTo>
                    <a:pt x="20" y="19"/>
                    <a:pt x="20" y="19"/>
                    <a:pt x="21" y="19"/>
                  </a:cubicBezTo>
                  <a:cubicBezTo>
                    <a:pt x="21" y="19"/>
                    <a:pt x="21" y="19"/>
                    <a:pt x="21" y="18"/>
                  </a:cubicBezTo>
                  <a:cubicBezTo>
                    <a:pt x="21" y="18"/>
                    <a:pt x="21" y="18"/>
                    <a:pt x="22" y="18"/>
                  </a:cubicBezTo>
                  <a:cubicBezTo>
                    <a:pt x="22" y="18"/>
                    <a:pt x="23" y="18"/>
                    <a:pt x="23" y="18"/>
                  </a:cubicBezTo>
                  <a:cubicBezTo>
                    <a:pt x="23" y="18"/>
                    <a:pt x="24" y="18"/>
                    <a:pt x="24" y="18"/>
                  </a:cubicBezTo>
                  <a:cubicBezTo>
                    <a:pt x="24" y="18"/>
                    <a:pt x="25" y="18"/>
                    <a:pt x="25" y="18"/>
                  </a:cubicBezTo>
                  <a:cubicBezTo>
                    <a:pt x="24" y="19"/>
                    <a:pt x="23" y="19"/>
                    <a:pt x="23" y="20"/>
                  </a:cubicBezTo>
                  <a:cubicBezTo>
                    <a:pt x="23" y="21"/>
                    <a:pt x="24" y="22"/>
                    <a:pt x="25" y="22"/>
                  </a:cubicBezTo>
                  <a:cubicBezTo>
                    <a:pt x="26" y="22"/>
                    <a:pt x="27" y="22"/>
                    <a:pt x="28" y="22"/>
                  </a:cubicBezTo>
                  <a:cubicBezTo>
                    <a:pt x="28" y="22"/>
                    <a:pt x="29" y="22"/>
                    <a:pt x="29" y="22"/>
                  </a:cubicBezTo>
                  <a:cubicBezTo>
                    <a:pt x="30" y="21"/>
                    <a:pt x="30" y="20"/>
                    <a:pt x="31" y="20"/>
                  </a:cubicBezTo>
                  <a:cubicBezTo>
                    <a:pt x="31" y="20"/>
                    <a:pt x="31" y="20"/>
                    <a:pt x="32" y="21"/>
                  </a:cubicBezTo>
                  <a:cubicBezTo>
                    <a:pt x="33" y="21"/>
                    <a:pt x="33" y="21"/>
                    <a:pt x="34" y="21"/>
                  </a:cubicBezTo>
                  <a:cubicBezTo>
                    <a:pt x="35" y="21"/>
                    <a:pt x="36" y="21"/>
                    <a:pt x="37" y="21"/>
                  </a:cubicBezTo>
                  <a:cubicBezTo>
                    <a:pt x="38" y="21"/>
                    <a:pt x="39" y="20"/>
                    <a:pt x="40" y="20"/>
                  </a:cubicBezTo>
                  <a:cubicBezTo>
                    <a:pt x="40" y="20"/>
                    <a:pt x="41" y="20"/>
                    <a:pt x="40" y="21"/>
                  </a:cubicBezTo>
                  <a:cubicBezTo>
                    <a:pt x="40" y="21"/>
                    <a:pt x="39" y="21"/>
                    <a:pt x="38" y="22"/>
                  </a:cubicBezTo>
                  <a:cubicBezTo>
                    <a:pt x="38" y="22"/>
                    <a:pt x="37" y="22"/>
                    <a:pt x="37" y="22"/>
                  </a:cubicBezTo>
                  <a:cubicBezTo>
                    <a:pt x="36" y="22"/>
                    <a:pt x="35" y="23"/>
                    <a:pt x="34" y="23"/>
                  </a:cubicBezTo>
                  <a:cubicBezTo>
                    <a:pt x="33" y="23"/>
                    <a:pt x="32" y="22"/>
                    <a:pt x="31" y="23"/>
                  </a:cubicBezTo>
                  <a:cubicBezTo>
                    <a:pt x="29" y="23"/>
                    <a:pt x="28" y="24"/>
                    <a:pt x="27" y="25"/>
                  </a:cubicBezTo>
                  <a:cubicBezTo>
                    <a:pt x="26" y="25"/>
                    <a:pt x="24" y="25"/>
                    <a:pt x="23" y="26"/>
                  </a:cubicBezTo>
                  <a:cubicBezTo>
                    <a:pt x="22" y="26"/>
                    <a:pt x="20" y="26"/>
                    <a:pt x="20" y="27"/>
                  </a:cubicBezTo>
                  <a:cubicBezTo>
                    <a:pt x="20" y="28"/>
                    <a:pt x="21" y="28"/>
                    <a:pt x="22" y="29"/>
                  </a:cubicBezTo>
                  <a:cubicBezTo>
                    <a:pt x="23" y="30"/>
                    <a:pt x="24" y="30"/>
                    <a:pt x="26" y="30"/>
                  </a:cubicBezTo>
                  <a:cubicBezTo>
                    <a:pt x="27" y="31"/>
                    <a:pt x="29" y="30"/>
                    <a:pt x="30" y="30"/>
                  </a:cubicBezTo>
                  <a:cubicBezTo>
                    <a:pt x="31" y="30"/>
                    <a:pt x="32" y="30"/>
                    <a:pt x="33" y="30"/>
                  </a:cubicBezTo>
                  <a:cubicBezTo>
                    <a:pt x="33" y="30"/>
                    <a:pt x="34" y="30"/>
                    <a:pt x="35" y="30"/>
                  </a:cubicBezTo>
                  <a:cubicBezTo>
                    <a:pt x="36" y="30"/>
                    <a:pt x="37" y="29"/>
                    <a:pt x="39" y="29"/>
                  </a:cubicBezTo>
                  <a:cubicBezTo>
                    <a:pt x="39" y="29"/>
                    <a:pt x="40" y="28"/>
                    <a:pt x="40" y="28"/>
                  </a:cubicBezTo>
                  <a:cubicBezTo>
                    <a:pt x="41" y="28"/>
                    <a:pt x="41" y="28"/>
                    <a:pt x="41" y="27"/>
                  </a:cubicBezTo>
                  <a:cubicBezTo>
                    <a:pt x="42" y="27"/>
                    <a:pt x="42" y="27"/>
                    <a:pt x="42" y="26"/>
                  </a:cubicBezTo>
                  <a:cubicBezTo>
                    <a:pt x="42" y="26"/>
                    <a:pt x="43" y="26"/>
                    <a:pt x="43" y="26"/>
                  </a:cubicBezTo>
                  <a:cubicBezTo>
                    <a:pt x="43" y="26"/>
                    <a:pt x="43" y="26"/>
                    <a:pt x="44" y="26"/>
                  </a:cubicBezTo>
                  <a:cubicBezTo>
                    <a:pt x="44" y="25"/>
                    <a:pt x="45" y="25"/>
                    <a:pt x="45" y="25"/>
                  </a:cubicBezTo>
                  <a:cubicBezTo>
                    <a:pt x="46" y="25"/>
                    <a:pt x="47" y="26"/>
                    <a:pt x="48" y="25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5" name="Freeform 183">
              <a:extLst>
                <a:ext uri="{FF2B5EF4-FFF2-40B4-BE49-F238E27FC236}">
                  <a16:creationId xmlns:a16="http://schemas.microsoft.com/office/drawing/2014/main" id="{4AEB44DB-00E7-3682-8973-25312E28E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" y="1039"/>
              <a:ext cx="21" cy="12"/>
            </a:xfrm>
            <a:custGeom>
              <a:avLst/>
              <a:gdLst>
                <a:gd name="T0" fmla="*/ 4 w 9"/>
                <a:gd name="T1" fmla="*/ 0 h 5"/>
                <a:gd name="T2" fmla="*/ 5 w 9"/>
                <a:gd name="T3" fmla="*/ 1 h 5"/>
                <a:gd name="T4" fmla="*/ 7 w 9"/>
                <a:gd name="T5" fmla="*/ 2 h 5"/>
                <a:gd name="T6" fmla="*/ 9 w 9"/>
                <a:gd name="T7" fmla="*/ 3 h 5"/>
                <a:gd name="T8" fmla="*/ 8 w 9"/>
                <a:gd name="T9" fmla="*/ 4 h 5"/>
                <a:gd name="T10" fmla="*/ 6 w 9"/>
                <a:gd name="T11" fmla="*/ 5 h 5"/>
                <a:gd name="T12" fmla="*/ 2 w 9"/>
                <a:gd name="T13" fmla="*/ 3 h 5"/>
                <a:gd name="T14" fmla="*/ 1 w 9"/>
                <a:gd name="T15" fmla="*/ 2 h 5"/>
                <a:gd name="T16" fmla="*/ 1 w 9"/>
                <a:gd name="T17" fmla="*/ 1 h 5"/>
                <a:gd name="T18" fmla="*/ 2 w 9"/>
                <a:gd name="T19" fmla="*/ 0 h 5"/>
                <a:gd name="T20" fmla="*/ 3 w 9"/>
                <a:gd name="T21" fmla="*/ 0 h 5"/>
                <a:gd name="T22" fmla="*/ 4 w 9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7" y="1"/>
                    <a:pt x="7" y="2"/>
                  </a:cubicBezTo>
                  <a:cubicBezTo>
                    <a:pt x="8" y="2"/>
                    <a:pt x="9" y="2"/>
                    <a:pt x="9" y="3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5" y="5"/>
                    <a:pt x="3" y="4"/>
                    <a:pt x="2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6" name="Freeform 184">
              <a:extLst>
                <a:ext uri="{FF2B5EF4-FFF2-40B4-BE49-F238E27FC236}">
                  <a16:creationId xmlns:a16="http://schemas.microsoft.com/office/drawing/2014/main" id="{6F60557F-A5E4-4530-3023-1D1421E70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6" y="1037"/>
              <a:ext cx="54" cy="26"/>
            </a:xfrm>
            <a:custGeom>
              <a:avLst/>
              <a:gdLst>
                <a:gd name="T0" fmla="*/ 4 w 23"/>
                <a:gd name="T1" fmla="*/ 2 h 11"/>
                <a:gd name="T2" fmla="*/ 1 w 23"/>
                <a:gd name="T3" fmla="*/ 2 h 11"/>
                <a:gd name="T4" fmla="*/ 1 w 23"/>
                <a:gd name="T5" fmla="*/ 3 h 11"/>
                <a:gd name="T6" fmla="*/ 0 w 23"/>
                <a:gd name="T7" fmla="*/ 4 h 11"/>
                <a:gd name="T8" fmla="*/ 0 w 23"/>
                <a:gd name="T9" fmla="*/ 6 h 11"/>
                <a:gd name="T10" fmla="*/ 1 w 23"/>
                <a:gd name="T11" fmla="*/ 8 h 11"/>
                <a:gd name="T12" fmla="*/ 3 w 23"/>
                <a:gd name="T13" fmla="*/ 9 h 11"/>
                <a:gd name="T14" fmla="*/ 5 w 23"/>
                <a:gd name="T15" fmla="*/ 9 h 11"/>
                <a:gd name="T16" fmla="*/ 9 w 23"/>
                <a:gd name="T17" fmla="*/ 10 h 11"/>
                <a:gd name="T18" fmla="*/ 14 w 23"/>
                <a:gd name="T19" fmla="*/ 9 h 11"/>
                <a:gd name="T20" fmla="*/ 17 w 23"/>
                <a:gd name="T21" fmla="*/ 9 h 11"/>
                <a:gd name="T22" fmla="*/ 19 w 23"/>
                <a:gd name="T23" fmla="*/ 9 h 11"/>
                <a:gd name="T24" fmla="*/ 20 w 23"/>
                <a:gd name="T25" fmla="*/ 8 h 11"/>
                <a:gd name="T26" fmla="*/ 20 w 23"/>
                <a:gd name="T27" fmla="*/ 6 h 11"/>
                <a:gd name="T28" fmla="*/ 19 w 23"/>
                <a:gd name="T29" fmla="*/ 5 h 11"/>
                <a:gd name="T30" fmla="*/ 17 w 23"/>
                <a:gd name="T31" fmla="*/ 5 h 11"/>
                <a:gd name="T32" fmla="*/ 16 w 23"/>
                <a:gd name="T33" fmla="*/ 5 h 11"/>
                <a:gd name="T34" fmla="*/ 17 w 23"/>
                <a:gd name="T35" fmla="*/ 4 h 11"/>
                <a:gd name="T36" fmla="*/ 21 w 23"/>
                <a:gd name="T37" fmla="*/ 3 h 11"/>
                <a:gd name="T38" fmla="*/ 22 w 23"/>
                <a:gd name="T39" fmla="*/ 1 h 11"/>
                <a:gd name="T40" fmla="*/ 19 w 23"/>
                <a:gd name="T41" fmla="*/ 0 h 11"/>
                <a:gd name="T42" fmla="*/ 11 w 23"/>
                <a:gd name="T43" fmla="*/ 1 h 11"/>
                <a:gd name="T44" fmla="*/ 4 w 23"/>
                <a:gd name="T4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11">
                  <a:moveTo>
                    <a:pt x="4" y="2"/>
                  </a:moveTo>
                  <a:cubicBezTo>
                    <a:pt x="3" y="2"/>
                    <a:pt x="2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11"/>
                    <a:pt x="7" y="10"/>
                    <a:pt x="9" y="10"/>
                  </a:cubicBezTo>
                  <a:cubicBezTo>
                    <a:pt x="11" y="10"/>
                    <a:pt x="12" y="9"/>
                    <a:pt x="14" y="9"/>
                  </a:cubicBezTo>
                  <a:cubicBezTo>
                    <a:pt x="15" y="9"/>
                    <a:pt x="16" y="9"/>
                    <a:pt x="17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20" y="8"/>
                    <a:pt x="20" y="8"/>
                  </a:cubicBezTo>
                  <a:cubicBezTo>
                    <a:pt x="20" y="7"/>
                    <a:pt x="20" y="7"/>
                    <a:pt x="20" y="6"/>
                  </a:cubicBezTo>
                  <a:cubicBezTo>
                    <a:pt x="20" y="6"/>
                    <a:pt x="20" y="5"/>
                    <a:pt x="19" y="5"/>
                  </a:cubicBezTo>
                  <a:cubicBezTo>
                    <a:pt x="18" y="5"/>
                    <a:pt x="18" y="5"/>
                    <a:pt x="17" y="5"/>
                  </a:cubicBezTo>
                  <a:cubicBezTo>
                    <a:pt x="17" y="5"/>
                    <a:pt x="16" y="5"/>
                    <a:pt x="16" y="5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2" y="2"/>
                    <a:pt x="23" y="2"/>
                    <a:pt x="22" y="1"/>
                  </a:cubicBezTo>
                  <a:cubicBezTo>
                    <a:pt x="22" y="1"/>
                    <a:pt x="20" y="0"/>
                    <a:pt x="19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1"/>
                    <a:pt x="6" y="1"/>
                    <a:pt x="4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7" name="Freeform 185">
              <a:extLst>
                <a:ext uri="{FF2B5EF4-FFF2-40B4-BE49-F238E27FC236}">
                  <a16:creationId xmlns:a16="http://schemas.microsoft.com/office/drawing/2014/main" id="{869C90B8-752A-0AFF-4686-02D9536F4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" y="1048"/>
              <a:ext cx="24" cy="19"/>
            </a:xfrm>
            <a:custGeom>
              <a:avLst/>
              <a:gdLst>
                <a:gd name="T0" fmla="*/ 2 w 10"/>
                <a:gd name="T1" fmla="*/ 0 h 8"/>
                <a:gd name="T2" fmla="*/ 1 w 10"/>
                <a:gd name="T3" fmla="*/ 0 h 8"/>
                <a:gd name="T4" fmla="*/ 0 w 10"/>
                <a:gd name="T5" fmla="*/ 1 h 8"/>
                <a:gd name="T6" fmla="*/ 1 w 10"/>
                <a:gd name="T7" fmla="*/ 2 h 8"/>
                <a:gd name="T8" fmla="*/ 2 w 10"/>
                <a:gd name="T9" fmla="*/ 5 h 8"/>
                <a:gd name="T10" fmla="*/ 4 w 10"/>
                <a:gd name="T11" fmla="*/ 7 h 8"/>
                <a:gd name="T12" fmla="*/ 7 w 10"/>
                <a:gd name="T13" fmla="*/ 8 h 8"/>
                <a:gd name="T14" fmla="*/ 10 w 10"/>
                <a:gd name="T15" fmla="*/ 7 h 8"/>
                <a:gd name="T16" fmla="*/ 9 w 10"/>
                <a:gd name="T17" fmla="*/ 5 h 8"/>
                <a:gd name="T18" fmla="*/ 5 w 10"/>
                <a:gd name="T19" fmla="*/ 2 h 8"/>
                <a:gd name="T20" fmla="*/ 2 w 10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8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3"/>
                    <a:pt x="1" y="4"/>
                    <a:pt x="2" y="5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5" y="7"/>
                    <a:pt x="6" y="8"/>
                    <a:pt x="7" y="8"/>
                  </a:cubicBezTo>
                  <a:cubicBezTo>
                    <a:pt x="8" y="8"/>
                    <a:pt x="10" y="8"/>
                    <a:pt x="10" y="7"/>
                  </a:cubicBezTo>
                  <a:cubicBezTo>
                    <a:pt x="10" y="6"/>
                    <a:pt x="9" y="6"/>
                    <a:pt x="9" y="5"/>
                  </a:cubicBezTo>
                  <a:cubicBezTo>
                    <a:pt x="7" y="4"/>
                    <a:pt x="6" y="3"/>
                    <a:pt x="5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8" name="Freeform 186">
              <a:extLst>
                <a:ext uri="{FF2B5EF4-FFF2-40B4-BE49-F238E27FC236}">
                  <a16:creationId xmlns:a16="http://schemas.microsoft.com/office/drawing/2014/main" id="{FE372EED-B0DB-DD69-4D9C-51F3FEB2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6" y="1018"/>
              <a:ext cx="59" cy="14"/>
            </a:xfrm>
            <a:custGeom>
              <a:avLst/>
              <a:gdLst>
                <a:gd name="T0" fmla="*/ 6 w 25"/>
                <a:gd name="T1" fmla="*/ 2 h 6"/>
                <a:gd name="T2" fmla="*/ 2 w 25"/>
                <a:gd name="T3" fmla="*/ 3 h 6"/>
                <a:gd name="T4" fmla="*/ 0 w 25"/>
                <a:gd name="T5" fmla="*/ 4 h 6"/>
                <a:gd name="T6" fmla="*/ 1 w 25"/>
                <a:gd name="T7" fmla="*/ 5 h 6"/>
                <a:gd name="T8" fmla="*/ 1 w 25"/>
                <a:gd name="T9" fmla="*/ 5 h 6"/>
                <a:gd name="T10" fmla="*/ 3 w 25"/>
                <a:gd name="T11" fmla="*/ 5 h 6"/>
                <a:gd name="T12" fmla="*/ 6 w 25"/>
                <a:gd name="T13" fmla="*/ 5 h 6"/>
                <a:gd name="T14" fmla="*/ 8 w 25"/>
                <a:gd name="T15" fmla="*/ 5 h 6"/>
                <a:gd name="T16" fmla="*/ 9 w 25"/>
                <a:gd name="T17" fmla="*/ 5 h 6"/>
                <a:gd name="T18" fmla="*/ 14 w 25"/>
                <a:gd name="T19" fmla="*/ 5 h 6"/>
                <a:gd name="T20" fmla="*/ 16 w 25"/>
                <a:gd name="T21" fmla="*/ 5 h 6"/>
                <a:gd name="T22" fmla="*/ 18 w 25"/>
                <a:gd name="T23" fmla="*/ 6 h 6"/>
                <a:gd name="T24" fmla="*/ 24 w 25"/>
                <a:gd name="T25" fmla="*/ 5 h 6"/>
                <a:gd name="T26" fmla="*/ 25 w 25"/>
                <a:gd name="T27" fmla="*/ 4 h 6"/>
                <a:gd name="T28" fmla="*/ 23 w 25"/>
                <a:gd name="T29" fmla="*/ 2 h 6"/>
                <a:gd name="T30" fmla="*/ 19 w 25"/>
                <a:gd name="T31" fmla="*/ 0 h 6"/>
                <a:gd name="T32" fmla="*/ 12 w 25"/>
                <a:gd name="T33" fmla="*/ 1 h 6"/>
                <a:gd name="T34" fmla="*/ 9 w 25"/>
                <a:gd name="T35" fmla="*/ 2 h 6"/>
                <a:gd name="T36" fmla="*/ 6 w 25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6">
                  <a:moveTo>
                    <a:pt x="6" y="2"/>
                  </a:moveTo>
                  <a:cubicBezTo>
                    <a:pt x="5" y="3"/>
                    <a:pt x="3" y="3"/>
                    <a:pt x="2" y="3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4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3" y="5"/>
                    <a:pt x="14" y="5"/>
                  </a:cubicBezTo>
                  <a:cubicBezTo>
                    <a:pt x="15" y="5"/>
                    <a:pt x="16" y="5"/>
                    <a:pt x="16" y="5"/>
                  </a:cubicBezTo>
                  <a:cubicBezTo>
                    <a:pt x="17" y="5"/>
                    <a:pt x="18" y="6"/>
                    <a:pt x="18" y="6"/>
                  </a:cubicBezTo>
                  <a:cubicBezTo>
                    <a:pt x="20" y="6"/>
                    <a:pt x="22" y="5"/>
                    <a:pt x="24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4" y="3"/>
                    <a:pt x="23" y="2"/>
                    <a:pt x="23" y="2"/>
                  </a:cubicBezTo>
                  <a:cubicBezTo>
                    <a:pt x="22" y="1"/>
                    <a:pt x="20" y="0"/>
                    <a:pt x="19" y="0"/>
                  </a:cubicBezTo>
                  <a:cubicBezTo>
                    <a:pt x="16" y="0"/>
                    <a:pt x="14" y="0"/>
                    <a:pt x="12" y="1"/>
                  </a:cubicBezTo>
                  <a:cubicBezTo>
                    <a:pt x="11" y="1"/>
                    <a:pt x="10" y="2"/>
                    <a:pt x="9" y="2"/>
                  </a:cubicBezTo>
                  <a:cubicBezTo>
                    <a:pt x="8" y="2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9" name="Freeform 187">
              <a:extLst>
                <a:ext uri="{FF2B5EF4-FFF2-40B4-BE49-F238E27FC236}">
                  <a16:creationId xmlns:a16="http://schemas.microsoft.com/office/drawing/2014/main" id="{C348037E-6E78-1953-C949-FFE5302E3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" y="996"/>
              <a:ext cx="102" cy="50"/>
            </a:xfrm>
            <a:custGeom>
              <a:avLst/>
              <a:gdLst>
                <a:gd name="T0" fmla="*/ 9 w 43"/>
                <a:gd name="T1" fmla="*/ 11 h 21"/>
                <a:gd name="T2" fmla="*/ 14 w 43"/>
                <a:gd name="T3" fmla="*/ 12 h 21"/>
                <a:gd name="T4" fmla="*/ 14 w 43"/>
                <a:gd name="T5" fmla="*/ 9 h 21"/>
                <a:gd name="T6" fmla="*/ 12 w 43"/>
                <a:gd name="T7" fmla="*/ 8 h 21"/>
                <a:gd name="T8" fmla="*/ 11 w 43"/>
                <a:gd name="T9" fmla="*/ 7 h 21"/>
                <a:gd name="T10" fmla="*/ 7 w 43"/>
                <a:gd name="T11" fmla="*/ 6 h 21"/>
                <a:gd name="T12" fmla="*/ 6 w 43"/>
                <a:gd name="T13" fmla="*/ 6 h 21"/>
                <a:gd name="T14" fmla="*/ 3 w 43"/>
                <a:gd name="T15" fmla="*/ 4 h 21"/>
                <a:gd name="T16" fmla="*/ 1 w 43"/>
                <a:gd name="T17" fmla="*/ 3 h 21"/>
                <a:gd name="T18" fmla="*/ 3 w 43"/>
                <a:gd name="T19" fmla="*/ 0 h 21"/>
                <a:gd name="T20" fmla="*/ 14 w 43"/>
                <a:gd name="T21" fmla="*/ 0 h 21"/>
                <a:gd name="T22" fmla="*/ 16 w 43"/>
                <a:gd name="T23" fmla="*/ 2 h 21"/>
                <a:gd name="T24" fmla="*/ 19 w 43"/>
                <a:gd name="T25" fmla="*/ 2 h 21"/>
                <a:gd name="T26" fmla="*/ 19 w 43"/>
                <a:gd name="T27" fmla="*/ 6 h 21"/>
                <a:gd name="T28" fmla="*/ 20 w 43"/>
                <a:gd name="T29" fmla="*/ 7 h 21"/>
                <a:gd name="T30" fmla="*/ 22 w 43"/>
                <a:gd name="T31" fmla="*/ 6 h 21"/>
                <a:gd name="T32" fmla="*/ 25 w 43"/>
                <a:gd name="T33" fmla="*/ 4 h 21"/>
                <a:gd name="T34" fmla="*/ 28 w 43"/>
                <a:gd name="T35" fmla="*/ 5 h 21"/>
                <a:gd name="T36" fmla="*/ 29 w 43"/>
                <a:gd name="T37" fmla="*/ 6 h 21"/>
                <a:gd name="T38" fmla="*/ 29 w 43"/>
                <a:gd name="T39" fmla="*/ 8 h 21"/>
                <a:gd name="T40" fmla="*/ 32 w 43"/>
                <a:gd name="T41" fmla="*/ 8 h 21"/>
                <a:gd name="T42" fmla="*/ 33 w 43"/>
                <a:gd name="T43" fmla="*/ 8 h 21"/>
                <a:gd name="T44" fmla="*/ 37 w 43"/>
                <a:gd name="T45" fmla="*/ 10 h 21"/>
                <a:gd name="T46" fmla="*/ 38 w 43"/>
                <a:gd name="T47" fmla="*/ 13 h 21"/>
                <a:gd name="T48" fmla="*/ 42 w 43"/>
                <a:gd name="T49" fmla="*/ 17 h 21"/>
                <a:gd name="T50" fmla="*/ 40 w 43"/>
                <a:gd name="T51" fmla="*/ 21 h 21"/>
                <a:gd name="T52" fmla="*/ 34 w 43"/>
                <a:gd name="T53" fmla="*/ 21 h 21"/>
                <a:gd name="T54" fmla="*/ 31 w 43"/>
                <a:gd name="T55" fmla="*/ 18 h 21"/>
                <a:gd name="T56" fmla="*/ 30 w 43"/>
                <a:gd name="T57" fmla="*/ 17 h 21"/>
                <a:gd name="T58" fmla="*/ 29 w 43"/>
                <a:gd name="T59" fmla="*/ 16 h 21"/>
                <a:gd name="T60" fmla="*/ 24 w 43"/>
                <a:gd name="T61" fmla="*/ 15 h 21"/>
                <a:gd name="T62" fmla="*/ 20 w 43"/>
                <a:gd name="T63" fmla="*/ 15 h 21"/>
                <a:gd name="T64" fmla="*/ 17 w 43"/>
                <a:gd name="T65" fmla="*/ 14 h 21"/>
                <a:gd name="T66" fmla="*/ 11 w 43"/>
                <a:gd name="T67" fmla="*/ 15 h 21"/>
                <a:gd name="T68" fmla="*/ 6 w 43"/>
                <a:gd name="T69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21">
                  <a:moveTo>
                    <a:pt x="5" y="11"/>
                  </a:moveTo>
                  <a:cubicBezTo>
                    <a:pt x="6" y="11"/>
                    <a:pt x="8" y="11"/>
                    <a:pt x="9" y="11"/>
                  </a:cubicBezTo>
                  <a:cubicBezTo>
                    <a:pt x="9" y="11"/>
                    <a:pt x="10" y="11"/>
                    <a:pt x="11" y="11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1"/>
                    <a:pt x="13" y="11"/>
                    <a:pt x="12" y="10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4" y="9"/>
                    <a:pt x="14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9" y="6"/>
                    <a:pt x="8" y="6"/>
                    <a:pt x="7" y="6"/>
                  </a:cubicBezTo>
                  <a:cubicBezTo>
                    <a:pt x="7" y="7"/>
                    <a:pt x="6" y="7"/>
                    <a:pt x="5" y="7"/>
                  </a:cubicBezTo>
                  <a:cubicBezTo>
                    <a:pt x="4" y="7"/>
                    <a:pt x="6" y="6"/>
                    <a:pt x="6" y="6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4" y="4"/>
                    <a:pt x="3" y="5"/>
                    <a:pt x="3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8" y="0"/>
                    <a:pt x="11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6" y="1"/>
                    <a:pt x="16" y="2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8" y="2"/>
                    <a:pt x="19" y="2"/>
                  </a:cubicBezTo>
                  <a:cubicBezTo>
                    <a:pt x="19" y="3"/>
                    <a:pt x="19" y="4"/>
                    <a:pt x="19" y="5"/>
                  </a:cubicBezTo>
                  <a:cubicBezTo>
                    <a:pt x="19" y="5"/>
                    <a:pt x="19" y="5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7"/>
                    <a:pt x="20" y="7"/>
                  </a:cubicBezTo>
                  <a:cubicBezTo>
                    <a:pt x="20" y="7"/>
                    <a:pt x="21" y="6"/>
                    <a:pt x="21" y="6"/>
                  </a:cubicBezTo>
                  <a:cubicBezTo>
                    <a:pt x="21" y="6"/>
                    <a:pt x="21" y="6"/>
                    <a:pt x="22" y="6"/>
                  </a:cubicBezTo>
                  <a:cubicBezTo>
                    <a:pt x="22" y="5"/>
                    <a:pt x="23" y="5"/>
                    <a:pt x="23" y="5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7" y="5"/>
                    <a:pt x="28" y="5"/>
                    <a:pt x="28" y="5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9" y="8"/>
                  </a:cubicBezTo>
                  <a:cubicBezTo>
                    <a:pt x="29" y="8"/>
                    <a:pt x="29" y="8"/>
                    <a:pt x="30" y="8"/>
                  </a:cubicBezTo>
                  <a:cubicBezTo>
                    <a:pt x="30" y="8"/>
                    <a:pt x="31" y="8"/>
                    <a:pt x="32" y="8"/>
                  </a:cubicBezTo>
                  <a:cubicBezTo>
                    <a:pt x="32" y="8"/>
                    <a:pt x="32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4" y="8"/>
                    <a:pt x="35" y="8"/>
                    <a:pt x="35" y="8"/>
                  </a:cubicBezTo>
                  <a:cubicBezTo>
                    <a:pt x="36" y="8"/>
                    <a:pt x="36" y="9"/>
                    <a:pt x="37" y="10"/>
                  </a:cubicBezTo>
                  <a:cubicBezTo>
                    <a:pt x="37" y="10"/>
                    <a:pt x="38" y="10"/>
                    <a:pt x="39" y="11"/>
                  </a:cubicBezTo>
                  <a:cubicBezTo>
                    <a:pt x="39" y="11"/>
                    <a:pt x="39" y="12"/>
                    <a:pt x="38" y="13"/>
                  </a:cubicBezTo>
                  <a:cubicBezTo>
                    <a:pt x="38" y="14"/>
                    <a:pt x="38" y="15"/>
                    <a:pt x="39" y="15"/>
                  </a:cubicBezTo>
                  <a:cubicBezTo>
                    <a:pt x="40" y="16"/>
                    <a:pt x="41" y="16"/>
                    <a:pt x="42" y="17"/>
                  </a:cubicBezTo>
                  <a:cubicBezTo>
                    <a:pt x="42" y="18"/>
                    <a:pt x="43" y="19"/>
                    <a:pt x="43" y="20"/>
                  </a:cubicBezTo>
                  <a:cubicBezTo>
                    <a:pt x="42" y="21"/>
                    <a:pt x="41" y="21"/>
                    <a:pt x="40" y="21"/>
                  </a:cubicBezTo>
                  <a:cubicBezTo>
                    <a:pt x="39" y="21"/>
                    <a:pt x="38" y="21"/>
                    <a:pt x="36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3" y="21"/>
                    <a:pt x="32" y="20"/>
                    <a:pt x="32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7"/>
                    <a:pt x="30" y="17"/>
                    <a:pt x="30" y="17"/>
                  </a:cubicBezTo>
                  <a:cubicBezTo>
                    <a:pt x="30" y="17"/>
                    <a:pt x="30" y="16"/>
                    <a:pt x="30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6"/>
                    <a:pt x="28" y="16"/>
                    <a:pt x="27" y="16"/>
                  </a:cubicBezTo>
                  <a:cubicBezTo>
                    <a:pt x="26" y="15"/>
                    <a:pt x="25" y="15"/>
                    <a:pt x="24" y="15"/>
                  </a:cubicBezTo>
                  <a:cubicBezTo>
                    <a:pt x="23" y="15"/>
                    <a:pt x="22" y="15"/>
                    <a:pt x="20" y="15"/>
                  </a:cubicBezTo>
                  <a:cubicBezTo>
                    <a:pt x="20" y="15"/>
                    <a:pt x="20" y="16"/>
                    <a:pt x="20" y="15"/>
                  </a:cubicBezTo>
                  <a:cubicBezTo>
                    <a:pt x="19" y="15"/>
                    <a:pt x="19" y="15"/>
                    <a:pt x="19" y="14"/>
                  </a:cubicBezTo>
                  <a:cubicBezTo>
                    <a:pt x="18" y="13"/>
                    <a:pt x="18" y="13"/>
                    <a:pt x="17" y="14"/>
                  </a:cubicBezTo>
                  <a:cubicBezTo>
                    <a:pt x="16" y="14"/>
                    <a:pt x="15" y="14"/>
                    <a:pt x="14" y="15"/>
                  </a:cubicBezTo>
                  <a:cubicBezTo>
                    <a:pt x="13" y="15"/>
                    <a:pt x="12" y="15"/>
                    <a:pt x="11" y="15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7" y="15"/>
                    <a:pt x="6" y="14"/>
                    <a:pt x="6" y="13"/>
                  </a:cubicBezTo>
                  <a:cubicBezTo>
                    <a:pt x="5" y="13"/>
                    <a:pt x="5" y="12"/>
                    <a:pt x="5" y="1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0" name="Freeform 188">
              <a:extLst>
                <a:ext uri="{FF2B5EF4-FFF2-40B4-BE49-F238E27FC236}">
                  <a16:creationId xmlns:a16="http://schemas.microsoft.com/office/drawing/2014/main" id="{574338CF-8D95-135F-A52B-AC021012A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1044"/>
              <a:ext cx="24" cy="7"/>
            </a:xfrm>
            <a:custGeom>
              <a:avLst/>
              <a:gdLst>
                <a:gd name="T0" fmla="*/ 7 w 10"/>
                <a:gd name="T1" fmla="*/ 0 h 3"/>
                <a:gd name="T2" fmla="*/ 3 w 10"/>
                <a:gd name="T3" fmla="*/ 0 h 3"/>
                <a:gd name="T4" fmla="*/ 1 w 10"/>
                <a:gd name="T5" fmla="*/ 1 h 3"/>
                <a:gd name="T6" fmla="*/ 3 w 10"/>
                <a:gd name="T7" fmla="*/ 2 h 3"/>
                <a:gd name="T8" fmla="*/ 6 w 10"/>
                <a:gd name="T9" fmla="*/ 3 h 3"/>
                <a:gd name="T10" fmla="*/ 9 w 10"/>
                <a:gd name="T11" fmla="*/ 2 h 3"/>
                <a:gd name="T12" fmla="*/ 10 w 10"/>
                <a:gd name="T13" fmla="*/ 2 h 3"/>
                <a:gd name="T14" fmla="*/ 9 w 10"/>
                <a:gd name="T15" fmla="*/ 1 h 3"/>
                <a:gd name="T16" fmla="*/ 7 w 10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">
                  <a:moveTo>
                    <a:pt x="7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2" y="2"/>
                    <a:pt x="3" y="2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8" y="0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1" name="Freeform 189">
              <a:extLst>
                <a:ext uri="{FF2B5EF4-FFF2-40B4-BE49-F238E27FC236}">
                  <a16:creationId xmlns:a16="http://schemas.microsoft.com/office/drawing/2014/main" id="{757E3FEE-6B69-EE5D-E5E7-B8DC2F573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1079"/>
              <a:ext cx="19" cy="7"/>
            </a:xfrm>
            <a:custGeom>
              <a:avLst/>
              <a:gdLst>
                <a:gd name="T0" fmla="*/ 7 w 8"/>
                <a:gd name="T1" fmla="*/ 1 h 3"/>
                <a:gd name="T2" fmla="*/ 5 w 8"/>
                <a:gd name="T3" fmla="*/ 0 h 3"/>
                <a:gd name="T4" fmla="*/ 3 w 8"/>
                <a:gd name="T5" fmla="*/ 1 h 3"/>
                <a:gd name="T6" fmla="*/ 1 w 8"/>
                <a:gd name="T7" fmla="*/ 2 h 3"/>
                <a:gd name="T8" fmla="*/ 1 w 8"/>
                <a:gd name="T9" fmla="*/ 3 h 3"/>
                <a:gd name="T10" fmla="*/ 4 w 8"/>
                <a:gd name="T11" fmla="*/ 2 h 3"/>
                <a:gd name="T12" fmla="*/ 5 w 8"/>
                <a:gd name="T13" fmla="*/ 2 h 3"/>
                <a:gd name="T14" fmla="*/ 5 w 8"/>
                <a:gd name="T15" fmla="*/ 2 h 3"/>
                <a:gd name="T16" fmla="*/ 6 w 8"/>
                <a:gd name="T17" fmla="*/ 2 h 3"/>
                <a:gd name="T18" fmla="*/ 8 w 8"/>
                <a:gd name="T19" fmla="*/ 1 h 3"/>
                <a:gd name="T20" fmla="*/ 7 w 8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7" y="1"/>
                  </a:moveTo>
                  <a:cubicBezTo>
                    <a:pt x="6" y="0"/>
                    <a:pt x="6" y="1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0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2" name="Freeform 190">
              <a:extLst>
                <a:ext uri="{FF2B5EF4-FFF2-40B4-BE49-F238E27FC236}">
                  <a16:creationId xmlns:a16="http://schemas.microsoft.com/office/drawing/2014/main" id="{07A5FBC4-77CE-C05A-BF3D-9570AF2D1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9" y="1013"/>
              <a:ext cx="50" cy="33"/>
            </a:xfrm>
            <a:custGeom>
              <a:avLst/>
              <a:gdLst>
                <a:gd name="T0" fmla="*/ 6 w 21"/>
                <a:gd name="T1" fmla="*/ 8 h 14"/>
                <a:gd name="T2" fmla="*/ 8 w 21"/>
                <a:gd name="T3" fmla="*/ 10 h 14"/>
                <a:gd name="T4" fmla="*/ 9 w 21"/>
                <a:gd name="T5" fmla="*/ 10 h 14"/>
                <a:gd name="T6" fmla="*/ 7 w 21"/>
                <a:gd name="T7" fmla="*/ 10 h 14"/>
                <a:gd name="T8" fmla="*/ 5 w 21"/>
                <a:gd name="T9" fmla="*/ 11 h 14"/>
                <a:gd name="T10" fmla="*/ 6 w 21"/>
                <a:gd name="T11" fmla="*/ 11 h 14"/>
                <a:gd name="T12" fmla="*/ 7 w 21"/>
                <a:gd name="T13" fmla="*/ 12 h 14"/>
                <a:gd name="T14" fmla="*/ 8 w 21"/>
                <a:gd name="T15" fmla="*/ 13 h 14"/>
                <a:gd name="T16" fmla="*/ 9 w 21"/>
                <a:gd name="T17" fmla="*/ 14 h 14"/>
                <a:gd name="T18" fmla="*/ 11 w 21"/>
                <a:gd name="T19" fmla="*/ 13 h 14"/>
                <a:gd name="T20" fmla="*/ 13 w 21"/>
                <a:gd name="T21" fmla="*/ 13 h 14"/>
                <a:gd name="T22" fmla="*/ 16 w 21"/>
                <a:gd name="T23" fmla="*/ 13 h 14"/>
                <a:gd name="T24" fmla="*/ 18 w 21"/>
                <a:gd name="T25" fmla="*/ 12 h 14"/>
                <a:gd name="T26" fmla="*/ 20 w 21"/>
                <a:gd name="T27" fmla="*/ 12 h 14"/>
                <a:gd name="T28" fmla="*/ 21 w 21"/>
                <a:gd name="T29" fmla="*/ 10 h 14"/>
                <a:gd name="T30" fmla="*/ 20 w 21"/>
                <a:gd name="T31" fmla="*/ 8 h 14"/>
                <a:gd name="T32" fmla="*/ 20 w 21"/>
                <a:gd name="T33" fmla="*/ 6 h 14"/>
                <a:gd name="T34" fmla="*/ 17 w 21"/>
                <a:gd name="T35" fmla="*/ 5 h 14"/>
                <a:gd name="T36" fmla="*/ 14 w 21"/>
                <a:gd name="T37" fmla="*/ 4 h 14"/>
                <a:gd name="T38" fmla="*/ 13 w 21"/>
                <a:gd name="T39" fmla="*/ 4 h 14"/>
                <a:gd name="T40" fmla="*/ 11 w 21"/>
                <a:gd name="T41" fmla="*/ 3 h 14"/>
                <a:gd name="T42" fmla="*/ 10 w 21"/>
                <a:gd name="T43" fmla="*/ 3 h 14"/>
                <a:gd name="T44" fmla="*/ 9 w 21"/>
                <a:gd name="T45" fmla="*/ 2 h 14"/>
                <a:gd name="T46" fmla="*/ 5 w 21"/>
                <a:gd name="T47" fmla="*/ 0 h 14"/>
                <a:gd name="T48" fmla="*/ 1 w 21"/>
                <a:gd name="T49" fmla="*/ 1 h 14"/>
                <a:gd name="T50" fmla="*/ 0 w 21"/>
                <a:gd name="T51" fmla="*/ 1 h 14"/>
                <a:gd name="T52" fmla="*/ 1 w 21"/>
                <a:gd name="T53" fmla="*/ 2 h 14"/>
                <a:gd name="T54" fmla="*/ 1 w 21"/>
                <a:gd name="T55" fmla="*/ 4 h 14"/>
                <a:gd name="T56" fmla="*/ 1 w 21"/>
                <a:gd name="T57" fmla="*/ 5 h 14"/>
                <a:gd name="T58" fmla="*/ 1 w 21"/>
                <a:gd name="T59" fmla="*/ 6 h 14"/>
                <a:gd name="T60" fmla="*/ 3 w 21"/>
                <a:gd name="T61" fmla="*/ 8 h 14"/>
                <a:gd name="T62" fmla="*/ 4 w 21"/>
                <a:gd name="T63" fmla="*/ 8 h 14"/>
                <a:gd name="T64" fmla="*/ 6 w 21"/>
                <a:gd name="T65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14">
                  <a:moveTo>
                    <a:pt x="6" y="8"/>
                  </a:move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9" y="11"/>
                    <a:pt x="7" y="10"/>
                    <a:pt x="7" y="10"/>
                  </a:cubicBezTo>
                  <a:cubicBezTo>
                    <a:pt x="6" y="10"/>
                    <a:pt x="5" y="10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8" y="13"/>
                    <a:pt x="8" y="13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7" y="13"/>
                    <a:pt x="17" y="12"/>
                    <a:pt x="18" y="12"/>
                  </a:cubicBezTo>
                  <a:cubicBezTo>
                    <a:pt x="19" y="12"/>
                    <a:pt x="19" y="12"/>
                    <a:pt x="20" y="12"/>
                  </a:cubicBezTo>
                  <a:cubicBezTo>
                    <a:pt x="21" y="11"/>
                    <a:pt x="21" y="11"/>
                    <a:pt x="21" y="10"/>
                  </a:cubicBezTo>
                  <a:cubicBezTo>
                    <a:pt x="20" y="9"/>
                    <a:pt x="20" y="9"/>
                    <a:pt x="20" y="8"/>
                  </a:cubicBezTo>
                  <a:cubicBezTo>
                    <a:pt x="21" y="7"/>
                    <a:pt x="21" y="6"/>
                    <a:pt x="20" y="6"/>
                  </a:cubicBezTo>
                  <a:cubicBezTo>
                    <a:pt x="19" y="5"/>
                    <a:pt x="18" y="5"/>
                    <a:pt x="17" y="5"/>
                  </a:cubicBezTo>
                  <a:cubicBezTo>
                    <a:pt x="16" y="5"/>
                    <a:pt x="14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8" y="1"/>
                    <a:pt x="6" y="1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7"/>
                    <a:pt x="2" y="7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5" y="8"/>
                    <a:pt x="6" y="8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3" name="Freeform 191">
              <a:extLst>
                <a:ext uri="{FF2B5EF4-FFF2-40B4-BE49-F238E27FC236}">
                  <a16:creationId xmlns:a16="http://schemas.microsoft.com/office/drawing/2014/main" id="{F58745D2-F262-876C-B1DF-794F6B9E3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968"/>
              <a:ext cx="26" cy="16"/>
            </a:xfrm>
            <a:custGeom>
              <a:avLst/>
              <a:gdLst>
                <a:gd name="T0" fmla="*/ 4 w 11"/>
                <a:gd name="T1" fmla="*/ 5 h 7"/>
                <a:gd name="T2" fmla="*/ 6 w 11"/>
                <a:gd name="T3" fmla="*/ 5 h 7"/>
                <a:gd name="T4" fmla="*/ 7 w 11"/>
                <a:gd name="T5" fmla="*/ 5 h 7"/>
                <a:gd name="T6" fmla="*/ 8 w 11"/>
                <a:gd name="T7" fmla="*/ 6 h 7"/>
                <a:gd name="T8" fmla="*/ 9 w 11"/>
                <a:gd name="T9" fmla="*/ 7 h 7"/>
                <a:gd name="T10" fmla="*/ 11 w 11"/>
                <a:gd name="T11" fmla="*/ 5 h 7"/>
                <a:gd name="T12" fmla="*/ 11 w 11"/>
                <a:gd name="T13" fmla="*/ 4 h 7"/>
                <a:gd name="T14" fmla="*/ 11 w 11"/>
                <a:gd name="T15" fmla="*/ 3 h 7"/>
                <a:gd name="T16" fmla="*/ 9 w 11"/>
                <a:gd name="T17" fmla="*/ 1 h 7"/>
                <a:gd name="T18" fmla="*/ 7 w 11"/>
                <a:gd name="T19" fmla="*/ 1 h 7"/>
                <a:gd name="T20" fmla="*/ 4 w 11"/>
                <a:gd name="T21" fmla="*/ 1 h 7"/>
                <a:gd name="T22" fmla="*/ 1 w 11"/>
                <a:gd name="T23" fmla="*/ 4 h 7"/>
                <a:gd name="T24" fmla="*/ 4 w 11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4" y="5"/>
                  </a:moveTo>
                  <a:cubicBezTo>
                    <a:pt x="5" y="5"/>
                    <a:pt x="5" y="5"/>
                    <a:pt x="6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10" y="7"/>
                    <a:pt x="11" y="7"/>
                    <a:pt x="11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1" y="2"/>
                    <a:pt x="10" y="1"/>
                    <a:pt x="9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5" y="0"/>
                    <a:pt x="4" y="1"/>
                  </a:cubicBezTo>
                  <a:cubicBezTo>
                    <a:pt x="3" y="1"/>
                    <a:pt x="0" y="3"/>
                    <a:pt x="1" y="4"/>
                  </a:cubicBezTo>
                  <a:cubicBezTo>
                    <a:pt x="2" y="5"/>
                    <a:pt x="3" y="5"/>
                    <a:pt x="4" y="5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4" name="Freeform 192">
              <a:extLst>
                <a:ext uri="{FF2B5EF4-FFF2-40B4-BE49-F238E27FC236}">
                  <a16:creationId xmlns:a16="http://schemas.microsoft.com/office/drawing/2014/main" id="{86C0DDAD-FFFB-AD22-B2C4-E39CE7945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927"/>
              <a:ext cx="173" cy="110"/>
            </a:xfrm>
            <a:custGeom>
              <a:avLst/>
              <a:gdLst>
                <a:gd name="T0" fmla="*/ 52 w 73"/>
                <a:gd name="T1" fmla="*/ 40 h 46"/>
                <a:gd name="T2" fmla="*/ 53 w 73"/>
                <a:gd name="T3" fmla="*/ 37 h 46"/>
                <a:gd name="T4" fmla="*/ 56 w 73"/>
                <a:gd name="T5" fmla="*/ 38 h 46"/>
                <a:gd name="T6" fmla="*/ 65 w 73"/>
                <a:gd name="T7" fmla="*/ 33 h 46"/>
                <a:gd name="T8" fmla="*/ 70 w 73"/>
                <a:gd name="T9" fmla="*/ 27 h 46"/>
                <a:gd name="T10" fmla="*/ 65 w 73"/>
                <a:gd name="T11" fmla="*/ 25 h 46"/>
                <a:gd name="T12" fmla="*/ 60 w 73"/>
                <a:gd name="T13" fmla="*/ 22 h 46"/>
                <a:gd name="T14" fmla="*/ 55 w 73"/>
                <a:gd name="T15" fmla="*/ 19 h 46"/>
                <a:gd name="T16" fmla="*/ 53 w 73"/>
                <a:gd name="T17" fmla="*/ 13 h 46"/>
                <a:gd name="T18" fmla="*/ 51 w 73"/>
                <a:gd name="T19" fmla="*/ 18 h 46"/>
                <a:gd name="T20" fmla="*/ 46 w 73"/>
                <a:gd name="T21" fmla="*/ 13 h 46"/>
                <a:gd name="T22" fmla="*/ 39 w 73"/>
                <a:gd name="T23" fmla="*/ 12 h 46"/>
                <a:gd name="T24" fmla="*/ 33 w 73"/>
                <a:gd name="T25" fmla="*/ 8 h 46"/>
                <a:gd name="T26" fmla="*/ 27 w 73"/>
                <a:gd name="T27" fmla="*/ 1 h 46"/>
                <a:gd name="T28" fmla="*/ 14 w 73"/>
                <a:gd name="T29" fmla="*/ 1 h 46"/>
                <a:gd name="T30" fmla="*/ 20 w 73"/>
                <a:gd name="T31" fmla="*/ 2 h 46"/>
                <a:gd name="T32" fmla="*/ 19 w 73"/>
                <a:gd name="T33" fmla="*/ 3 h 46"/>
                <a:gd name="T34" fmla="*/ 16 w 73"/>
                <a:gd name="T35" fmla="*/ 4 h 46"/>
                <a:gd name="T36" fmla="*/ 9 w 73"/>
                <a:gd name="T37" fmla="*/ 7 h 46"/>
                <a:gd name="T38" fmla="*/ 14 w 73"/>
                <a:gd name="T39" fmla="*/ 10 h 46"/>
                <a:gd name="T40" fmla="*/ 12 w 73"/>
                <a:gd name="T41" fmla="*/ 11 h 46"/>
                <a:gd name="T42" fmla="*/ 5 w 73"/>
                <a:gd name="T43" fmla="*/ 10 h 46"/>
                <a:gd name="T44" fmla="*/ 4 w 73"/>
                <a:gd name="T45" fmla="*/ 12 h 46"/>
                <a:gd name="T46" fmla="*/ 3 w 73"/>
                <a:gd name="T47" fmla="*/ 15 h 46"/>
                <a:gd name="T48" fmla="*/ 4 w 73"/>
                <a:gd name="T49" fmla="*/ 17 h 46"/>
                <a:gd name="T50" fmla="*/ 8 w 73"/>
                <a:gd name="T51" fmla="*/ 18 h 46"/>
                <a:gd name="T52" fmla="*/ 13 w 73"/>
                <a:gd name="T53" fmla="*/ 17 h 46"/>
                <a:gd name="T54" fmla="*/ 13 w 73"/>
                <a:gd name="T55" fmla="*/ 19 h 46"/>
                <a:gd name="T56" fmla="*/ 1 w 73"/>
                <a:gd name="T57" fmla="*/ 18 h 46"/>
                <a:gd name="T58" fmla="*/ 1 w 73"/>
                <a:gd name="T59" fmla="*/ 22 h 46"/>
                <a:gd name="T60" fmla="*/ 4 w 73"/>
                <a:gd name="T61" fmla="*/ 24 h 46"/>
                <a:gd name="T62" fmla="*/ 14 w 73"/>
                <a:gd name="T63" fmla="*/ 23 h 46"/>
                <a:gd name="T64" fmla="*/ 7 w 73"/>
                <a:gd name="T65" fmla="*/ 27 h 46"/>
                <a:gd name="T66" fmla="*/ 8 w 73"/>
                <a:gd name="T67" fmla="*/ 29 h 46"/>
                <a:gd name="T68" fmla="*/ 13 w 73"/>
                <a:gd name="T69" fmla="*/ 30 h 46"/>
                <a:gd name="T70" fmla="*/ 16 w 73"/>
                <a:gd name="T71" fmla="*/ 30 h 46"/>
                <a:gd name="T72" fmla="*/ 21 w 73"/>
                <a:gd name="T73" fmla="*/ 29 h 46"/>
                <a:gd name="T74" fmla="*/ 27 w 73"/>
                <a:gd name="T75" fmla="*/ 29 h 46"/>
                <a:gd name="T76" fmla="*/ 31 w 73"/>
                <a:gd name="T77" fmla="*/ 29 h 46"/>
                <a:gd name="T78" fmla="*/ 30 w 73"/>
                <a:gd name="T79" fmla="*/ 31 h 46"/>
                <a:gd name="T80" fmla="*/ 27 w 73"/>
                <a:gd name="T81" fmla="*/ 31 h 46"/>
                <a:gd name="T82" fmla="*/ 20 w 73"/>
                <a:gd name="T83" fmla="*/ 32 h 46"/>
                <a:gd name="T84" fmla="*/ 16 w 73"/>
                <a:gd name="T85" fmla="*/ 36 h 46"/>
                <a:gd name="T86" fmla="*/ 20 w 73"/>
                <a:gd name="T87" fmla="*/ 37 h 46"/>
                <a:gd name="T88" fmla="*/ 27 w 73"/>
                <a:gd name="T89" fmla="*/ 40 h 46"/>
                <a:gd name="T90" fmla="*/ 25 w 73"/>
                <a:gd name="T91" fmla="*/ 42 h 46"/>
                <a:gd name="T92" fmla="*/ 30 w 73"/>
                <a:gd name="T93" fmla="*/ 45 h 46"/>
                <a:gd name="T94" fmla="*/ 39 w 73"/>
                <a:gd name="T95" fmla="*/ 45 h 46"/>
                <a:gd name="T96" fmla="*/ 43 w 73"/>
                <a:gd name="T97" fmla="*/ 45 h 46"/>
                <a:gd name="T98" fmla="*/ 42 w 73"/>
                <a:gd name="T99" fmla="*/ 41 h 46"/>
                <a:gd name="T100" fmla="*/ 46 w 73"/>
                <a:gd name="T101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" h="46">
                  <a:moveTo>
                    <a:pt x="50" y="41"/>
                  </a:moveTo>
                  <a:cubicBezTo>
                    <a:pt x="50" y="41"/>
                    <a:pt x="50" y="41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4" y="41"/>
                    <a:pt x="54" y="40"/>
                  </a:cubicBezTo>
                  <a:cubicBezTo>
                    <a:pt x="54" y="40"/>
                    <a:pt x="54" y="40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3" y="37"/>
                    <a:pt x="53" y="37"/>
                  </a:cubicBezTo>
                  <a:cubicBezTo>
                    <a:pt x="53" y="36"/>
                    <a:pt x="53" y="36"/>
                    <a:pt x="53" y="35"/>
                  </a:cubicBezTo>
                  <a:cubicBezTo>
                    <a:pt x="53" y="34"/>
                    <a:pt x="54" y="34"/>
                    <a:pt x="55" y="33"/>
                  </a:cubicBezTo>
                  <a:cubicBezTo>
                    <a:pt x="55" y="34"/>
                    <a:pt x="55" y="35"/>
                    <a:pt x="55" y="35"/>
                  </a:cubicBezTo>
                  <a:cubicBezTo>
                    <a:pt x="55" y="36"/>
                    <a:pt x="55" y="37"/>
                    <a:pt x="55" y="37"/>
                  </a:cubicBezTo>
                  <a:cubicBezTo>
                    <a:pt x="55" y="38"/>
                    <a:pt x="55" y="38"/>
                    <a:pt x="56" y="38"/>
                  </a:cubicBezTo>
                  <a:cubicBezTo>
                    <a:pt x="57" y="38"/>
                    <a:pt x="58" y="37"/>
                    <a:pt x="58" y="37"/>
                  </a:cubicBezTo>
                  <a:cubicBezTo>
                    <a:pt x="59" y="37"/>
                    <a:pt x="59" y="36"/>
                    <a:pt x="60" y="35"/>
                  </a:cubicBezTo>
                  <a:cubicBezTo>
                    <a:pt x="60" y="35"/>
                    <a:pt x="60" y="34"/>
                    <a:pt x="61" y="34"/>
                  </a:cubicBezTo>
                  <a:cubicBezTo>
                    <a:pt x="62" y="34"/>
                    <a:pt x="62" y="34"/>
                    <a:pt x="63" y="34"/>
                  </a:cubicBezTo>
                  <a:cubicBezTo>
                    <a:pt x="64" y="34"/>
                    <a:pt x="64" y="33"/>
                    <a:pt x="65" y="33"/>
                  </a:cubicBezTo>
                  <a:cubicBezTo>
                    <a:pt x="66" y="32"/>
                    <a:pt x="67" y="32"/>
                    <a:pt x="67" y="32"/>
                  </a:cubicBezTo>
                  <a:cubicBezTo>
                    <a:pt x="68" y="32"/>
                    <a:pt x="69" y="31"/>
                    <a:pt x="70" y="31"/>
                  </a:cubicBezTo>
                  <a:cubicBezTo>
                    <a:pt x="70" y="31"/>
                    <a:pt x="73" y="31"/>
                    <a:pt x="73" y="30"/>
                  </a:cubicBezTo>
                  <a:cubicBezTo>
                    <a:pt x="72" y="29"/>
                    <a:pt x="72" y="29"/>
                    <a:pt x="71" y="28"/>
                  </a:cubicBezTo>
                  <a:cubicBezTo>
                    <a:pt x="71" y="28"/>
                    <a:pt x="70" y="28"/>
                    <a:pt x="70" y="27"/>
                  </a:cubicBezTo>
                  <a:cubicBezTo>
                    <a:pt x="70" y="27"/>
                    <a:pt x="70" y="26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7" y="27"/>
                    <a:pt x="66" y="27"/>
                    <a:pt x="65" y="26"/>
                  </a:cubicBezTo>
                  <a:cubicBezTo>
                    <a:pt x="65" y="26"/>
                    <a:pt x="65" y="25"/>
                    <a:pt x="65" y="25"/>
                  </a:cubicBezTo>
                  <a:cubicBezTo>
                    <a:pt x="65" y="25"/>
                    <a:pt x="64" y="25"/>
                    <a:pt x="64" y="25"/>
                  </a:cubicBezTo>
                  <a:cubicBezTo>
                    <a:pt x="63" y="25"/>
                    <a:pt x="62" y="26"/>
                    <a:pt x="60" y="26"/>
                  </a:cubicBezTo>
                  <a:cubicBezTo>
                    <a:pt x="60" y="26"/>
                    <a:pt x="59" y="27"/>
                    <a:pt x="59" y="26"/>
                  </a:cubicBezTo>
                  <a:cubicBezTo>
                    <a:pt x="59" y="25"/>
                    <a:pt x="59" y="24"/>
                    <a:pt x="60" y="23"/>
                  </a:cubicBezTo>
                  <a:cubicBezTo>
                    <a:pt x="60" y="23"/>
                    <a:pt x="60" y="22"/>
                    <a:pt x="60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1"/>
                    <a:pt x="59" y="21"/>
                    <a:pt x="59" y="20"/>
                  </a:cubicBezTo>
                  <a:cubicBezTo>
                    <a:pt x="59" y="20"/>
                    <a:pt x="59" y="19"/>
                    <a:pt x="58" y="19"/>
                  </a:cubicBezTo>
                  <a:cubicBezTo>
                    <a:pt x="58" y="19"/>
                    <a:pt x="57" y="19"/>
                    <a:pt x="57" y="19"/>
                  </a:cubicBezTo>
                  <a:cubicBezTo>
                    <a:pt x="56" y="19"/>
                    <a:pt x="56" y="19"/>
                    <a:pt x="55" y="19"/>
                  </a:cubicBezTo>
                  <a:cubicBezTo>
                    <a:pt x="55" y="18"/>
                    <a:pt x="56" y="18"/>
                    <a:pt x="56" y="17"/>
                  </a:cubicBezTo>
                  <a:cubicBezTo>
                    <a:pt x="57" y="17"/>
                    <a:pt x="56" y="16"/>
                    <a:pt x="56" y="15"/>
                  </a:cubicBezTo>
                  <a:cubicBezTo>
                    <a:pt x="56" y="15"/>
                    <a:pt x="57" y="14"/>
                    <a:pt x="56" y="14"/>
                  </a:cubicBezTo>
                  <a:cubicBezTo>
                    <a:pt x="56" y="13"/>
                    <a:pt x="55" y="13"/>
                    <a:pt x="55" y="13"/>
                  </a:cubicBezTo>
                  <a:cubicBezTo>
                    <a:pt x="54" y="13"/>
                    <a:pt x="53" y="13"/>
                    <a:pt x="53" y="13"/>
                  </a:cubicBezTo>
                  <a:cubicBezTo>
                    <a:pt x="52" y="13"/>
                    <a:pt x="51" y="13"/>
                    <a:pt x="51" y="13"/>
                  </a:cubicBezTo>
                  <a:cubicBezTo>
                    <a:pt x="50" y="14"/>
                    <a:pt x="50" y="14"/>
                    <a:pt x="50" y="15"/>
                  </a:cubicBezTo>
                  <a:cubicBezTo>
                    <a:pt x="50" y="16"/>
                    <a:pt x="50" y="16"/>
                    <a:pt x="50" y="17"/>
                  </a:cubicBezTo>
                  <a:cubicBezTo>
                    <a:pt x="51" y="17"/>
                    <a:pt x="52" y="17"/>
                    <a:pt x="52" y="18"/>
                  </a:cubicBezTo>
                  <a:cubicBezTo>
                    <a:pt x="52" y="18"/>
                    <a:pt x="51" y="18"/>
                    <a:pt x="51" y="18"/>
                  </a:cubicBezTo>
                  <a:cubicBezTo>
                    <a:pt x="51" y="18"/>
                    <a:pt x="50" y="17"/>
                    <a:pt x="50" y="17"/>
                  </a:cubicBezTo>
                  <a:cubicBezTo>
                    <a:pt x="49" y="17"/>
                    <a:pt x="49" y="17"/>
                    <a:pt x="48" y="17"/>
                  </a:cubicBezTo>
                  <a:cubicBezTo>
                    <a:pt x="48" y="16"/>
                    <a:pt x="47" y="16"/>
                    <a:pt x="47" y="16"/>
                  </a:cubicBezTo>
                  <a:cubicBezTo>
                    <a:pt x="47" y="16"/>
                    <a:pt x="47" y="15"/>
                    <a:pt x="47" y="15"/>
                  </a:cubicBezTo>
                  <a:cubicBezTo>
                    <a:pt x="47" y="14"/>
                    <a:pt x="47" y="14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3" y="12"/>
                    <a:pt x="42" y="12"/>
                    <a:pt x="41" y="12"/>
                  </a:cubicBezTo>
                  <a:cubicBezTo>
                    <a:pt x="41" y="12"/>
                    <a:pt x="40" y="12"/>
                    <a:pt x="39" y="12"/>
                  </a:cubicBezTo>
                  <a:cubicBezTo>
                    <a:pt x="39" y="12"/>
                    <a:pt x="38" y="12"/>
                    <a:pt x="38" y="11"/>
                  </a:cubicBezTo>
                  <a:cubicBezTo>
                    <a:pt x="38" y="11"/>
                    <a:pt x="37" y="10"/>
                    <a:pt x="36" y="10"/>
                  </a:cubicBezTo>
                  <a:cubicBezTo>
                    <a:pt x="36" y="9"/>
                    <a:pt x="35" y="9"/>
                    <a:pt x="35" y="9"/>
                  </a:cubicBezTo>
                  <a:cubicBezTo>
                    <a:pt x="34" y="9"/>
                    <a:pt x="34" y="9"/>
                    <a:pt x="34" y="8"/>
                  </a:cubicBezTo>
                  <a:cubicBezTo>
                    <a:pt x="34" y="8"/>
                    <a:pt x="34" y="8"/>
                    <a:pt x="33" y="8"/>
                  </a:cubicBezTo>
                  <a:cubicBezTo>
                    <a:pt x="33" y="7"/>
                    <a:pt x="32" y="6"/>
                    <a:pt x="32" y="6"/>
                  </a:cubicBezTo>
                  <a:cubicBezTo>
                    <a:pt x="31" y="6"/>
                    <a:pt x="31" y="5"/>
                    <a:pt x="31" y="5"/>
                  </a:cubicBezTo>
                  <a:cubicBezTo>
                    <a:pt x="30" y="5"/>
                    <a:pt x="30" y="4"/>
                    <a:pt x="29" y="4"/>
                  </a:cubicBezTo>
                  <a:cubicBezTo>
                    <a:pt x="29" y="3"/>
                    <a:pt x="29" y="3"/>
                    <a:pt x="28" y="2"/>
                  </a:cubicBezTo>
                  <a:cubicBezTo>
                    <a:pt x="28" y="2"/>
                    <a:pt x="28" y="1"/>
                    <a:pt x="27" y="1"/>
                  </a:cubicBezTo>
                  <a:cubicBezTo>
                    <a:pt x="26" y="1"/>
                    <a:pt x="25" y="1"/>
                    <a:pt x="24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2" y="3"/>
                    <a:pt x="21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20" y="3"/>
                    <a:pt x="20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7" y="3"/>
                    <a:pt x="16" y="3"/>
                  </a:cubicBezTo>
                  <a:cubicBezTo>
                    <a:pt x="16" y="3"/>
                    <a:pt x="15" y="3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5" y="5"/>
                    <a:pt x="14" y="5"/>
                  </a:cubicBezTo>
                  <a:cubicBezTo>
                    <a:pt x="14" y="5"/>
                    <a:pt x="13" y="5"/>
                    <a:pt x="13" y="5"/>
                  </a:cubicBezTo>
                  <a:cubicBezTo>
                    <a:pt x="12" y="5"/>
                    <a:pt x="12" y="5"/>
                    <a:pt x="11" y="5"/>
                  </a:cubicBezTo>
                  <a:cubicBezTo>
                    <a:pt x="10" y="5"/>
                    <a:pt x="10" y="5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9"/>
                    <a:pt x="11" y="9"/>
                    <a:pt x="12" y="9"/>
                  </a:cubicBezTo>
                  <a:cubicBezTo>
                    <a:pt x="13" y="10"/>
                    <a:pt x="14" y="9"/>
                    <a:pt x="16" y="9"/>
                  </a:cubicBezTo>
                  <a:cubicBezTo>
                    <a:pt x="15" y="9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3" y="11"/>
                    <a:pt x="12" y="11"/>
                    <a:pt x="12" y="11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0" y="11"/>
                    <a:pt x="10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7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5" y="11"/>
                    <a:pt x="5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6" y="14"/>
                  </a:cubicBezTo>
                  <a:cubicBezTo>
                    <a:pt x="6" y="14"/>
                    <a:pt x="5" y="14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2" y="15"/>
                    <a:pt x="2" y="15"/>
                  </a:cubicBezTo>
                  <a:cubicBezTo>
                    <a:pt x="1" y="15"/>
                    <a:pt x="1" y="16"/>
                    <a:pt x="0" y="16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1" y="17"/>
                    <a:pt x="2" y="17"/>
                    <a:pt x="2" y="17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6"/>
                    <a:pt x="7" y="16"/>
                    <a:pt x="8" y="16"/>
                  </a:cubicBezTo>
                  <a:cubicBezTo>
                    <a:pt x="8" y="16"/>
                    <a:pt x="8" y="16"/>
                    <a:pt x="8" y="17"/>
                  </a:cubicBezTo>
                  <a:cubicBezTo>
                    <a:pt x="8" y="17"/>
                    <a:pt x="8" y="17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0" y="17"/>
                    <a:pt x="11" y="17"/>
                    <a:pt x="11" y="17"/>
                  </a:cubicBezTo>
                  <a:cubicBezTo>
                    <a:pt x="11" y="17"/>
                    <a:pt x="11" y="17"/>
                    <a:pt x="12" y="17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17"/>
                    <a:pt x="14" y="17"/>
                    <a:pt x="14" y="17"/>
                  </a:cubicBezTo>
                  <a:cubicBezTo>
                    <a:pt x="14" y="17"/>
                    <a:pt x="14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1" y="19"/>
                    <a:pt x="11" y="19"/>
                  </a:cubicBezTo>
                  <a:cubicBezTo>
                    <a:pt x="9" y="19"/>
                    <a:pt x="8" y="19"/>
                    <a:pt x="7" y="19"/>
                  </a:cubicBezTo>
                  <a:cubicBezTo>
                    <a:pt x="6" y="19"/>
                    <a:pt x="5" y="19"/>
                    <a:pt x="4" y="19"/>
                  </a:cubicBezTo>
                  <a:cubicBezTo>
                    <a:pt x="3" y="19"/>
                    <a:pt x="2" y="19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20"/>
                    <a:pt x="0" y="20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2" y="21"/>
                    <a:pt x="1" y="21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3" y="22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24"/>
                    <a:pt x="5" y="24"/>
                    <a:pt x="6" y="25"/>
                  </a:cubicBezTo>
                  <a:cubicBezTo>
                    <a:pt x="7" y="25"/>
                    <a:pt x="8" y="25"/>
                    <a:pt x="9" y="25"/>
                  </a:cubicBezTo>
                  <a:cubicBezTo>
                    <a:pt x="10" y="25"/>
                    <a:pt x="10" y="25"/>
                    <a:pt x="11" y="25"/>
                  </a:cubicBezTo>
                  <a:cubicBezTo>
                    <a:pt x="11" y="25"/>
                    <a:pt x="12" y="24"/>
                    <a:pt x="12" y="24"/>
                  </a:cubicBezTo>
                  <a:cubicBezTo>
                    <a:pt x="13" y="24"/>
                    <a:pt x="14" y="23"/>
                    <a:pt x="14" y="23"/>
                  </a:cubicBezTo>
                  <a:cubicBezTo>
                    <a:pt x="14" y="23"/>
                    <a:pt x="14" y="24"/>
                    <a:pt x="14" y="24"/>
                  </a:cubicBezTo>
                  <a:cubicBezTo>
                    <a:pt x="14" y="25"/>
                    <a:pt x="12" y="26"/>
                    <a:pt x="12" y="26"/>
                  </a:cubicBezTo>
                  <a:cubicBezTo>
                    <a:pt x="11" y="26"/>
                    <a:pt x="11" y="26"/>
                    <a:pt x="10" y="26"/>
                  </a:cubicBezTo>
                  <a:cubicBezTo>
                    <a:pt x="9" y="26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9" y="30"/>
                    <a:pt x="9" y="30"/>
                  </a:cubicBezTo>
                  <a:cubicBezTo>
                    <a:pt x="9" y="30"/>
                    <a:pt x="10" y="30"/>
                    <a:pt x="10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3" y="30"/>
                    <a:pt x="13" y="30"/>
                  </a:cubicBezTo>
                  <a:cubicBezTo>
                    <a:pt x="13" y="29"/>
                    <a:pt x="13" y="29"/>
                    <a:pt x="14" y="29"/>
                  </a:cubicBezTo>
                  <a:cubicBezTo>
                    <a:pt x="14" y="29"/>
                    <a:pt x="14" y="29"/>
                    <a:pt x="15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1"/>
                  </a:cubicBezTo>
                  <a:cubicBezTo>
                    <a:pt x="17" y="31"/>
                    <a:pt x="17" y="30"/>
                    <a:pt x="17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20" y="28"/>
                    <a:pt x="20" y="29"/>
                    <a:pt x="21" y="29"/>
                  </a:cubicBezTo>
                  <a:cubicBezTo>
                    <a:pt x="21" y="29"/>
                    <a:pt x="21" y="28"/>
                    <a:pt x="22" y="28"/>
                  </a:cubicBezTo>
                  <a:cubicBezTo>
                    <a:pt x="22" y="28"/>
                    <a:pt x="22" y="28"/>
                    <a:pt x="23" y="28"/>
                  </a:cubicBezTo>
                  <a:cubicBezTo>
                    <a:pt x="23" y="28"/>
                    <a:pt x="24" y="28"/>
                    <a:pt x="24" y="28"/>
                  </a:cubicBezTo>
                  <a:cubicBezTo>
                    <a:pt x="25" y="28"/>
                    <a:pt x="27" y="28"/>
                    <a:pt x="26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9"/>
                    <a:pt x="28" y="29"/>
                    <a:pt x="29" y="29"/>
                  </a:cubicBezTo>
                  <a:cubicBezTo>
                    <a:pt x="30" y="29"/>
                    <a:pt x="30" y="29"/>
                    <a:pt x="31" y="29"/>
                  </a:cubicBezTo>
                  <a:cubicBezTo>
                    <a:pt x="31" y="29"/>
                    <a:pt x="32" y="29"/>
                    <a:pt x="33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29"/>
                    <a:pt x="32" y="29"/>
                    <a:pt x="31" y="29"/>
                  </a:cubicBezTo>
                  <a:cubicBezTo>
                    <a:pt x="31" y="29"/>
                    <a:pt x="30" y="29"/>
                    <a:pt x="29" y="29"/>
                  </a:cubicBezTo>
                  <a:cubicBezTo>
                    <a:pt x="29" y="29"/>
                    <a:pt x="28" y="29"/>
                    <a:pt x="28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1"/>
                    <a:pt x="27" y="31"/>
                    <a:pt x="28" y="31"/>
                  </a:cubicBezTo>
                  <a:cubicBezTo>
                    <a:pt x="29" y="31"/>
                    <a:pt x="30" y="31"/>
                    <a:pt x="30" y="31"/>
                  </a:cubicBezTo>
                  <a:cubicBezTo>
                    <a:pt x="31" y="31"/>
                    <a:pt x="32" y="31"/>
                    <a:pt x="33" y="31"/>
                  </a:cubicBezTo>
                  <a:cubicBezTo>
                    <a:pt x="34" y="31"/>
                    <a:pt x="34" y="31"/>
                    <a:pt x="35" y="31"/>
                  </a:cubicBezTo>
                  <a:cubicBezTo>
                    <a:pt x="35" y="31"/>
                    <a:pt x="34" y="31"/>
                    <a:pt x="34" y="31"/>
                  </a:cubicBezTo>
                  <a:cubicBezTo>
                    <a:pt x="33" y="31"/>
                    <a:pt x="32" y="31"/>
                    <a:pt x="31" y="31"/>
                  </a:cubicBezTo>
                  <a:cubicBezTo>
                    <a:pt x="30" y="31"/>
                    <a:pt x="28" y="31"/>
                    <a:pt x="27" y="31"/>
                  </a:cubicBezTo>
                  <a:cubicBezTo>
                    <a:pt x="26" y="31"/>
                    <a:pt x="25" y="31"/>
                    <a:pt x="24" y="31"/>
                  </a:cubicBezTo>
                  <a:cubicBezTo>
                    <a:pt x="23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3"/>
                    <a:pt x="18" y="33"/>
                    <a:pt x="18" y="33"/>
                  </a:cubicBezTo>
                  <a:cubicBezTo>
                    <a:pt x="17" y="33"/>
                    <a:pt x="14" y="33"/>
                    <a:pt x="15" y="35"/>
                  </a:cubicBezTo>
                  <a:cubicBezTo>
                    <a:pt x="15" y="35"/>
                    <a:pt x="16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1" y="36"/>
                    <a:pt x="21" y="36"/>
                    <a:pt x="21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20" y="38"/>
                  </a:cubicBezTo>
                  <a:cubicBezTo>
                    <a:pt x="20" y="38"/>
                    <a:pt x="20" y="39"/>
                    <a:pt x="20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40"/>
                    <a:pt x="23" y="40"/>
                    <a:pt x="24" y="40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8" y="40"/>
                    <a:pt x="29" y="40"/>
                    <a:pt x="30" y="40"/>
                  </a:cubicBezTo>
                  <a:cubicBezTo>
                    <a:pt x="29" y="41"/>
                    <a:pt x="28" y="41"/>
                    <a:pt x="26" y="41"/>
                  </a:cubicBezTo>
                  <a:cubicBezTo>
                    <a:pt x="26" y="41"/>
                    <a:pt x="26" y="41"/>
                    <a:pt x="25" y="41"/>
                  </a:cubicBezTo>
                  <a:cubicBezTo>
                    <a:pt x="25" y="41"/>
                    <a:pt x="25" y="40"/>
                    <a:pt x="25" y="41"/>
                  </a:cubicBezTo>
                  <a:cubicBezTo>
                    <a:pt x="24" y="41"/>
                    <a:pt x="24" y="41"/>
                    <a:pt x="25" y="42"/>
                  </a:cubicBezTo>
                  <a:cubicBezTo>
                    <a:pt x="25" y="42"/>
                    <a:pt x="25" y="42"/>
                    <a:pt x="26" y="42"/>
                  </a:cubicBezTo>
                  <a:cubicBezTo>
                    <a:pt x="26" y="43"/>
                    <a:pt x="27" y="43"/>
                    <a:pt x="28" y="43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9" y="45"/>
                    <a:pt x="29" y="45"/>
                  </a:cubicBezTo>
                  <a:cubicBezTo>
                    <a:pt x="29" y="45"/>
                    <a:pt x="30" y="45"/>
                    <a:pt x="30" y="45"/>
                  </a:cubicBezTo>
                  <a:cubicBezTo>
                    <a:pt x="31" y="45"/>
                    <a:pt x="31" y="46"/>
                    <a:pt x="32" y="45"/>
                  </a:cubicBezTo>
                  <a:cubicBezTo>
                    <a:pt x="33" y="45"/>
                    <a:pt x="35" y="45"/>
                    <a:pt x="36" y="45"/>
                  </a:cubicBezTo>
                  <a:cubicBezTo>
                    <a:pt x="37" y="45"/>
                    <a:pt x="37" y="45"/>
                    <a:pt x="38" y="45"/>
                  </a:cubicBezTo>
                  <a:cubicBezTo>
                    <a:pt x="38" y="45"/>
                    <a:pt x="39" y="46"/>
                    <a:pt x="40" y="45"/>
                  </a:cubicBezTo>
                  <a:cubicBezTo>
                    <a:pt x="40" y="45"/>
                    <a:pt x="40" y="45"/>
                    <a:pt x="39" y="45"/>
                  </a:cubicBezTo>
                  <a:cubicBezTo>
                    <a:pt x="39" y="44"/>
                    <a:pt x="38" y="44"/>
                    <a:pt x="38" y="44"/>
                  </a:cubicBezTo>
                  <a:cubicBezTo>
                    <a:pt x="38" y="43"/>
                    <a:pt x="40" y="43"/>
                    <a:pt x="40" y="43"/>
                  </a:cubicBezTo>
                  <a:cubicBezTo>
                    <a:pt x="41" y="43"/>
                    <a:pt x="41" y="43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3" y="44"/>
                    <a:pt x="43" y="44"/>
                  </a:cubicBezTo>
                  <a:cubicBezTo>
                    <a:pt x="43" y="44"/>
                    <a:pt x="43" y="43"/>
                    <a:pt x="4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2" y="42"/>
                    <a:pt x="42" y="42"/>
                    <a:pt x="42" y="41"/>
                  </a:cubicBezTo>
                  <a:cubicBezTo>
                    <a:pt x="42" y="41"/>
                    <a:pt x="41" y="40"/>
                    <a:pt x="41" y="40"/>
                  </a:cubicBezTo>
                  <a:cubicBezTo>
                    <a:pt x="41" y="40"/>
                    <a:pt x="42" y="40"/>
                    <a:pt x="43" y="40"/>
                  </a:cubicBezTo>
                  <a:cubicBezTo>
                    <a:pt x="43" y="40"/>
                    <a:pt x="44" y="41"/>
                    <a:pt x="45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43"/>
                    <a:pt x="46" y="43"/>
                    <a:pt x="46" y="43"/>
                  </a:cubicBezTo>
                  <a:cubicBezTo>
                    <a:pt x="47" y="44"/>
                    <a:pt x="47" y="45"/>
                    <a:pt x="48" y="45"/>
                  </a:cubicBezTo>
                  <a:cubicBezTo>
                    <a:pt x="49" y="45"/>
                    <a:pt x="50" y="44"/>
                    <a:pt x="50" y="43"/>
                  </a:cubicBezTo>
                  <a:cubicBezTo>
                    <a:pt x="50" y="42"/>
                    <a:pt x="50" y="42"/>
                    <a:pt x="50" y="4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5" name="Freeform 193">
              <a:extLst>
                <a:ext uri="{FF2B5EF4-FFF2-40B4-BE49-F238E27FC236}">
                  <a16:creationId xmlns:a16="http://schemas.microsoft.com/office/drawing/2014/main" id="{5A64F369-6064-EB79-275C-DE6EB7795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" y="863"/>
              <a:ext cx="458" cy="235"/>
            </a:xfrm>
            <a:custGeom>
              <a:avLst/>
              <a:gdLst>
                <a:gd name="T0" fmla="*/ 113 w 193"/>
                <a:gd name="T1" fmla="*/ 54 h 99"/>
                <a:gd name="T2" fmla="*/ 91 w 193"/>
                <a:gd name="T3" fmla="*/ 55 h 99"/>
                <a:gd name="T4" fmla="*/ 97 w 193"/>
                <a:gd name="T5" fmla="*/ 58 h 99"/>
                <a:gd name="T6" fmla="*/ 90 w 193"/>
                <a:gd name="T7" fmla="*/ 60 h 99"/>
                <a:gd name="T8" fmla="*/ 95 w 193"/>
                <a:gd name="T9" fmla="*/ 61 h 99"/>
                <a:gd name="T10" fmla="*/ 98 w 193"/>
                <a:gd name="T11" fmla="*/ 67 h 99"/>
                <a:gd name="T12" fmla="*/ 99 w 193"/>
                <a:gd name="T13" fmla="*/ 73 h 99"/>
                <a:gd name="T14" fmla="*/ 86 w 193"/>
                <a:gd name="T15" fmla="*/ 75 h 99"/>
                <a:gd name="T16" fmla="*/ 86 w 193"/>
                <a:gd name="T17" fmla="*/ 83 h 99"/>
                <a:gd name="T18" fmla="*/ 66 w 193"/>
                <a:gd name="T19" fmla="*/ 83 h 99"/>
                <a:gd name="T20" fmla="*/ 73 w 193"/>
                <a:gd name="T21" fmla="*/ 85 h 99"/>
                <a:gd name="T22" fmla="*/ 87 w 193"/>
                <a:gd name="T23" fmla="*/ 89 h 99"/>
                <a:gd name="T24" fmla="*/ 75 w 193"/>
                <a:gd name="T25" fmla="*/ 97 h 99"/>
                <a:gd name="T26" fmla="*/ 63 w 193"/>
                <a:gd name="T27" fmla="*/ 95 h 99"/>
                <a:gd name="T28" fmla="*/ 54 w 193"/>
                <a:gd name="T29" fmla="*/ 93 h 99"/>
                <a:gd name="T30" fmla="*/ 46 w 193"/>
                <a:gd name="T31" fmla="*/ 97 h 99"/>
                <a:gd name="T32" fmla="*/ 26 w 193"/>
                <a:gd name="T33" fmla="*/ 96 h 99"/>
                <a:gd name="T34" fmla="*/ 16 w 193"/>
                <a:gd name="T35" fmla="*/ 90 h 99"/>
                <a:gd name="T36" fmla="*/ 26 w 193"/>
                <a:gd name="T37" fmla="*/ 83 h 99"/>
                <a:gd name="T38" fmla="*/ 37 w 193"/>
                <a:gd name="T39" fmla="*/ 79 h 99"/>
                <a:gd name="T40" fmla="*/ 56 w 193"/>
                <a:gd name="T41" fmla="*/ 78 h 99"/>
                <a:gd name="T42" fmla="*/ 43 w 193"/>
                <a:gd name="T43" fmla="*/ 79 h 99"/>
                <a:gd name="T44" fmla="*/ 41 w 193"/>
                <a:gd name="T45" fmla="*/ 72 h 99"/>
                <a:gd name="T46" fmla="*/ 27 w 193"/>
                <a:gd name="T47" fmla="*/ 70 h 99"/>
                <a:gd name="T48" fmla="*/ 57 w 193"/>
                <a:gd name="T49" fmla="*/ 65 h 99"/>
                <a:gd name="T50" fmla="*/ 46 w 193"/>
                <a:gd name="T51" fmla="*/ 61 h 99"/>
                <a:gd name="T52" fmla="*/ 35 w 193"/>
                <a:gd name="T53" fmla="*/ 48 h 99"/>
                <a:gd name="T54" fmla="*/ 62 w 193"/>
                <a:gd name="T55" fmla="*/ 50 h 99"/>
                <a:gd name="T56" fmla="*/ 62 w 193"/>
                <a:gd name="T57" fmla="*/ 46 h 99"/>
                <a:gd name="T58" fmla="*/ 83 w 193"/>
                <a:gd name="T59" fmla="*/ 38 h 99"/>
                <a:gd name="T60" fmla="*/ 82 w 193"/>
                <a:gd name="T61" fmla="*/ 33 h 99"/>
                <a:gd name="T62" fmla="*/ 76 w 193"/>
                <a:gd name="T63" fmla="*/ 35 h 99"/>
                <a:gd name="T64" fmla="*/ 55 w 193"/>
                <a:gd name="T65" fmla="*/ 36 h 99"/>
                <a:gd name="T66" fmla="*/ 34 w 193"/>
                <a:gd name="T67" fmla="*/ 36 h 99"/>
                <a:gd name="T68" fmla="*/ 28 w 193"/>
                <a:gd name="T69" fmla="*/ 37 h 99"/>
                <a:gd name="T70" fmla="*/ 11 w 193"/>
                <a:gd name="T71" fmla="*/ 32 h 99"/>
                <a:gd name="T72" fmla="*/ 13 w 193"/>
                <a:gd name="T73" fmla="*/ 24 h 99"/>
                <a:gd name="T74" fmla="*/ 16 w 193"/>
                <a:gd name="T75" fmla="*/ 18 h 99"/>
                <a:gd name="T76" fmla="*/ 41 w 193"/>
                <a:gd name="T77" fmla="*/ 18 h 99"/>
                <a:gd name="T78" fmla="*/ 51 w 193"/>
                <a:gd name="T79" fmla="*/ 12 h 99"/>
                <a:gd name="T80" fmla="*/ 77 w 193"/>
                <a:gd name="T81" fmla="*/ 19 h 99"/>
                <a:gd name="T82" fmla="*/ 69 w 193"/>
                <a:gd name="T83" fmla="*/ 7 h 99"/>
                <a:gd name="T84" fmla="*/ 82 w 193"/>
                <a:gd name="T85" fmla="*/ 2 h 99"/>
                <a:gd name="T86" fmla="*/ 93 w 193"/>
                <a:gd name="T87" fmla="*/ 3 h 99"/>
                <a:gd name="T88" fmla="*/ 113 w 193"/>
                <a:gd name="T89" fmla="*/ 4 h 99"/>
                <a:gd name="T90" fmla="*/ 127 w 193"/>
                <a:gd name="T91" fmla="*/ 2 h 99"/>
                <a:gd name="T92" fmla="*/ 143 w 193"/>
                <a:gd name="T93" fmla="*/ 2 h 99"/>
                <a:gd name="T94" fmla="*/ 153 w 193"/>
                <a:gd name="T95" fmla="*/ 5 h 99"/>
                <a:gd name="T96" fmla="*/ 168 w 193"/>
                <a:gd name="T97" fmla="*/ 4 h 99"/>
                <a:gd name="T98" fmla="*/ 182 w 193"/>
                <a:gd name="T99" fmla="*/ 10 h 99"/>
                <a:gd name="T100" fmla="*/ 181 w 193"/>
                <a:gd name="T101" fmla="*/ 19 h 99"/>
                <a:gd name="T102" fmla="*/ 160 w 193"/>
                <a:gd name="T103" fmla="*/ 22 h 99"/>
                <a:gd name="T104" fmla="*/ 147 w 193"/>
                <a:gd name="T105" fmla="*/ 24 h 99"/>
                <a:gd name="T106" fmla="*/ 146 w 193"/>
                <a:gd name="T107" fmla="*/ 28 h 99"/>
                <a:gd name="T108" fmla="*/ 162 w 193"/>
                <a:gd name="T109" fmla="*/ 29 h 99"/>
                <a:gd name="T110" fmla="*/ 144 w 193"/>
                <a:gd name="T111" fmla="*/ 39 h 99"/>
                <a:gd name="T112" fmla="*/ 134 w 193"/>
                <a:gd name="T113" fmla="*/ 42 h 99"/>
                <a:gd name="T114" fmla="*/ 126 w 193"/>
                <a:gd name="T115" fmla="*/ 44 h 99"/>
                <a:gd name="T116" fmla="*/ 133 w 193"/>
                <a:gd name="T117" fmla="*/ 47 h 99"/>
                <a:gd name="T118" fmla="*/ 114 w 193"/>
                <a:gd name="T119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" h="99">
                  <a:moveTo>
                    <a:pt x="112" y="49"/>
                  </a:moveTo>
                  <a:cubicBezTo>
                    <a:pt x="111" y="49"/>
                    <a:pt x="110" y="48"/>
                    <a:pt x="109" y="48"/>
                  </a:cubicBezTo>
                  <a:cubicBezTo>
                    <a:pt x="108" y="48"/>
                    <a:pt x="108" y="48"/>
                    <a:pt x="108" y="49"/>
                  </a:cubicBezTo>
                  <a:cubicBezTo>
                    <a:pt x="109" y="49"/>
                    <a:pt x="109" y="49"/>
                    <a:pt x="110" y="50"/>
                  </a:cubicBezTo>
                  <a:cubicBezTo>
                    <a:pt x="111" y="50"/>
                    <a:pt x="113" y="50"/>
                    <a:pt x="114" y="50"/>
                  </a:cubicBezTo>
                  <a:cubicBezTo>
                    <a:pt x="115" y="50"/>
                    <a:pt x="115" y="50"/>
                    <a:pt x="115" y="50"/>
                  </a:cubicBezTo>
                  <a:cubicBezTo>
                    <a:pt x="115" y="50"/>
                    <a:pt x="115" y="50"/>
                    <a:pt x="116" y="50"/>
                  </a:cubicBezTo>
                  <a:cubicBezTo>
                    <a:pt x="116" y="50"/>
                    <a:pt x="116" y="51"/>
                    <a:pt x="116" y="51"/>
                  </a:cubicBezTo>
                  <a:cubicBezTo>
                    <a:pt x="116" y="51"/>
                    <a:pt x="117" y="51"/>
                    <a:pt x="117" y="51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53"/>
                    <a:pt x="117" y="54"/>
                    <a:pt x="116" y="54"/>
                  </a:cubicBezTo>
                  <a:cubicBezTo>
                    <a:pt x="116" y="54"/>
                    <a:pt x="115" y="54"/>
                    <a:pt x="114" y="54"/>
                  </a:cubicBezTo>
                  <a:cubicBezTo>
                    <a:pt x="113" y="53"/>
                    <a:pt x="113" y="54"/>
                    <a:pt x="113" y="54"/>
                  </a:cubicBezTo>
                  <a:cubicBezTo>
                    <a:pt x="112" y="55"/>
                    <a:pt x="112" y="55"/>
                    <a:pt x="111" y="55"/>
                  </a:cubicBezTo>
                  <a:cubicBezTo>
                    <a:pt x="110" y="55"/>
                    <a:pt x="109" y="55"/>
                    <a:pt x="108" y="55"/>
                  </a:cubicBezTo>
                  <a:cubicBezTo>
                    <a:pt x="107" y="55"/>
                    <a:pt x="106" y="55"/>
                    <a:pt x="106" y="55"/>
                  </a:cubicBezTo>
                  <a:cubicBezTo>
                    <a:pt x="105" y="56"/>
                    <a:pt x="104" y="55"/>
                    <a:pt x="102" y="55"/>
                  </a:cubicBezTo>
                  <a:cubicBezTo>
                    <a:pt x="102" y="55"/>
                    <a:pt x="101" y="55"/>
                    <a:pt x="100" y="55"/>
                  </a:cubicBezTo>
                  <a:cubicBezTo>
                    <a:pt x="100" y="54"/>
                    <a:pt x="100" y="54"/>
                    <a:pt x="99" y="54"/>
                  </a:cubicBezTo>
                  <a:cubicBezTo>
                    <a:pt x="98" y="53"/>
                    <a:pt x="96" y="53"/>
                    <a:pt x="94" y="53"/>
                  </a:cubicBezTo>
                  <a:cubicBezTo>
                    <a:pt x="95" y="53"/>
                    <a:pt x="95" y="54"/>
                    <a:pt x="96" y="54"/>
                  </a:cubicBezTo>
                  <a:cubicBezTo>
                    <a:pt x="97" y="54"/>
                    <a:pt x="98" y="55"/>
                    <a:pt x="98" y="55"/>
                  </a:cubicBezTo>
                  <a:cubicBezTo>
                    <a:pt x="98" y="56"/>
                    <a:pt x="96" y="56"/>
                    <a:pt x="95" y="56"/>
                  </a:cubicBezTo>
                  <a:cubicBezTo>
                    <a:pt x="95" y="56"/>
                    <a:pt x="94" y="56"/>
                    <a:pt x="93" y="55"/>
                  </a:cubicBezTo>
                  <a:cubicBezTo>
                    <a:pt x="93" y="55"/>
                    <a:pt x="92" y="55"/>
                    <a:pt x="92" y="55"/>
                  </a:cubicBezTo>
                  <a:cubicBezTo>
                    <a:pt x="92" y="55"/>
                    <a:pt x="91" y="55"/>
                    <a:pt x="91" y="55"/>
                  </a:cubicBezTo>
                  <a:cubicBezTo>
                    <a:pt x="91" y="55"/>
                    <a:pt x="91" y="55"/>
                    <a:pt x="90" y="55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1" y="57"/>
                    <a:pt x="92" y="57"/>
                    <a:pt x="93" y="57"/>
                  </a:cubicBezTo>
                  <a:cubicBezTo>
                    <a:pt x="94" y="57"/>
                    <a:pt x="95" y="57"/>
                    <a:pt x="96" y="57"/>
                  </a:cubicBezTo>
                  <a:cubicBezTo>
                    <a:pt x="97" y="57"/>
                    <a:pt x="98" y="57"/>
                    <a:pt x="99" y="57"/>
                  </a:cubicBezTo>
                  <a:cubicBezTo>
                    <a:pt x="100" y="57"/>
                    <a:pt x="101" y="57"/>
                    <a:pt x="103" y="57"/>
                  </a:cubicBezTo>
                  <a:cubicBezTo>
                    <a:pt x="104" y="57"/>
                    <a:pt x="104" y="57"/>
                    <a:pt x="105" y="57"/>
                  </a:cubicBezTo>
                  <a:cubicBezTo>
                    <a:pt x="106" y="57"/>
                    <a:pt x="107" y="57"/>
                    <a:pt x="107" y="58"/>
                  </a:cubicBezTo>
                  <a:cubicBezTo>
                    <a:pt x="108" y="58"/>
                    <a:pt x="109" y="59"/>
                    <a:pt x="108" y="59"/>
                  </a:cubicBezTo>
                  <a:cubicBezTo>
                    <a:pt x="108" y="60"/>
                    <a:pt x="108" y="60"/>
                    <a:pt x="107" y="60"/>
                  </a:cubicBezTo>
                  <a:cubicBezTo>
                    <a:pt x="106" y="60"/>
                    <a:pt x="105" y="60"/>
                    <a:pt x="104" y="60"/>
                  </a:cubicBezTo>
                  <a:cubicBezTo>
                    <a:pt x="102" y="60"/>
                    <a:pt x="101" y="60"/>
                    <a:pt x="100" y="59"/>
                  </a:cubicBezTo>
                  <a:cubicBezTo>
                    <a:pt x="99" y="59"/>
                    <a:pt x="98" y="59"/>
                    <a:pt x="97" y="58"/>
                  </a:cubicBezTo>
                  <a:cubicBezTo>
                    <a:pt x="96" y="58"/>
                    <a:pt x="95" y="58"/>
                    <a:pt x="93" y="58"/>
                  </a:cubicBezTo>
                  <a:cubicBezTo>
                    <a:pt x="93" y="58"/>
                    <a:pt x="92" y="58"/>
                    <a:pt x="91" y="58"/>
                  </a:cubicBezTo>
                  <a:cubicBezTo>
                    <a:pt x="91" y="58"/>
                    <a:pt x="92" y="58"/>
                    <a:pt x="92" y="58"/>
                  </a:cubicBezTo>
                  <a:cubicBezTo>
                    <a:pt x="93" y="58"/>
                    <a:pt x="93" y="59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4" y="59"/>
                    <a:pt x="95" y="59"/>
                    <a:pt x="95" y="59"/>
                  </a:cubicBezTo>
                  <a:cubicBezTo>
                    <a:pt x="95" y="59"/>
                    <a:pt x="95" y="59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7" y="59"/>
                    <a:pt x="97" y="59"/>
                    <a:pt x="96" y="60"/>
                  </a:cubicBezTo>
                  <a:cubicBezTo>
                    <a:pt x="96" y="60"/>
                    <a:pt x="95" y="60"/>
                    <a:pt x="95" y="60"/>
                  </a:cubicBezTo>
                  <a:cubicBezTo>
                    <a:pt x="94" y="60"/>
                    <a:pt x="93" y="60"/>
                    <a:pt x="92" y="60"/>
                  </a:cubicBezTo>
                  <a:cubicBezTo>
                    <a:pt x="91" y="60"/>
                    <a:pt x="91" y="60"/>
                    <a:pt x="90" y="60"/>
                  </a:cubicBezTo>
                  <a:cubicBezTo>
                    <a:pt x="90" y="60"/>
                    <a:pt x="89" y="60"/>
                    <a:pt x="89" y="60"/>
                  </a:cubicBezTo>
                  <a:cubicBezTo>
                    <a:pt x="87" y="60"/>
                    <a:pt x="84" y="60"/>
                    <a:pt x="82" y="60"/>
                  </a:cubicBezTo>
                  <a:cubicBezTo>
                    <a:pt x="83" y="60"/>
                    <a:pt x="84" y="61"/>
                    <a:pt x="85" y="61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1"/>
                    <a:pt x="86" y="61"/>
                    <a:pt x="87" y="61"/>
                  </a:cubicBezTo>
                  <a:cubicBezTo>
                    <a:pt x="87" y="61"/>
                    <a:pt x="87" y="62"/>
                    <a:pt x="87" y="62"/>
                  </a:cubicBezTo>
                  <a:cubicBezTo>
                    <a:pt x="87" y="62"/>
                    <a:pt x="86" y="63"/>
                    <a:pt x="86" y="63"/>
                  </a:cubicBezTo>
                  <a:cubicBezTo>
                    <a:pt x="86" y="63"/>
                    <a:pt x="86" y="63"/>
                    <a:pt x="86" y="64"/>
                  </a:cubicBezTo>
                  <a:cubicBezTo>
                    <a:pt x="86" y="64"/>
                    <a:pt x="87" y="63"/>
                    <a:pt x="88" y="63"/>
                  </a:cubicBezTo>
                  <a:cubicBezTo>
                    <a:pt x="88" y="63"/>
                    <a:pt x="89" y="62"/>
                    <a:pt x="89" y="62"/>
                  </a:cubicBezTo>
                  <a:cubicBezTo>
                    <a:pt x="90" y="62"/>
                    <a:pt x="90" y="62"/>
                    <a:pt x="91" y="62"/>
                  </a:cubicBezTo>
                  <a:cubicBezTo>
                    <a:pt x="92" y="62"/>
                    <a:pt x="92" y="61"/>
                    <a:pt x="93" y="61"/>
                  </a:cubicBezTo>
                  <a:cubicBezTo>
                    <a:pt x="94" y="61"/>
                    <a:pt x="94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6" y="61"/>
                    <a:pt x="97" y="60"/>
                    <a:pt x="98" y="61"/>
                  </a:cubicBezTo>
                  <a:cubicBezTo>
                    <a:pt x="98" y="61"/>
                    <a:pt x="99" y="61"/>
                    <a:pt x="99" y="61"/>
                  </a:cubicBezTo>
                  <a:cubicBezTo>
                    <a:pt x="99" y="62"/>
                    <a:pt x="99" y="62"/>
                    <a:pt x="99" y="63"/>
                  </a:cubicBezTo>
                  <a:cubicBezTo>
                    <a:pt x="100" y="63"/>
                    <a:pt x="102" y="63"/>
                    <a:pt x="103" y="63"/>
                  </a:cubicBezTo>
                  <a:cubicBezTo>
                    <a:pt x="104" y="63"/>
                    <a:pt x="104" y="62"/>
                    <a:pt x="105" y="63"/>
                  </a:cubicBezTo>
                  <a:cubicBezTo>
                    <a:pt x="105" y="63"/>
                    <a:pt x="106" y="63"/>
                    <a:pt x="106" y="64"/>
                  </a:cubicBezTo>
                  <a:cubicBezTo>
                    <a:pt x="106" y="64"/>
                    <a:pt x="106" y="64"/>
                    <a:pt x="106" y="65"/>
                  </a:cubicBezTo>
                  <a:cubicBezTo>
                    <a:pt x="106" y="65"/>
                    <a:pt x="106" y="65"/>
                    <a:pt x="106" y="66"/>
                  </a:cubicBezTo>
                  <a:cubicBezTo>
                    <a:pt x="106" y="67"/>
                    <a:pt x="104" y="67"/>
                    <a:pt x="103" y="67"/>
                  </a:cubicBezTo>
                  <a:cubicBezTo>
                    <a:pt x="103" y="67"/>
                    <a:pt x="102" y="67"/>
                    <a:pt x="102" y="67"/>
                  </a:cubicBezTo>
                  <a:cubicBezTo>
                    <a:pt x="101" y="67"/>
                    <a:pt x="101" y="67"/>
                    <a:pt x="100" y="67"/>
                  </a:cubicBezTo>
                  <a:cubicBezTo>
                    <a:pt x="99" y="67"/>
                    <a:pt x="98" y="67"/>
                    <a:pt x="98" y="67"/>
                  </a:cubicBezTo>
                  <a:cubicBezTo>
                    <a:pt x="98" y="68"/>
                    <a:pt x="98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00" y="68"/>
                    <a:pt x="100" y="68"/>
                    <a:pt x="101" y="69"/>
                  </a:cubicBezTo>
                  <a:cubicBezTo>
                    <a:pt x="101" y="69"/>
                    <a:pt x="102" y="69"/>
                    <a:pt x="102" y="69"/>
                  </a:cubicBezTo>
                  <a:cubicBezTo>
                    <a:pt x="103" y="69"/>
                    <a:pt x="104" y="69"/>
                    <a:pt x="104" y="70"/>
                  </a:cubicBezTo>
                  <a:cubicBezTo>
                    <a:pt x="104" y="70"/>
                    <a:pt x="104" y="71"/>
                    <a:pt x="103" y="71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01" y="72"/>
                    <a:pt x="100" y="72"/>
                    <a:pt x="99" y="72"/>
                  </a:cubicBezTo>
                  <a:cubicBezTo>
                    <a:pt x="98" y="72"/>
                    <a:pt x="98" y="72"/>
                    <a:pt x="97" y="72"/>
                  </a:cubicBezTo>
                  <a:cubicBezTo>
                    <a:pt x="97" y="72"/>
                    <a:pt x="97" y="72"/>
                    <a:pt x="97" y="72"/>
                  </a:cubicBezTo>
                  <a:cubicBezTo>
                    <a:pt x="97" y="72"/>
                    <a:pt x="97" y="72"/>
                    <a:pt x="97" y="72"/>
                  </a:cubicBezTo>
                  <a:cubicBezTo>
                    <a:pt x="97" y="72"/>
                    <a:pt x="98" y="73"/>
                    <a:pt x="98" y="73"/>
                  </a:cubicBezTo>
                  <a:cubicBezTo>
                    <a:pt x="98" y="73"/>
                    <a:pt x="98" y="73"/>
                    <a:pt x="99" y="73"/>
                  </a:cubicBezTo>
                  <a:cubicBezTo>
                    <a:pt x="99" y="73"/>
                    <a:pt x="100" y="73"/>
                    <a:pt x="101" y="73"/>
                  </a:cubicBezTo>
                  <a:cubicBezTo>
                    <a:pt x="101" y="73"/>
                    <a:pt x="101" y="74"/>
                    <a:pt x="101" y="74"/>
                  </a:cubicBezTo>
                  <a:cubicBezTo>
                    <a:pt x="101" y="74"/>
                    <a:pt x="101" y="75"/>
                    <a:pt x="101" y="75"/>
                  </a:cubicBezTo>
                  <a:cubicBezTo>
                    <a:pt x="101" y="75"/>
                    <a:pt x="101" y="75"/>
                    <a:pt x="100" y="75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99" y="75"/>
                    <a:pt x="99" y="75"/>
                    <a:pt x="98" y="75"/>
                  </a:cubicBezTo>
                  <a:cubicBezTo>
                    <a:pt x="98" y="75"/>
                    <a:pt x="97" y="75"/>
                    <a:pt x="96" y="75"/>
                  </a:cubicBezTo>
                  <a:cubicBezTo>
                    <a:pt x="96" y="75"/>
                    <a:pt x="96" y="75"/>
                    <a:pt x="95" y="76"/>
                  </a:cubicBezTo>
                  <a:cubicBezTo>
                    <a:pt x="95" y="76"/>
                    <a:pt x="95" y="76"/>
                    <a:pt x="94" y="76"/>
                  </a:cubicBezTo>
                  <a:cubicBezTo>
                    <a:pt x="93" y="76"/>
                    <a:pt x="92" y="76"/>
                    <a:pt x="91" y="76"/>
                  </a:cubicBezTo>
                  <a:cubicBezTo>
                    <a:pt x="90" y="76"/>
                    <a:pt x="89" y="76"/>
                    <a:pt x="88" y="76"/>
                  </a:cubicBezTo>
                  <a:cubicBezTo>
                    <a:pt x="88" y="75"/>
                    <a:pt x="88" y="75"/>
                    <a:pt x="87" y="75"/>
                  </a:cubicBezTo>
                  <a:cubicBezTo>
                    <a:pt x="87" y="75"/>
                    <a:pt x="86" y="75"/>
                    <a:pt x="86" y="75"/>
                  </a:cubicBezTo>
                  <a:cubicBezTo>
                    <a:pt x="86" y="75"/>
                    <a:pt x="85" y="75"/>
                    <a:pt x="85" y="75"/>
                  </a:cubicBezTo>
                  <a:cubicBezTo>
                    <a:pt x="84" y="76"/>
                    <a:pt x="86" y="77"/>
                    <a:pt x="86" y="77"/>
                  </a:cubicBezTo>
                  <a:cubicBezTo>
                    <a:pt x="86" y="77"/>
                    <a:pt x="87" y="78"/>
                    <a:pt x="87" y="78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8" y="80"/>
                    <a:pt x="87" y="80"/>
                    <a:pt x="87" y="80"/>
                  </a:cubicBezTo>
                  <a:cubicBezTo>
                    <a:pt x="87" y="80"/>
                    <a:pt x="87" y="81"/>
                    <a:pt x="87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7" y="81"/>
                    <a:pt x="87" y="81"/>
                    <a:pt x="86" y="82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6" y="82"/>
                    <a:pt x="86" y="82"/>
                    <a:pt x="86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3"/>
                    <a:pt x="84" y="83"/>
                    <a:pt x="84" y="84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2" y="84"/>
                    <a:pt x="81" y="84"/>
                    <a:pt x="80" y="84"/>
                  </a:cubicBezTo>
                  <a:cubicBezTo>
                    <a:pt x="80" y="84"/>
                    <a:pt x="79" y="84"/>
                    <a:pt x="78" y="84"/>
                  </a:cubicBezTo>
                  <a:cubicBezTo>
                    <a:pt x="78" y="84"/>
                    <a:pt x="77" y="84"/>
                    <a:pt x="77" y="84"/>
                  </a:cubicBezTo>
                  <a:cubicBezTo>
                    <a:pt x="76" y="84"/>
                    <a:pt x="76" y="84"/>
                    <a:pt x="75" y="84"/>
                  </a:cubicBezTo>
                  <a:cubicBezTo>
                    <a:pt x="75" y="84"/>
                    <a:pt x="74" y="84"/>
                    <a:pt x="74" y="84"/>
                  </a:cubicBezTo>
                  <a:cubicBezTo>
                    <a:pt x="73" y="84"/>
                    <a:pt x="72" y="84"/>
                    <a:pt x="71" y="84"/>
                  </a:cubicBezTo>
                  <a:cubicBezTo>
                    <a:pt x="71" y="84"/>
                    <a:pt x="70" y="84"/>
                    <a:pt x="69" y="84"/>
                  </a:cubicBezTo>
                  <a:cubicBezTo>
                    <a:pt x="69" y="84"/>
                    <a:pt x="69" y="84"/>
                    <a:pt x="68" y="84"/>
                  </a:cubicBezTo>
                  <a:cubicBezTo>
                    <a:pt x="68" y="84"/>
                    <a:pt x="68" y="84"/>
                    <a:pt x="67" y="84"/>
                  </a:cubicBezTo>
                  <a:cubicBezTo>
                    <a:pt x="67" y="83"/>
                    <a:pt x="66" y="83"/>
                    <a:pt x="66" y="83"/>
                  </a:cubicBezTo>
                  <a:cubicBezTo>
                    <a:pt x="65" y="82"/>
                    <a:pt x="64" y="80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4"/>
                    <a:pt x="64" y="84"/>
                  </a:cubicBezTo>
                  <a:cubicBezTo>
                    <a:pt x="64" y="84"/>
                    <a:pt x="63" y="85"/>
                    <a:pt x="63" y="85"/>
                  </a:cubicBezTo>
                  <a:cubicBezTo>
                    <a:pt x="63" y="85"/>
                    <a:pt x="62" y="85"/>
                    <a:pt x="62" y="85"/>
                  </a:cubicBezTo>
                  <a:cubicBezTo>
                    <a:pt x="62" y="85"/>
                    <a:pt x="63" y="85"/>
                    <a:pt x="63" y="85"/>
                  </a:cubicBezTo>
                  <a:cubicBezTo>
                    <a:pt x="63" y="85"/>
                    <a:pt x="64" y="86"/>
                    <a:pt x="64" y="86"/>
                  </a:cubicBezTo>
                  <a:cubicBezTo>
                    <a:pt x="64" y="86"/>
                    <a:pt x="65" y="86"/>
                    <a:pt x="65" y="86"/>
                  </a:cubicBezTo>
                  <a:cubicBezTo>
                    <a:pt x="65" y="86"/>
                    <a:pt x="66" y="85"/>
                    <a:pt x="66" y="85"/>
                  </a:cubicBezTo>
                  <a:cubicBezTo>
                    <a:pt x="67" y="85"/>
                    <a:pt x="68" y="85"/>
                    <a:pt x="68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70" y="85"/>
                    <a:pt x="71" y="85"/>
                    <a:pt x="72" y="85"/>
                  </a:cubicBezTo>
                  <a:cubicBezTo>
                    <a:pt x="72" y="85"/>
                    <a:pt x="73" y="85"/>
                    <a:pt x="73" y="85"/>
                  </a:cubicBezTo>
                  <a:cubicBezTo>
                    <a:pt x="73" y="85"/>
                    <a:pt x="73" y="86"/>
                    <a:pt x="73" y="86"/>
                  </a:cubicBezTo>
                  <a:cubicBezTo>
                    <a:pt x="73" y="86"/>
                    <a:pt x="73" y="86"/>
                    <a:pt x="73" y="87"/>
                  </a:cubicBezTo>
                  <a:cubicBezTo>
                    <a:pt x="74" y="87"/>
                    <a:pt x="75" y="86"/>
                    <a:pt x="75" y="86"/>
                  </a:cubicBezTo>
                  <a:cubicBezTo>
                    <a:pt x="76" y="85"/>
                    <a:pt x="77" y="85"/>
                    <a:pt x="78" y="85"/>
                  </a:cubicBezTo>
                  <a:cubicBezTo>
                    <a:pt x="79" y="85"/>
                    <a:pt x="79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7"/>
                    <a:pt x="80" y="88"/>
                    <a:pt x="80" y="88"/>
                  </a:cubicBezTo>
                  <a:cubicBezTo>
                    <a:pt x="79" y="88"/>
                    <a:pt x="79" y="89"/>
                    <a:pt x="79" y="89"/>
                  </a:cubicBezTo>
                  <a:cubicBezTo>
                    <a:pt x="79" y="89"/>
                    <a:pt x="79" y="89"/>
                    <a:pt x="80" y="89"/>
                  </a:cubicBezTo>
                  <a:cubicBezTo>
                    <a:pt x="81" y="89"/>
                    <a:pt x="80" y="89"/>
                    <a:pt x="80" y="90"/>
                  </a:cubicBezTo>
                  <a:cubicBezTo>
                    <a:pt x="80" y="91"/>
                    <a:pt x="82" y="90"/>
                    <a:pt x="82" y="90"/>
                  </a:cubicBezTo>
                  <a:cubicBezTo>
                    <a:pt x="83" y="90"/>
                    <a:pt x="83" y="90"/>
                    <a:pt x="83" y="89"/>
                  </a:cubicBezTo>
                  <a:cubicBezTo>
                    <a:pt x="84" y="89"/>
                    <a:pt x="86" y="88"/>
                    <a:pt x="87" y="89"/>
                  </a:cubicBezTo>
                  <a:cubicBezTo>
                    <a:pt x="87" y="89"/>
                    <a:pt x="87" y="89"/>
                    <a:pt x="88" y="90"/>
                  </a:cubicBezTo>
                  <a:cubicBezTo>
                    <a:pt x="88" y="90"/>
                    <a:pt x="88" y="91"/>
                    <a:pt x="88" y="91"/>
                  </a:cubicBezTo>
                  <a:cubicBezTo>
                    <a:pt x="88" y="92"/>
                    <a:pt x="88" y="92"/>
                    <a:pt x="87" y="92"/>
                  </a:cubicBezTo>
                  <a:cubicBezTo>
                    <a:pt x="87" y="93"/>
                    <a:pt x="87" y="93"/>
                    <a:pt x="87" y="93"/>
                  </a:cubicBezTo>
                  <a:cubicBezTo>
                    <a:pt x="86" y="94"/>
                    <a:pt x="85" y="95"/>
                    <a:pt x="84" y="95"/>
                  </a:cubicBezTo>
                  <a:cubicBezTo>
                    <a:pt x="84" y="95"/>
                    <a:pt x="83" y="95"/>
                    <a:pt x="83" y="95"/>
                  </a:cubicBezTo>
                  <a:cubicBezTo>
                    <a:pt x="83" y="95"/>
                    <a:pt x="83" y="95"/>
                    <a:pt x="83" y="94"/>
                  </a:cubicBezTo>
                  <a:cubicBezTo>
                    <a:pt x="82" y="94"/>
                    <a:pt x="82" y="95"/>
                    <a:pt x="82" y="95"/>
                  </a:cubicBezTo>
                  <a:cubicBezTo>
                    <a:pt x="82" y="96"/>
                    <a:pt x="81" y="96"/>
                    <a:pt x="81" y="96"/>
                  </a:cubicBezTo>
                  <a:cubicBezTo>
                    <a:pt x="80" y="96"/>
                    <a:pt x="80" y="97"/>
                    <a:pt x="79" y="97"/>
                  </a:cubicBezTo>
                  <a:cubicBezTo>
                    <a:pt x="78" y="97"/>
                    <a:pt x="77" y="97"/>
                    <a:pt x="76" y="97"/>
                  </a:cubicBezTo>
                  <a:cubicBezTo>
                    <a:pt x="76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4" y="97"/>
                    <a:pt x="74" y="97"/>
                    <a:pt x="74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2" y="98"/>
                    <a:pt x="72" y="99"/>
                    <a:pt x="72" y="99"/>
                  </a:cubicBezTo>
                  <a:cubicBezTo>
                    <a:pt x="72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9"/>
                    <a:pt x="70" y="99"/>
                    <a:pt x="70" y="99"/>
                  </a:cubicBezTo>
                  <a:cubicBezTo>
                    <a:pt x="70" y="99"/>
                    <a:pt x="69" y="99"/>
                    <a:pt x="69" y="99"/>
                  </a:cubicBezTo>
                  <a:cubicBezTo>
                    <a:pt x="69" y="99"/>
                    <a:pt x="68" y="99"/>
                    <a:pt x="68" y="99"/>
                  </a:cubicBezTo>
                  <a:cubicBezTo>
                    <a:pt x="68" y="99"/>
                    <a:pt x="68" y="98"/>
                    <a:pt x="68" y="98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68" y="95"/>
                    <a:pt x="67" y="96"/>
                    <a:pt x="67" y="96"/>
                  </a:cubicBezTo>
                  <a:cubicBezTo>
                    <a:pt x="66" y="96"/>
                    <a:pt x="64" y="96"/>
                    <a:pt x="63" y="95"/>
                  </a:cubicBezTo>
                  <a:cubicBezTo>
                    <a:pt x="62" y="95"/>
                    <a:pt x="62" y="94"/>
                    <a:pt x="62" y="93"/>
                  </a:cubicBezTo>
                  <a:cubicBezTo>
                    <a:pt x="61" y="93"/>
                    <a:pt x="61" y="93"/>
                    <a:pt x="60" y="92"/>
                  </a:cubicBezTo>
                  <a:cubicBezTo>
                    <a:pt x="60" y="92"/>
                    <a:pt x="60" y="92"/>
                    <a:pt x="59" y="92"/>
                  </a:cubicBezTo>
                  <a:cubicBezTo>
                    <a:pt x="59" y="91"/>
                    <a:pt x="59" y="91"/>
                    <a:pt x="59" y="91"/>
                  </a:cubicBezTo>
                  <a:cubicBezTo>
                    <a:pt x="58" y="92"/>
                    <a:pt x="59" y="92"/>
                    <a:pt x="60" y="93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3"/>
                    <a:pt x="61" y="94"/>
                    <a:pt x="61" y="94"/>
                  </a:cubicBezTo>
                  <a:cubicBezTo>
                    <a:pt x="61" y="95"/>
                    <a:pt x="59" y="95"/>
                    <a:pt x="58" y="95"/>
                  </a:cubicBezTo>
                  <a:cubicBezTo>
                    <a:pt x="58" y="95"/>
                    <a:pt x="57" y="95"/>
                    <a:pt x="57" y="95"/>
                  </a:cubicBezTo>
                  <a:cubicBezTo>
                    <a:pt x="57" y="95"/>
                    <a:pt x="56" y="94"/>
                    <a:pt x="56" y="94"/>
                  </a:cubicBezTo>
                  <a:cubicBezTo>
                    <a:pt x="56" y="94"/>
                    <a:pt x="55" y="94"/>
                    <a:pt x="55" y="93"/>
                  </a:cubicBezTo>
                  <a:cubicBezTo>
                    <a:pt x="55" y="93"/>
                    <a:pt x="55" y="93"/>
                    <a:pt x="54" y="92"/>
                  </a:cubicBezTo>
                  <a:cubicBezTo>
                    <a:pt x="54" y="92"/>
                    <a:pt x="54" y="92"/>
                    <a:pt x="54" y="93"/>
                  </a:cubicBezTo>
                  <a:cubicBezTo>
                    <a:pt x="53" y="94"/>
                    <a:pt x="54" y="96"/>
                    <a:pt x="52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50" y="96"/>
                    <a:pt x="50" y="95"/>
                    <a:pt x="50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9" y="95"/>
                    <a:pt x="48" y="93"/>
                    <a:pt x="48" y="93"/>
                  </a:cubicBezTo>
                  <a:cubicBezTo>
                    <a:pt x="47" y="93"/>
                    <a:pt x="47" y="94"/>
                    <a:pt x="47" y="94"/>
                  </a:cubicBezTo>
                  <a:cubicBezTo>
                    <a:pt x="47" y="95"/>
                    <a:pt x="47" y="95"/>
                    <a:pt x="46" y="95"/>
                  </a:cubicBezTo>
                  <a:cubicBezTo>
                    <a:pt x="46" y="95"/>
                    <a:pt x="45" y="95"/>
                    <a:pt x="45" y="95"/>
                  </a:cubicBezTo>
                  <a:cubicBezTo>
                    <a:pt x="44" y="95"/>
                    <a:pt x="44" y="94"/>
                    <a:pt x="43" y="94"/>
                  </a:cubicBezTo>
                  <a:cubicBezTo>
                    <a:pt x="43" y="95"/>
                    <a:pt x="44" y="96"/>
                    <a:pt x="44" y="96"/>
                  </a:cubicBezTo>
                  <a:cubicBezTo>
                    <a:pt x="45" y="96"/>
                    <a:pt x="45" y="96"/>
                    <a:pt x="45" y="97"/>
                  </a:cubicBezTo>
                  <a:cubicBezTo>
                    <a:pt x="45" y="97"/>
                    <a:pt x="45" y="97"/>
                    <a:pt x="46" y="97"/>
                  </a:cubicBezTo>
                  <a:cubicBezTo>
                    <a:pt x="45" y="98"/>
                    <a:pt x="43" y="97"/>
                    <a:pt x="42" y="97"/>
                  </a:cubicBezTo>
                  <a:cubicBezTo>
                    <a:pt x="41" y="97"/>
                    <a:pt x="39" y="97"/>
                    <a:pt x="38" y="97"/>
                  </a:cubicBezTo>
                  <a:cubicBezTo>
                    <a:pt x="37" y="97"/>
                    <a:pt x="37" y="97"/>
                    <a:pt x="36" y="97"/>
                  </a:cubicBezTo>
                  <a:cubicBezTo>
                    <a:pt x="36" y="97"/>
                    <a:pt x="35" y="97"/>
                    <a:pt x="35" y="97"/>
                  </a:cubicBezTo>
                  <a:cubicBezTo>
                    <a:pt x="35" y="97"/>
                    <a:pt x="35" y="97"/>
                    <a:pt x="35" y="96"/>
                  </a:cubicBezTo>
                  <a:cubicBezTo>
                    <a:pt x="35" y="96"/>
                    <a:pt x="35" y="95"/>
                    <a:pt x="35" y="94"/>
                  </a:cubicBezTo>
                  <a:cubicBezTo>
                    <a:pt x="34" y="94"/>
                    <a:pt x="33" y="93"/>
                    <a:pt x="33" y="93"/>
                  </a:cubicBezTo>
                  <a:cubicBezTo>
                    <a:pt x="31" y="93"/>
                    <a:pt x="33" y="94"/>
                    <a:pt x="33" y="95"/>
                  </a:cubicBezTo>
                  <a:cubicBezTo>
                    <a:pt x="34" y="95"/>
                    <a:pt x="33" y="96"/>
                    <a:pt x="32" y="97"/>
                  </a:cubicBezTo>
                  <a:cubicBezTo>
                    <a:pt x="32" y="97"/>
                    <a:pt x="31" y="97"/>
                    <a:pt x="30" y="96"/>
                  </a:cubicBezTo>
                  <a:cubicBezTo>
                    <a:pt x="30" y="96"/>
                    <a:pt x="28" y="94"/>
                    <a:pt x="28" y="95"/>
                  </a:cubicBezTo>
                  <a:cubicBezTo>
                    <a:pt x="27" y="96"/>
                    <a:pt x="28" y="96"/>
                    <a:pt x="27" y="96"/>
                  </a:cubicBezTo>
                  <a:cubicBezTo>
                    <a:pt x="27" y="96"/>
                    <a:pt x="27" y="96"/>
                    <a:pt x="26" y="96"/>
                  </a:cubicBezTo>
                  <a:cubicBezTo>
                    <a:pt x="26" y="96"/>
                    <a:pt x="25" y="96"/>
                    <a:pt x="24" y="96"/>
                  </a:cubicBezTo>
                  <a:cubicBezTo>
                    <a:pt x="24" y="96"/>
                    <a:pt x="23" y="96"/>
                    <a:pt x="23" y="96"/>
                  </a:cubicBezTo>
                  <a:cubicBezTo>
                    <a:pt x="22" y="96"/>
                    <a:pt x="22" y="95"/>
                    <a:pt x="22" y="95"/>
                  </a:cubicBezTo>
                  <a:cubicBezTo>
                    <a:pt x="22" y="94"/>
                    <a:pt x="22" y="95"/>
                    <a:pt x="22" y="94"/>
                  </a:cubicBezTo>
                  <a:cubicBezTo>
                    <a:pt x="21" y="94"/>
                    <a:pt x="21" y="93"/>
                    <a:pt x="21" y="93"/>
                  </a:cubicBezTo>
                  <a:cubicBezTo>
                    <a:pt x="21" y="92"/>
                    <a:pt x="22" y="91"/>
                    <a:pt x="21" y="91"/>
                  </a:cubicBezTo>
                  <a:cubicBezTo>
                    <a:pt x="21" y="90"/>
                    <a:pt x="20" y="91"/>
                    <a:pt x="20" y="92"/>
                  </a:cubicBezTo>
                  <a:cubicBezTo>
                    <a:pt x="20" y="93"/>
                    <a:pt x="20" y="94"/>
                    <a:pt x="20" y="95"/>
                  </a:cubicBezTo>
                  <a:cubicBezTo>
                    <a:pt x="19" y="95"/>
                    <a:pt x="19" y="96"/>
                    <a:pt x="18" y="96"/>
                  </a:cubicBezTo>
                  <a:cubicBezTo>
                    <a:pt x="18" y="96"/>
                    <a:pt x="17" y="96"/>
                    <a:pt x="17" y="96"/>
                  </a:cubicBezTo>
                  <a:cubicBezTo>
                    <a:pt x="15" y="96"/>
                    <a:pt x="15" y="94"/>
                    <a:pt x="15" y="93"/>
                  </a:cubicBezTo>
                  <a:cubicBezTo>
                    <a:pt x="15" y="93"/>
                    <a:pt x="15" y="92"/>
                    <a:pt x="15" y="91"/>
                  </a:cubicBezTo>
                  <a:cubicBezTo>
                    <a:pt x="15" y="91"/>
                    <a:pt x="15" y="91"/>
                    <a:pt x="16" y="90"/>
                  </a:cubicBezTo>
                  <a:cubicBezTo>
                    <a:pt x="16" y="90"/>
                    <a:pt x="16" y="90"/>
                    <a:pt x="17" y="90"/>
                  </a:cubicBezTo>
                  <a:cubicBezTo>
                    <a:pt x="17" y="90"/>
                    <a:pt x="18" y="90"/>
                    <a:pt x="18" y="90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20" y="88"/>
                    <a:pt x="21" y="88"/>
                    <a:pt x="21" y="87"/>
                  </a:cubicBezTo>
                  <a:cubicBezTo>
                    <a:pt x="22" y="87"/>
                    <a:pt x="23" y="87"/>
                    <a:pt x="24" y="87"/>
                  </a:cubicBezTo>
                  <a:cubicBezTo>
                    <a:pt x="24" y="87"/>
                    <a:pt x="24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6" y="87"/>
                    <a:pt x="26" y="87"/>
                  </a:cubicBezTo>
                  <a:cubicBezTo>
                    <a:pt x="27" y="87"/>
                    <a:pt x="28" y="86"/>
                    <a:pt x="29" y="86"/>
                  </a:cubicBezTo>
                  <a:cubicBezTo>
                    <a:pt x="29" y="86"/>
                    <a:pt x="31" y="86"/>
                    <a:pt x="31" y="86"/>
                  </a:cubicBezTo>
                  <a:cubicBezTo>
                    <a:pt x="30" y="86"/>
                    <a:pt x="30" y="86"/>
                    <a:pt x="29" y="85"/>
                  </a:cubicBezTo>
                  <a:cubicBezTo>
                    <a:pt x="29" y="84"/>
                    <a:pt x="30" y="84"/>
                    <a:pt x="30" y="84"/>
                  </a:cubicBezTo>
                  <a:cubicBezTo>
                    <a:pt x="30" y="83"/>
                    <a:pt x="27" y="85"/>
                    <a:pt x="26" y="83"/>
                  </a:cubicBezTo>
                  <a:cubicBezTo>
                    <a:pt x="26" y="82"/>
                    <a:pt x="27" y="82"/>
                    <a:pt x="26" y="81"/>
                  </a:cubicBezTo>
                  <a:cubicBezTo>
                    <a:pt x="25" y="81"/>
                    <a:pt x="25" y="81"/>
                    <a:pt x="24" y="81"/>
                  </a:cubicBezTo>
                  <a:cubicBezTo>
                    <a:pt x="24" y="80"/>
                    <a:pt x="23" y="80"/>
                    <a:pt x="23" y="80"/>
                  </a:cubicBezTo>
                  <a:cubicBezTo>
                    <a:pt x="23" y="80"/>
                    <a:pt x="23" y="79"/>
                    <a:pt x="23" y="79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4" y="78"/>
                  </a:cubicBezTo>
                  <a:cubicBezTo>
                    <a:pt x="24" y="77"/>
                    <a:pt x="24" y="77"/>
                    <a:pt x="25" y="77"/>
                  </a:cubicBezTo>
                  <a:cubicBezTo>
                    <a:pt x="25" y="77"/>
                    <a:pt x="25" y="77"/>
                    <a:pt x="26" y="77"/>
                  </a:cubicBezTo>
                  <a:cubicBezTo>
                    <a:pt x="27" y="77"/>
                    <a:pt x="28" y="77"/>
                    <a:pt x="29" y="77"/>
                  </a:cubicBezTo>
                  <a:cubicBezTo>
                    <a:pt x="30" y="77"/>
                    <a:pt x="31" y="77"/>
                    <a:pt x="32" y="77"/>
                  </a:cubicBezTo>
                  <a:cubicBezTo>
                    <a:pt x="33" y="77"/>
                    <a:pt x="33" y="77"/>
                    <a:pt x="34" y="77"/>
                  </a:cubicBezTo>
                  <a:cubicBezTo>
                    <a:pt x="34" y="77"/>
                    <a:pt x="35" y="77"/>
                    <a:pt x="35" y="78"/>
                  </a:cubicBezTo>
                  <a:cubicBezTo>
                    <a:pt x="35" y="78"/>
                    <a:pt x="36" y="80"/>
                    <a:pt x="37" y="79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3"/>
                    <a:pt x="48" y="83"/>
                    <a:pt x="48" y="83"/>
                  </a:cubicBezTo>
                  <a:cubicBezTo>
                    <a:pt x="49" y="83"/>
                    <a:pt x="51" y="83"/>
                    <a:pt x="51" y="83"/>
                  </a:cubicBezTo>
                  <a:cubicBezTo>
                    <a:pt x="51" y="83"/>
                    <a:pt x="51" y="83"/>
                    <a:pt x="52" y="82"/>
                  </a:cubicBezTo>
                  <a:cubicBezTo>
                    <a:pt x="52" y="82"/>
                    <a:pt x="54" y="80"/>
                    <a:pt x="54" y="80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8"/>
                    <a:pt x="53" y="79"/>
                  </a:cubicBezTo>
                  <a:cubicBezTo>
                    <a:pt x="53" y="79"/>
                    <a:pt x="52" y="80"/>
                    <a:pt x="52" y="80"/>
                  </a:cubicBezTo>
                  <a:cubicBezTo>
                    <a:pt x="52" y="80"/>
                    <a:pt x="51" y="81"/>
                    <a:pt x="51" y="81"/>
                  </a:cubicBezTo>
                  <a:cubicBezTo>
                    <a:pt x="50" y="81"/>
                    <a:pt x="46" y="81"/>
                    <a:pt x="46" y="81"/>
                  </a:cubicBezTo>
                  <a:cubicBezTo>
                    <a:pt x="46" y="81"/>
                    <a:pt x="44" y="81"/>
                    <a:pt x="44" y="80"/>
                  </a:cubicBezTo>
                  <a:cubicBezTo>
                    <a:pt x="44" y="80"/>
                    <a:pt x="49" y="79"/>
                    <a:pt x="46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1" y="76"/>
                    <a:pt x="41" y="76"/>
                  </a:cubicBezTo>
                  <a:cubicBezTo>
                    <a:pt x="40" y="76"/>
                    <a:pt x="40" y="76"/>
                    <a:pt x="41" y="75"/>
                  </a:cubicBezTo>
                  <a:cubicBezTo>
                    <a:pt x="42" y="75"/>
                    <a:pt x="43" y="74"/>
                    <a:pt x="43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2"/>
                    <a:pt x="41" y="72"/>
                    <a:pt x="40" y="73"/>
                  </a:cubicBezTo>
                  <a:cubicBezTo>
                    <a:pt x="39" y="73"/>
                    <a:pt x="40" y="73"/>
                    <a:pt x="39" y="73"/>
                  </a:cubicBezTo>
                  <a:cubicBezTo>
                    <a:pt x="38" y="73"/>
                    <a:pt x="36" y="75"/>
                    <a:pt x="36" y="74"/>
                  </a:cubicBezTo>
                  <a:cubicBezTo>
                    <a:pt x="36" y="73"/>
                    <a:pt x="35" y="74"/>
                    <a:pt x="36" y="73"/>
                  </a:cubicBezTo>
                  <a:cubicBezTo>
                    <a:pt x="37" y="72"/>
                    <a:pt x="37" y="71"/>
                    <a:pt x="37" y="71"/>
                  </a:cubicBezTo>
                  <a:cubicBezTo>
                    <a:pt x="37" y="71"/>
                    <a:pt x="35" y="70"/>
                    <a:pt x="35" y="71"/>
                  </a:cubicBezTo>
                  <a:cubicBezTo>
                    <a:pt x="34" y="72"/>
                    <a:pt x="33" y="72"/>
                    <a:pt x="33" y="72"/>
                  </a:cubicBezTo>
                  <a:cubicBezTo>
                    <a:pt x="33" y="72"/>
                    <a:pt x="33" y="73"/>
                    <a:pt x="32" y="73"/>
                  </a:cubicBezTo>
                  <a:cubicBezTo>
                    <a:pt x="31" y="73"/>
                    <a:pt x="29" y="73"/>
                    <a:pt x="29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3"/>
                    <a:pt x="31" y="73"/>
                    <a:pt x="29" y="72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0"/>
                    <a:pt x="29" y="67"/>
                    <a:pt x="30" y="67"/>
                  </a:cubicBezTo>
                  <a:cubicBezTo>
                    <a:pt x="30" y="68"/>
                    <a:pt x="31" y="67"/>
                    <a:pt x="31" y="67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63"/>
                    <a:pt x="43" y="63"/>
                    <a:pt x="43" y="63"/>
                  </a:cubicBezTo>
                  <a:cubicBezTo>
                    <a:pt x="44" y="63"/>
                    <a:pt x="47" y="63"/>
                    <a:pt x="47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61" y="65"/>
                    <a:pt x="61" y="65"/>
                    <a:pt x="61" y="65"/>
                  </a:cubicBezTo>
                  <a:cubicBezTo>
                    <a:pt x="61" y="65"/>
                    <a:pt x="59" y="65"/>
                    <a:pt x="58" y="65"/>
                  </a:cubicBezTo>
                  <a:cubicBezTo>
                    <a:pt x="58" y="65"/>
                    <a:pt x="57" y="64"/>
                    <a:pt x="57" y="64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4" y="62"/>
                    <a:pt x="64" y="60"/>
                    <a:pt x="64" y="60"/>
                  </a:cubicBezTo>
                  <a:cubicBezTo>
                    <a:pt x="63" y="61"/>
                    <a:pt x="62" y="62"/>
                    <a:pt x="60" y="62"/>
                  </a:cubicBezTo>
                  <a:cubicBezTo>
                    <a:pt x="59" y="62"/>
                    <a:pt x="55" y="62"/>
                    <a:pt x="55" y="62"/>
                  </a:cubicBezTo>
                  <a:cubicBezTo>
                    <a:pt x="55" y="62"/>
                    <a:pt x="55" y="62"/>
                    <a:pt x="52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7" y="59"/>
                    <a:pt x="48" y="59"/>
                  </a:cubicBezTo>
                  <a:cubicBezTo>
                    <a:pt x="49" y="59"/>
                    <a:pt x="50" y="59"/>
                    <a:pt x="50" y="59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4"/>
                    <a:pt x="45" y="54"/>
                  </a:cubicBezTo>
                  <a:cubicBezTo>
                    <a:pt x="45" y="53"/>
                    <a:pt x="42" y="52"/>
                    <a:pt x="42" y="52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7" y="46"/>
                    <a:pt x="35" y="46"/>
                  </a:cubicBezTo>
                  <a:cubicBezTo>
                    <a:pt x="34" y="46"/>
                    <a:pt x="33" y="45"/>
                    <a:pt x="33" y="45"/>
                  </a:cubicBezTo>
                  <a:cubicBezTo>
                    <a:pt x="33" y="45"/>
                    <a:pt x="33" y="45"/>
                    <a:pt x="34" y="44"/>
                  </a:cubicBezTo>
                  <a:cubicBezTo>
                    <a:pt x="34" y="44"/>
                    <a:pt x="36" y="43"/>
                    <a:pt x="36" y="43"/>
                  </a:cubicBezTo>
                  <a:cubicBezTo>
                    <a:pt x="36" y="43"/>
                    <a:pt x="38" y="42"/>
                    <a:pt x="39" y="42"/>
                  </a:cubicBezTo>
                  <a:cubicBezTo>
                    <a:pt x="40" y="42"/>
                    <a:pt x="42" y="42"/>
                    <a:pt x="42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3"/>
                    <a:pt x="52" y="43"/>
                    <a:pt x="52" y="44"/>
                  </a:cubicBezTo>
                  <a:cubicBezTo>
                    <a:pt x="53" y="44"/>
                    <a:pt x="55" y="46"/>
                    <a:pt x="55" y="46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1"/>
                    <a:pt x="65" y="52"/>
                    <a:pt x="66" y="52"/>
                  </a:cubicBezTo>
                  <a:cubicBezTo>
                    <a:pt x="67" y="52"/>
                    <a:pt x="68" y="52"/>
                    <a:pt x="68" y="52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2" y="51"/>
                    <a:pt x="71" y="51"/>
                  </a:cubicBezTo>
                  <a:cubicBezTo>
                    <a:pt x="70" y="51"/>
                    <a:pt x="69" y="51"/>
                    <a:pt x="69" y="51"/>
                  </a:cubicBezTo>
                  <a:cubicBezTo>
                    <a:pt x="68" y="51"/>
                    <a:pt x="65" y="50"/>
                    <a:pt x="65" y="50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6"/>
                    <a:pt x="60" y="46"/>
                    <a:pt x="59" y="45"/>
                  </a:cubicBezTo>
                  <a:cubicBezTo>
                    <a:pt x="58" y="44"/>
                    <a:pt x="57" y="43"/>
                    <a:pt x="57" y="43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5" y="42"/>
                    <a:pt x="58" y="41"/>
                    <a:pt x="58" y="41"/>
                  </a:cubicBezTo>
                  <a:cubicBezTo>
                    <a:pt x="59" y="41"/>
                    <a:pt x="63" y="41"/>
                    <a:pt x="63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5" y="39"/>
                    <a:pt x="75" y="39"/>
                    <a:pt x="77" y="39"/>
                  </a:cubicBezTo>
                  <a:cubicBezTo>
                    <a:pt x="79" y="39"/>
                    <a:pt x="82" y="39"/>
                    <a:pt x="82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9"/>
                    <a:pt x="85" y="38"/>
                    <a:pt x="83" y="38"/>
                  </a:cubicBezTo>
                  <a:cubicBezTo>
                    <a:pt x="81" y="38"/>
                    <a:pt x="80" y="38"/>
                    <a:pt x="80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8" y="37"/>
                  </a:cubicBezTo>
                  <a:cubicBezTo>
                    <a:pt x="79" y="36"/>
                    <a:pt x="80" y="35"/>
                    <a:pt x="81" y="35"/>
                  </a:cubicBezTo>
                  <a:cubicBezTo>
                    <a:pt x="82" y="35"/>
                    <a:pt x="85" y="35"/>
                    <a:pt x="85" y="35"/>
                  </a:cubicBezTo>
                  <a:cubicBezTo>
                    <a:pt x="85" y="35"/>
                    <a:pt x="85" y="35"/>
                    <a:pt x="87" y="35"/>
                  </a:cubicBezTo>
                  <a:cubicBezTo>
                    <a:pt x="89" y="35"/>
                    <a:pt x="92" y="35"/>
                    <a:pt x="92" y="35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4"/>
                    <a:pt x="88" y="34"/>
                    <a:pt x="88" y="34"/>
                  </a:cubicBezTo>
                  <a:cubicBezTo>
                    <a:pt x="87" y="34"/>
                    <a:pt x="84" y="34"/>
                    <a:pt x="84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88" y="27"/>
                    <a:pt x="87" y="27"/>
                    <a:pt x="87" y="27"/>
                  </a:cubicBezTo>
                  <a:cubicBezTo>
                    <a:pt x="86" y="27"/>
                    <a:pt x="84" y="28"/>
                    <a:pt x="84" y="28"/>
                  </a:cubicBezTo>
                  <a:cubicBezTo>
                    <a:pt x="84" y="28"/>
                    <a:pt x="84" y="29"/>
                    <a:pt x="84" y="30"/>
                  </a:cubicBezTo>
                  <a:cubicBezTo>
                    <a:pt x="83" y="30"/>
                    <a:pt x="81" y="30"/>
                    <a:pt x="81" y="30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6"/>
                    <a:pt x="70" y="37"/>
                    <a:pt x="69" y="37"/>
                  </a:cubicBezTo>
                  <a:cubicBezTo>
                    <a:pt x="68" y="37"/>
                    <a:pt x="68" y="37"/>
                    <a:pt x="66" y="37"/>
                  </a:cubicBezTo>
                  <a:cubicBezTo>
                    <a:pt x="63" y="38"/>
                    <a:pt x="61" y="38"/>
                    <a:pt x="61" y="3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4" y="34"/>
                    <a:pt x="62" y="34"/>
                  </a:cubicBezTo>
                  <a:cubicBezTo>
                    <a:pt x="60" y="34"/>
                    <a:pt x="60" y="35"/>
                    <a:pt x="60" y="35"/>
                  </a:cubicBezTo>
                  <a:cubicBezTo>
                    <a:pt x="60" y="35"/>
                    <a:pt x="58" y="36"/>
                    <a:pt x="57" y="36"/>
                  </a:cubicBezTo>
                  <a:cubicBezTo>
                    <a:pt x="57" y="36"/>
                    <a:pt x="55" y="36"/>
                    <a:pt x="55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5"/>
                    <a:pt x="52" y="36"/>
                  </a:cubicBezTo>
                  <a:cubicBezTo>
                    <a:pt x="52" y="37"/>
                    <a:pt x="50" y="38"/>
                    <a:pt x="50" y="38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6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4" y="29"/>
                    <a:pt x="53" y="30"/>
                  </a:cubicBezTo>
                  <a:cubicBezTo>
                    <a:pt x="53" y="30"/>
                    <a:pt x="45" y="31"/>
                    <a:pt x="44" y="31"/>
                  </a:cubicBezTo>
                  <a:cubicBezTo>
                    <a:pt x="44" y="31"/>
                    <a:pt x="40" y="31"/>
                    <a:pt x="40" y="3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5" y="34"/>
                    <a:pt x="18" y="33"/>
                  </a:cubicBezTo>
                  <a:cubicBezTo>
                    <a:pt x="20" y="32"/>
                    <a:pt x="27" y="32"/>
                    <a:pt x="27" y="32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3" y="31"/>
                    <a:pt x="32" y="31"/>
                  </a:cubicBezTo>
                  <a:cubicBezTo>
                    <a:pt x="32" y="31"/>
                    <a:pt x="24" y="31"/>
                    <a:pt x="22" y="31"/>
                  </a:cubicBezTo>
                  <a:cubicBezTo>
                    <a:pt x="21" y="31"/>
                    <a:pt x="14" y="32"/>
                    <a:pt x="1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7" y="26"/>
                    <a:pt x="17" y="26"/>
                  </a:cubicBezTo>
                  <a:cubicBezTo>
                    <a:pt x="18" y="26"/>
                    <a:pt x="22" y="25"/>
                    <a:pt x="22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2" y="26"/>
                    <a:pt x="12" y="26"/>
                  </a:cubicBezTo>
                  <a:cubicBezTo>
                    <a:pt x="11" y="26"/>
                    <a:pt x="8" y="27"/>
                    <a:pt x="8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7" y="22"/>
                    <a:pt x="7" y="23"/>
                  </a:cubicBezTo>
                  <a:cubicBezTo>
                    <a:pt x="6" y="23"/>
                    <a:pt x="6" y="25"/>
                    <a:pt x="4" y="25"/>
                  </a:cubicBezTo>
                  <a:cubicBezTo>
                    <a:pt x="3" y="25"/>
                    <a:pt x="1" y="24"/>
                    <a:pt x="1" y="24"/>
                  </a:cubicBezTo>
                  <a:cubicBezTo>
                    <a:pt x="1" y="24"/>
                    <a:pt x="1" y="23"/>
                    <a:pt x="1" y="23"/>
                  </a:cubicBezTo>
                  <a:cubicBezTo>
                    <a:pt x="0" y="23"/>
                    <a:pt x="2" y="22"/>
                    <a:pt x="2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9" y="15"/>
                    <a:pt x="29" y="16"/>
                  </a:cubicBezTo>
                  <a:cubicBezTo>
                    <a:pt x="29" y="17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2" y="17"/>
                    <a:pt x="41" y="17"/>
                  </a:cubicBezTo>
                  <a:cubicBezTo>
                    <a:pt x="39" y="17"/>
                    <a:pt x="36" y="16"/>
                    <a:pt x="36" y="16"/>
                  </a:cubicBezTo>
                  <a:cubicBezTo>
                    <a:pt x="35" y="16"/>
                    <a:pt x="32" y="15"/>
                    <a:pt x="32" y="15"/>
                  </a:cubicBezTo>
                  <a:cubicBezTo>
                    <a:pt x="32" y="15"/>
                    <a:pt x="32" y="14"/>
                    <a:pt x="33" y="14"/>
                  </a:cubicBezTo>
                  <a:cubicBezTo>
                    <a:pt x="34" y="14"/>
                    <a:pt x="37" y="13"/>
                    <a:pt x="37" y="13"/>
                  </a:cubicBezTo>
                  <a:cubicBezTo>
                    <a:pt x="37" y="13"/>
                    <a:pt x="38" y="13"/>
                    <a:pt x="39" y="13"/>
                  </a:cubicBezTo>
                  <a:cubicBezTo>
                    <a:pt x="40" y="13"/>
                    <a:pt x="41" y="13"/>
                    <a:pt x="41" y="13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11"/>
                    <a:pt x="40" y="10"/>
                    <a:pt x="40" y="10"/>
                  </a:cubicBezTo>
                  <a:cubicBezTo>
                    <a:pt x="41" y="10"/>
                    <a:pt x="45" y="10"/>
                    <a:pt x="45" y="1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4" y="17"/>
                    <a:pt x="71" y="16"/>
                    <a:pt x="70" y="16"/>
                  </a:cubicBezTo>
                  <a:cubicBezTo>
                    <a:pt x="69" y="16"/>
                    <a:pt x="67" y="14"/>
                    <a:pt x="67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9"/>
                    <a:pt x="61" y="9"/>
                  </a:cubicBezTo>
                  <a:cubicBezTo>
                    <a:pt x="62" y="9"/>
                    <a:pt x="64" y="10"/>
                    <a:pt x="64" y="10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7"/>
                    <a:pt x="62" y="7"/>
                  </a:cubicBezTo>
                  <a:cubicBezTo>
                    <a:pt x="63" y="7"/>
                    <a:pt x="66" y="8"/>
                    <a:pt x="66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8"/>
                    <a:pt x="70" y="8"/>
                    <a:pt x="69" y="7"/>
                  </a:cubicBezTo>
                  <a:cubicBezTo>
                    <a:pt x="68" y="6"/>
                    <a:pt x="67" y="6"/>
                    <a:pt x="67" y="6"/>
                  </a:cubicBezTo>
                  <a:cubicBezTo>
                    <a:pt x="67" y="6"/>
                    <a:pt x="66" y="5"/>
                    <a:pt x="67" y="5"/>
                  </a:cubicBezTo>
                  <a:cubicBezTo>
                    <a:pt x="68" y="5"/>
                    <a:pt x="71" y="5"/>
                    <a:pt x="71" y="5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6"/>
                    <a:pt x="78" y="4"/>
                    <a:pt x="76" y="4"/>
                  </a:cubicBezTo>
                  <a:cubicBezTo>
                    <a:pt x="74" y="4"/>
                    <a:pt x="72" y="3"/>
                    <a:pt x="73" y="3"/>
                  </a:cubicBezTo>
                  <a:cubicBezTo>
                    <a:pt x="74" y="3"/>
                    <a:pt x="77" y="2"/>
                    <a:pt x="77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4" y="3"/>
                    <a:pt x="84" y="4"/>
                    <a:pt x="85" y="3"/>
                  </a:cubicBezTo>
                  <a:cubicBezTo>
                    <a:pt x="85" y="3"/>
                    <a:pt x="89" y="3"/>
                    <a:pt x="89" y="3"/>
                  </a:cubicBezTo>
                  <a:cubicBezTo>
                    <a:pt x="89" y="3"/>
                    <a:pt x="91" y="3"/>
                    <a:pt x="92" y="4"/>
                  </a:cubicBezTo>
                  <a:cubicBezTo>
                    <a:pt x="92" y="5"/>
                    <a:pt x="93" y="6"/>
                    <a:pt x="93" y="6"/>
                  </a:cubicBezTo>
                  <a:cubicBezTo>
                    <a:pt x="94" y="7"/>
                    <a:pt x="97" y="7"/>
                    <a:pt x="97" y="7"/>
                  </a:cubicBezTo>
                  <a:cubicBezTo>
                    <a:pt x="97" y="7"/>
                    <a:pt x="99" y="8"/>
                    <a:pt x="99" y="9"/>
                  </a:cubicBezTo>
                  <a:cubicBezTo>
                    <a:pt x="98" y="9"/>
                    <a:pt x="97" y="10"/>
                    <a:pt x="98" y="10"/>
                  </a:cubicBezTo>
                  <a:cubicBezTo>
                    <a:pt x="99" y="9"/>
                    <a:pt x="101" y="8"/>
                    <a:pt x="101" y="8"/>
                  </a:cubicBezTo>
                  <a:cubicBezTo>
                    <a:pt x="101" y="8"/>
                    <a:pt x="100" y="8"/>
                    <a:pt x="99" y="7"/>
                  </a:cubicBezTo>
                  <a:cubicBezTo>
                    <a:pt x="98" y="6"/>
                    <a:pt x="97" y="5"/>
                    <a:pt x="97" y="5"/>
                  </a:cubicBezTo>
                  <a:cubicBezTo>
                    <a:pt x="97" y="5"/>
                    <a:pt x="96" y="5"/>
                    <a:pt x="95" y="4"/>
                  </a:cubicBezTo>
                  <a:cubicBezTo>
                    <a:pt x="94" y="4"/>
                    <a:pt x="93" y="3"/>
                    <a:pt x="93" y="3"/>
                  </a:cubicBezTo>
                  <a:cubicBezTo>
                    <a:pt x="92" y="3"/>
                    <a:pt x="91" y="2"/>
                    <a:pt x="92" y="2"/>
                  </a:cubicBezTo>
                  <a:cubicBezTo>
                    <a:pt x="92" y="2"/>
                    <a:pt x="93" y="2"/>
                    <a:pt x="93" y="2"/>
                  </a:cubicBezTo>
                  <a:cubicBezTo>
                    <a:pt x="94" y="2"/>
                    <a:pt x="95" y="2"/>
                    <a:pt x="95" y="2"/>
                  </a:cubicBezTo>
                  <a:cubicBezTo>
                    <a:pt x="96" y="2"/>
                    <a:pt x="97" y="2"/>
                    <a:pt x="98" y="2"/>
                  </a:cubicBezTo>
                  <a:cubicBezTo>
                    <a:pt x="99" y="2"/>
                    <a:pt x="100" y="1"/>
                    <a:pt x="100" y="1"/>
                  </a:cubicBezTo>
                  <a:cubicBezTo>
                    <a:pt x="103" y="1"/>
                    <a:pt x="105" y="1"/>
                    <a:pt x="107" y="1"/>
                  </a:cubicBezTo>
                  <a:cubicBezTo>
                    <a:pt x="107" y="1"/>
                    <a:pt x="108" y="1"/>
                    <a:pt x="108" y="1"/>
                  </a:cubicBezTo>
                  <a:cubicBezTo>
                    <a:pt x="108" y="1"/>
                    <a:pt x="109" y="2"/>
                    <a:pt x="109" y="2"/>
                  </a:cubicBezTo>
                  <a:cubicBezTo>
                    <a:pt x="109" y="2"/>
                    <a:pt x="110" y="2"/>
                    <a:pt x="110" y="2"/>
                  </a:cubicBezTo>
                  <a:cubicBezTo>
                    <a:pt x="110" y="2"/>
                    <a:pt x="111" y="3"/>
                    <a:pt x="111" y="3"/>
                  </a:cubicBezTo>
                  <a:cubicBezTo>
                    <a:pt x="111" y="3"/>
                    <a:pt x="111" y="3"/>
                    <a:pt x="112" y="3"/>
                  </a:cubicBezTo>
                  <a:cubicBezTo>
                    <a:pt x="112" y="4"/>
                    <a:pt x="112" y="3"/>
                    <a:pt x="112" y="4"/>
                  </a:cubicBezTo>
                  <a:cubicBezTo>
                    <a:pt x="112" y="4"/>
                    <a:pt x="112" y="4"/>
                    <a:pt x="113" y="4"/>
                  </a:cubicBezTo>
                  <a:cubicBezTo>
                    <a:pt x="113" y="5"/>
                    <a:pt x="114" y="5"/>
                    <a:pt x="114" y="5"/>
                  </a:cubicBezTo>
                  <a:cubicBezTo>
                    <a:pt x="115" y="6"/>
                    <a:pt x="115" y="5"/>
                    <a:pt x="116" y="6"/>
                  </a:cubicBezTo>
                  <a:cubicBezTo>
                    <a:pt x="116" y="6"/>
                    <a:pt x="116" y="6"/>
                    <a:pt x="117" y="6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8" y="6"/>
                    <a:pt x="118" y="6"/>
                    <a:pt x="119" y="6"/>
                  </a:cubicBezTo>
                  <a:cubicBezTo>
                    <a:pt x="118" y="5"/>
                    <a:pt x="117" y="5"/>
                    <a:pt x="116" y="4"/>
                  </a:cubicBezTo>
                  <a:cubicBezTo>
                    <a:pt x="116" y="4"/>
                    <a:pt x="115" y="3"/>
                    <a:pt x="115" y="3"/>
                  </a:cubicBezTo>
                  <a:cubicBezTo>
                    <a:pt x="115" y="2"/>
                    <a:pt x="116" y="2"/>
                    <a:pt x="117" y="2"/>
                  </a:cubicBezTo>
                  <a:cubicBezTo>
                    <a:pt x="118" y="1"/>
                    <a:pt x="119" y="1"/>
                    <a:pt x="120" y="1"/>
                  </a:cubicBezTo>
                  <a:cubicBezTo>
                    <a:pt x="122" y="1"/>
                    <a:pt x="123" y="1"/>
                    <a:pt x="124" y="1"/>
                  </a:cubicBezTo>
                  <a:cubicBezTo>
                    <a:pt x="124" y="1"/>
                    <a:pt x="125" y="1"/>
                    <a:pt x="125" y="1"/>
                  </a:cubicBezTo>
                  <a:cubicBezTo>
                    <a:pt x="125" y="1"/>
                    <a:pt x="126" y="1"/>
                    <a:pt x="126" y="2"/>
                  </a:cubicBezTo>
                  <a:cubicBezTo>
                    <a:pt x="126" y="2"/>
                    <a:pt x="126" y="2"/>
                    <a:pt x="127" y="2"/>
                  </a:cubicBezTo>
                  <a:cubicBezTo>
                    <a:pt x="127" y="3"/>
                    <a:pt x="127" y="3"/>
                    <a:pt x="128" y="3"/>
                  </a:cubicBezTo>
                  <a:cubicBezTo>
                    <a:pt x="129" y="3"/>
                    <a:pt x="130" y="3"/>
                    <a:pt x="131" y="3"/>
                  </a:cubicBezTo>
                  <a:cubicBezTo>
                    <a:pt x="130" y="3"/>
                    <a:pt x="129" y="2"/>
                    <a:pt x="129" y="2"/>
                  </a:cubicBezTo>
                  <a:cubicBezTo>
                    <a:pt x="128" y="1"/>
                    <a:pt x="129" y="1"/>
                    <a:pt x="130" y="1"/>
                  </a:cubicBezTo>
                  <a:cubicBezTo>
                    <a:pt x="130" y="1"/>
                    <a:pt x="131" y="1"/>
                    <a:pt x="132" y="1"/>
                  </a:cubicBezTo>
                  <a:cubicBezTo>
                    <a:pt x="132" y="1"/>
                    <a:pt x="132" y="0"/>
                    <a:pt x="133" y="1"/>
                  </a:cubicBezTo>
                  <a:cubicBezTo>
                    <a:pt x="134" y="1"/>
                    <a:pt x="135" y="1"/>
                    <a:pt x="135" y="1"/>
                  </a:cubicBezTo>
                  <a:cubicBezTo>
                    <a:pt x="136" y="1"/>
                    <a:pt x="136" y="0"/>
                    <a:pt x="137" y="0"/>
                  </a:cubicBezTo>
                  <a:cubicBezTo>
                    <a:pt x="137" y="0"/>
                    <a:pt x="138" y="1"/>
                    <a:pt x="138" y="1"/>
                  </a:cubicBezTo>
                  <a:cubicBezTo>
                    <a:pt x="139" y="2"/>
                    <a:pt x="139" y="2"/>
                    <a:pt x="140" y="2"/>
                  </a:cubicBezTo>
                  <a:cubicBezTo>
                    <a:pt x="140" y="2"/>
                    <a:pt x="141" y="2"/>
                    <a:pt x="141" y="2"/>
                  </a:cubicBezTo>
                  <a:cubicBezTo>
                    <a:pt x="142" y="2"/>
                    <a:pt x="142" y="1"/>
                    <a:pt x="142" y="2"/>
                  </a:cubicBezTo>
                  <a:cubicBezTo>
                    <a:pt x="142" y="2"/>
                    <a:pt x="143" y="2"/>
                    <a:pt x="143" y="2"/>
                  </a:cubicBezTo>
                  <a:cubicBezTo>
                    <a:pt x="143" y="2"/>
                    <a:pt x="144" y="2"/>
                    <a:pt x="144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6" y="2"/>
                    <a:pt x="147" y="2"/>
                    <a:pt x="148" y="2"/>
                  </a:cubicBezTo>
                  <a:cubicBezTo>
                    <a:pt x="149" y="2"/>
                    <a:pt x="149" y="2"/>
                    <a:pt x="150" y="2"/>
                  </a:cubicBezTo>
                  <a:cubicBezTo>
                    <a:pt x="150" y="2"/>
                    <a:pt x="151" y="2"/>
                    <a:pt x="151" y="2"/>
                  </a:cubicBezTo>
                  <a:cubicBezTo>
                    <a:pt x="153" y="2"/>
                    <a:pt x="154" y="2"/>
                    <a:pt x="155" y="2"/>
                  </a:cubicBezTo>
                  <a:cubicBezTo>
                    <a:pt x="156" y="2"/>
                    <a:pt x="156" y="3"/>
                    <a:pt x="157" y="3"/>
                  </a:cubicBezTo>
                  <a:cubicBezTo>
                    <a:pt x="157" y="3"/>
                    <a:pt x="158" y="3"/>
                    <a:pt x="158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8" y="3"/>
                    <a:pt x="159" y="3"/>
                    <a:pt x="159" y="3"/>
                  </a:cubicBezTo>
                  <a:cubicBezTo>
                    <a:pt x="159" y="4"/>
                    <a:pt x="158" y="4"/>
                    <a:pt x="158" y="4"/>
                  </a:cubicBezTo>
                  <a:cubicBezTo>
                    <a:pt x="158" y="5"/>
                    <a:pt x="156" y="5"/>
                    <a:pt x="156" y="5"/>
                  </a:cubicBezTo>
                  <a:cubicBezTo>
                    <a:pt x="155" y="5"/>
                    <a:pt x="154" y="5"/>
                    <a:pt x="153" y="5"/>
                  </a:cubicBezTo>
                  <a:cubicBezTo>
                    <a:pt x="153" y="5"/>
                    <a:pt x="153" y="5"/>
                    <a:pt x="152" y="5"/>
                  </a:cubicBezTo>
                  <a:cubicBezTo>
                    <a:pt x="152" y="6"/>
                    <a:pt x="151" y="6"/>
                    <a:pt x="150" y="6"/>
                  </a:cubicBezTo>
                  <a:cubicBezTo>
                    <a:pt x="150" y="6"/>
                    <a:pt x="149" y="6"/>
                    <a:pt x="149" y="6"/>
                  </a:cubicBezTo>
                  <a:cubicBezTo>
                    <a:pt x="149" y="6"/>
                    <a:pt x="149" y="7"/>
                    <a:pt x="148" y="7"/>
                  </a:cubicBezTo>
                  <a:cubicBezTo>
                    <a:pt x="148" y="7"/>
                    <a:pt x="148" y="7"/>
                    <a:pt x="147" y="7"/>
                  </a:cubicBezTo>
                  <a:cubicBezTo>
                    <a:pt x="148" y="7"/>
                    <a:pt x="149" y="7"/>
                    <a:pt x="149" y="7"/>
                  </a:cubicBezTo>
                  <a:cubicBezTo>
                    <a:pt x="151" y="7"/>
                    <a:pt x="153" y="7"/>
                    <a:pt x="155" y="6"/>
                  </a:cubicBezTo>
                  <a:cubicBezTo>
                    <a:pt x="156" y="6"/>
                    <a:pt x="157" y="6"/>
                    <a:pt x="158" y="6"/>
                  </a:cubicBezTo>
                  <a:cubicBezTo>
                    <a:pt x="158" y="6"/>
                    <a:pt x="159" y="6"/>
                    <a:pt x="160" y="6"/>
                  </a:cubicBezTo>
                  <a:cubicBezTo>
                    <a:pt x="161" y="5"/>
                    <a:pt x="162" y="5"/>
                    <a:pt x="163" y="4"/>
                  </a:cubicBezTo>
                  <a:cubicBezTo>
                    <a:pt x="163" y="4"/>
                    <a:pt x="163" y="4"/>
                    <a:pt x="164" y="4"/>
                  </a:cubicBezTo>
                  <a:cubicBezTo>
                    <a:pt x="165" y="4"/>
                    <a:pt x="165" y="5"/>
                    <a:pt x="166" y="5"/>
                  </a:cubicBezTo>
                  <a:cubicBezTo>
                    <a:pt x="166" y="5"/>
                    <a:pt x="167" y="5"/>
                    <a:pt x="168" y="4"/>
                  </a:cubicBezTo>
                  <a:cubicBezTo>
                    <a:pt x="168" y="4"/>
                    <a:pt x="168" y="4"/>
                    <a:pt x="169" y="4"/>
                  </a:cubicBezTo>
                  <a:cubicBezTo>
                    <a:pt x="170" y="4"/>
                    <a:pt x="170" y="4"/>
                    <a:pt x="171" y="5"/>
                  </a:cubicBezTo>
                  <a:cubicBezTo>
                    <a:pt x="171" y="5"/>
                    <a:pt x="172" y="5"/>
                    <a:pt x="172" y="5"/>
                  </a:cubicBezTo>
                  <a:cubicBezTo>
                    <a:pt x="173" y="5"/>
                    <a:pt x="174" y="5"/>
                    <a:pt x="174" y="5"/>
                  </a:cubicBezTo>
                  <a:cubicBezTo>
                    <a:pt x="175" y="5"/>
                    <a:pt x="175" y="5"/>
                    <a:pt x="176" y="5"/>
                  </a:cubicBezTo>
                  <a:cubicBezTo>
                    <a:pt x="177" y="5"/>
                    <a:pt x="177" y="4"/>
                    <a:pt x="178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178" y="5"/>
                    <a:pt x="177" y="5"/>
                    <a:pt x="177" y="6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7"/>
                    <a:pt x="179" y="7"/>
                    <a:pt x="179" y="7"/>
                  </a:cubicBezTo>
                  <a:cubicBezTo>
                    <a:pt x="179" y="7"/>
                    <a:pt x="179" y="7"/>
                    <a:pt x="180" y="8"/>
                  </a:cubicBezTo>
                  <a:cubicBezTo>
                    <a:pt x="180" y="8"/>
                    <a:pt x="180" y="9"/>
                    <a:pt x="181" y="9"/>
                  </a:cubicBezTo>
                  <a:cubicBezTo>
                    <a:pt x="181" y="9"/>
                    <a:pt x="182" y="9"/>
                    <a:pt x="182" y="10"/>
                  </a:cubicBezTo>
                  <a:cubicBezTo>
                    <a:pt x="182" y="10"/>
                    <a:pt x="181" y="10"/>
                    <a:pt x="181" y="10"/>
                  </a:cubicBezTo>
                  <a:cubicBezTo>
                    <a:pt x="182" y="10"/>
                    <a:pt x="184" y="10"/>
                    <a:pt x="185" y="9"/>
                  </a:cubicBezTo>
                  <a:cubicBezTo>
                    <a:pt x="186" y="9"/>
                    <a:pt x="186" y="9"/>
                    <a:pt x="187" y="9"/>
                  </a:cubicBezTo>
                  <a:cubicBezTo>
                    <a:pt x="187" y="9"/>
                    <a:pt x="187" y="10"/>
                    <a:pt x="188" y="10"/>
                  </a:cubicBezTo>
                  <a:cubicBezTo>
                    <a:pt x="188" y="10"/>
                    <a:pt x="189" y="10"/>
                    <a:pt x="189" y="10"/>
                  </a:cubicBezTo>
                  <a:cubicBezTo>
                    <a:pt x="190" y="10"/>
                    <a:pt x="191" y="10"/>
                    <a:pt x="191" y="11"/>
                  </a:cubicBezTo>
                  <a:cubicBezTo>
                    <a:pt x="192" y="11"/>
                    <a:pt x="192" y="11"/>
                    <a:pt x="193" y="12"/>
                  </a:cubicBezTo>
                  <a:cubicBezTo>
                    <a:pt x="193" y="12"/>
                    <a:pt x="193" y="13"/>
                    <a:pt x="193" y="13"/>
                  </a:cubicBezTo>
                  <a:cubicBezTo>
                    <a:pt x="192" y="14"/>
                    <a:pt x="191" y="14"/>
                    <a:pt x="190" y="14"/>
                  </a:cubicBezTo>
                  <a:cubicBezTo>
                    <a:pt x="190" y="15"/>
                    <a:pt x="189" y="16"/>
                    <a:pt x="188" y="16"/>
                  </a:cubicBezTo>
                  <a:cubicBezTo>
                    <a:pt x="187" y="16"/>
                    <a:pt x="186" y="17"/>
                    <a:pt x="185" y="17"/>
                  </a:cubicBezTo>
                  <a:cubicBezTo>
                    <a:pt x="185" y="17"/>
                    <a:pt x="184" y="17"/>
                    <a:pt x="184" y="18"/>
                  </a:cubicBezTo>
                  <a:cubicBezTo>
                    <a:pt x="183" y="18"/>
                    <a:pt x="182" y="19"/>
                    <a:pt x="181" y="19"/>
                  </a:cubicBezTo>
                  <a:cubicBezTo>
                    <a:pt x="180" y="19"/>
                    <a:pt x="180" y="19"/>
                    <a:pt x="179" y="19"/>
                  </a:cubicBezTo>
                  <a:cubicBezTo>
                    <a:pt x="178" y="20"/>
                    <a:pt x="176" y="20"/>
                    <a:pt x="175" y="20"/>
                  </a:cubicBezTo>
                  <a:cubicBezTo>
                    <a:pt x="174" y="20"/>
                    <a:pt x="173" y="20"/>
                    <a:pt x="173" y="20"/>
                  </a:cubicBezTo>
                  <a:cubicBezTo>
                    <a:pt x="172" y="20"/>
                    <a:pt x="172" y="20"/>
                    <a:pt x="171" y="20"/>
                  </a:cubicBezTo>
                  <a:cubicBezTo>
                    <a:pt x="170" y="20"/>
                    <a:pt x="170" y="20"/>
                    <a:pt x="169" y="20"/>
                  </a:cubicBezTo>
                  <a:cubicBezTo>
                    <a:pt x="169" y="21"/>
                    <a:pt x="169" y="21"/>
                    <a:pt x="168" y="21"/>
                  </a:cubicBezTo>
                  <a:cubicBezTo>
                    <a:pt x="168" y="21"/>
                    <a:pt x="168" y="21"/>
                    <a:pt x="167" y="21"/>
                  </a:cubicBezTo>
                  <a:cubicBezTo>
                    <a:pt x="167" y="21"/>
                    <a:pt x="167" y="21"/>
                    <a:pt x="166" y="21"/>
                  </a:cubicBezTo>
                  <a:cubicBezTo>
                    <a:pt x="166" y="21"/>
                    <a:pt x="166" y="21"/>
                    <a:pt x="165" y="22"/>
                  </a:cubicBezTo>
                  <a:cubicBezTo>
                    <a:pt x="165" y="22"/>
                    <a:pt x="164" y="22"/>
                    <a:pt x="164" y="23"/>
                  </a:cubicBezTo>
                  <a:cubicBezTo>
                    <a:pt x="164" y="23"/>
                    <a:pt x="163" y="22"/>
                    <a:pt x="163" y="22"/>
                  </a:cubicBezTo>
                  <a:cubicBezTo>
                    <a:pt x="163" y="22"/>
                    <a:pt x="163" y="22"/>
                    <a:pt x="162" y="22"/>
                  </a:cubicBezTo>
                  <a:cubicBezTo>
                    <a:pt x="162" y="23"/>
                    <a:pt x="161" y="22"/>
                    <a:pt x="160" y="22"/>
                  </a:cubicBezTo>
                  <a:cubicBezTo>
                    <a:pt x="159" y="22"/>
                    <a:pt x="158" y="23"/>
                    <a:pt x="157" y="23"/>
                  </a:cubicBezTo>
                  <a:cubicBezTo>
                    <a:pt x="155" y="23"/>
                    <a:pt x="154" y="23"/>
                    <a:pt x="153" y="23"/>
                  </a:cubicBezTo>
                  <a:cubicBezTo>
                    <a:pt x="152" y="23"/>
                    <a:pt x="151" y="23"/>
                    <a:pt x="151" y="23"/>
                  </a:cubicBezTo>
                  <a:cubicBezTo>
                    <a:pt x="149" y="23"/>
                    <a:pt x="148" y="23"/>
                    <a:pt x="147" y="23"/>
                  </a:cubicBezTo>
                  <a:cubicBezTo>
                    <a:pt x="146" y="23"/>
                    <a:pt x="145" y="23"/>
                    <a:pt x="145" y="22"/>
                  </a:cubicBezTo>
                  <a:cubicBezTo>
                    <a:pt x="144" y="22"/>
                    <a:pt x="144" y="22"/>
                    <a:pt x="143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45" y="23"/>
                    <a:pt x="146" y="23"/>
                    <a:pt x="146" y="23"/>
                  </a:cubicBezTo>
                  <a:cubicBezTo>
                    <a:pt x="146" y="23"/>
                    <a:pt x="146" y="24"/>
                    <a:pt x="146" y="24"/>
                  </a:cubicBezTo>
                  <a:cubicBezTo>
                    <a:pt x="146" y="24"/>
                    <a:pt x="146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6" y="24"/>
                    <a:pt x="147" y="24"/>
                  </a:cubicBezTo>
                  <a:cubicBezTo>
                    <a:pt x="148" y="24"/>
                    <a:pt x="149" y="24"/>
                    <a:pt x="150" y="24"/>
                  </a:cubicBezTo>
                  <a:cubicBezTo>
                    <a:pt x="150" y="24"/>
                    <a:pt x="151" y="24"/>
                    <a:pt x="151" y="24"/>
                  </a:cubicBezTo>
                  <a:cubicBezTo>
                    <a:pt x="151" y="24"/>
                    <a:pt x="152" y="24"/>
                    <a:pt x="152" y="24"/>
                  </a:cubicBezTo>
                  <a:cubicBezTo>
                    <a:pt x="152" y="24"/>
                    <a:pt x="153" y="23"/>
                    <a:pt x="153" y="23"/>
                  </a:cubicBezTo>
                  <a:cubicBezTo>
                    <a:pt x="154" y="23"/>
                    <a:pt x="155" y="23"/>
                    <a:pt x="155" y="23"/>
                  </a:cubicBezTo>
                  <a:cubicBezTo>
                    <a:pt x="155" y="23"/>
                    <a:pt x="159" y="24"/>
                    <a:pt x="159" y="24"/>
                  </a:cubicBezTo>
                  <a:cubicBezTo>
                    <a:pt x="158" y="24"/>
                    <a:pt x="157" y="25"/>
                    <a:pt x="156" y="25"/>
                  </a:cubicBezTo>
                  <a:cubicBezTo>
                    <a:pt x="155" y="25"/>
                    <a:pt x="154" y="25"/>
                    <a:pt x="154" y="25"/>
                  </a:cubicBezTo>
                  <a:cubicBezTo>
                    <a:pt x="153" y="26"/>
                    <a:pt x="152" y="26"/>
                    <a:pt x="151" y="26"/>
                  </a:cubicBezTo>
                  <a:cubicBezTo>
                    <a:pt x="150" y="26"/>
                    <a:pt x="149" y="27"/>
                    <a:pt x="149" y="27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8"/>
                    <a:pt x="146" y="28"/>
                    <a:pt x="146" y="28"/>
                  </a:cubicBezTo>
                  <a:cubicBezTo>
                    <a:pt x="145" y="28"/>
                    <a:pt x="145" y="28"/>
                    <a:pt x="145" y="28"/>
                  </a:cubicBezTo>
                  <a:cubicBezTo>
                    <a:pt x="144" y="28"/>
                    <a:pt x="143" y="28"/>
                    <a:pt x="142" y="28"/>
                  </a:cubicBezTo>
                  <a:cubicBezTo>
                    <a:pt x="141" y="28"/>
                    <a:pt x="140" y="28"/>
                    <a:pt x="139" y="29"/>
                  </a:cubicBezTo>
                  <a:cubicBezTo>
                    <a:pt x="138" y="29"/>
                    <a:pt x="138" y="29"/>
                    <a:pt x="137" y="30"/>
                  </a:cubicBezTo>
                  <a:cubicBezTo>
                    <a:pt x="137" y="30"/>
                    <a:pt x="136" y="30"/>
                    <a:pt x="136" y="30"/>
                  </a:cubicBezTo>
                  <a:cubicBezTo>
                    <a:pt x="139" y="30"/>
                    <a:pt x="141" y="30"/>
                    <a:pt x="144" y="30"/>
                  </a:cubicBezTo>
                  <a:cubicBezTo>
                    <a:pt x="146" y="29"/>
                    <a:pt x="149" y="28"/>
                    <a:pt x="151" y="27"/>
                  </a:cubicBezTo>
                  <a:cubicBezTo>
                    <a:pt x="153" y="26"/>
                    <a:pt x="155" y="26"/>
                    <a:pt x="157" y="26"/>
                  </a:cubicBezTo>
                  <a:cubicBezTo>
                    <a:pt x="159" y="25"/>
                    <a:pt x="161" y="26"/>
                    <a:pt x="163" y="26"/>
                  </a:cubicBezTo>
                  <a:cubicBezTo>
                    <a:pt x="165" y="25"/>
                    <a:pt x="167" y="25"/>
                    <a:pt x="169" y="25"/>
                  </a:cubicBezTo>
                  <a:cubicBezTo>
                    <a:pt x="170" y="25"/>
                    <a:pt x="170" y="25"/>
                    <a:pt x="171" y="25"/>
                  </a:cubicBezTo>
                  <a:cubicBezTo>
                    <a:pt x="171" y="26"/>
                    <a:pt x="170" y="26"/>
                    <a:pt x="170" y="27"/>
                  </a:cubicBezTo>
                  <a:cubicBezTo>
                    <a:pt x="168" y="28"/>
                    <a:pt x="165" y="29"/>
                    <a:pt x="162" y="29"/>
                  </a:cubicBezTo>
                  <a:cubicBezTo>
                    <a:pt x="162" y="29"/>
                    <a:pt x="161" y="29"/>
                    <a:pt x="160" y="30"/>
                  </a:cubicBezTo>
                  <a:cubicBezTo>
                    <a:pt x="159" y="30"/>
                    <a:pt x="159" y="31"/>
                    <a:pt x="158" y="31"/>
                  </a:cubicBezTo>
                  <a:cubicBezTo>
                    <a:pt x="156" y="32"/>
                    <a:pt x="154" y="33"/>
                    <a:pt x="152" y="34"/>
                  </a:cubicBezTo>
                  <a:cubicBezTo>
                    <a:pt x="152" y="34"/>
                    <a:pt x="151" y="34"/>
                    <a:pt x="151" y="34"/>
                  </a:cubicBezTo>
                  <a:cubicBezTo>
                    <a:pt x="150" y="35"/>
                    <a:pt x="150" y="35"/>
                    <a:pt x="150" y="35"/>
                  </a:cubicBezTo>
                  <a:cubicBezTo>
                    <a:pt x="150" y="35"/>
                    <a:pt x="150" y="35"/>
                    <a:pt x="149" y="35"/>
                  </a:cubicBezTo>
                  <a:cubicBezTo>
                    <a:pt x="149" y="35"/>
                    <a:pt x="149" y="35"/>
                    <a:pt x="149" y="36"/>
                  </a:cubicBezTo>
                  <a:cubicBezTo>
                    <a:pt x="148" y="36"/>
                    <a:pt x="148" y="37"/>
                    <a:pt x="147" y="37"/>
                  </a:cubicBezTo>
                  <a:cubicBezTo>
                    <a:pt x="147" y="37"/>
                    <a:pt x="146" y="37"/>
                    <a:pt x="146" y="37"/>
                  </a:cubicBezTo>
                  <a:cubicBezTo>
                    <a:pt x="146" y="37"/>
                    <a:pt x="146" y="38"/>
                    <a:pt x="146" y="38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45" y="38"/>
                    <a:pt x="145" y="38"/>
                    <a:pt x="144" y="38"/>
                  </a:cubicBezTo>
                  <a:cubicBezTo>
                    <a:pt x="144" y="38"/>
                    <a:pt x="144" y="39"/>
                    <a:pt x="144" y="39"/>
                  </a:cubicBezTo>
                  <a:cubicBezTo>
                    <a:pt x="143" y="39"/>
                    <a:pt x="143" y="39"/>
                    <a:pt x="143" y="39"/>
                  </a:cubicBezTo>
                  <a:cubicBezTo>
                    <a:pt x="143" y="39"/>
                    <a:pt x="142" y="39"/>
                    <a:pt x="142" y="40"/>
                  </a:cubicBezTo>
                  <a:cubicBezTo>
                    <a:pt x="142" y="40"/>
                    <a:pt x="141" y="40"/>
                    <a:pt x="141" y="41"/>
                  </a:cubicBezTo>
                  <a:cubicBezTo>
                    <a:pt x="141" y="41"/>
                    <a:pt x="141" y="41"/>
                    <a:pt x="140" y="41"/>
                  </a:cubicBezTo>
                  <a:cubicBezTo>
                    <a:pt x="140" y="42"/>
                    <a:pt x="139" y="42"/>
                    <a:pt x="139" y="42"/>
                  </a:cubicBezTo>
                  <a:cubicBezTo>
                    <a:pt x="139" y="42"/>
                    <a:pt x="138" y="42"/>
                    <a:pt x="138" y="42"/>
                  </a:cubicBezTo>
                  <a:cubicBezTo>
                    <a:pt x="138" y="41"/>
                    <a:pt x="137" y="41"/>
                    <a:pt x="137" y="41"/>
                  </a:cubicBezTo>
                  <a:cubicBezTo>
                    <a:pt x="136" y="41"/>
                    <a:pt x="136" y="42"/>
                    <a:pt x="136" y="41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5" y="40"/>
                    <a:pt x="135" y="40"/>
                    <a:pt x="134" y="40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34" y="41"/>
                    <a:pt x="134" y="42"/>
                    <a:pt x="134" y="42"/>
                  </a:cubicBezTo>
                  <a:cubicBezTo>
                    <a:pt x="134" y="42"/>
                    <a:pt x="134" y="42"/>
                    <a:pt x="134" y="4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6" y="43"/>
                    <a:pt x="136" y="42"/>
                    <a:pt x="136" y="43"/>
                  </a:cubicBezTo>
                  <a:cubicBezTo>
                    <a:pt x="136" y="43"/>
                    <a:pt x="137" y="43"/>
                    <a:pt x="137" y="43"/>
                  </a:cubicBezTo>
                  <a:cubicBezTo>
                    <a:pt x="137" y="43"/>
                    <a:pt x="136" y="44"/>
                    <a:pt x="135" y="44"/>
                  </a:cubicBezTo>
                  <a:cubicBezTo>
                    <a:pt x="134" y="44"/>
                    <a:pt x="133" y="44"/>
                    <a:pt x="133" y="44"/>
                  </a:cubicBezTo>
                  <a:cubicBezTo>
                    <a:pt x="132" y="44"/>
                    <a:pt x="131" y="44"/>
                    <a:pt x="131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29" y="44"/>
                    <a:pt x="129" y="44"/>
                  </a:cubicBezTo>
                  <a:cubicBezTo>
                    <a:pt x="129" y="44"/>
                    <a:pt x="128" y="45"/>
                    <a:pt x="128" y="45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26" y="45"/>
                    <a:pt x="126" y="45"/>
                    <a:pt x="126" y="44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6"/>
                  </a:cubicBezTo>
                  <a:cubicBezTo>
                    <a:pt x="123" y="46"/>
                    <a:pt x="124" y="46"/>
                    <a:pt x="125" y="46"/>
                  </a:cubicBezTo>
                  <a:cubicBezTo>
                    <a:pt x="126" y="46"/>
                    <a:pt x="127" y="46"/>
                    <a:pt x="127" y="46"/>
                  </a:cubicBezTo>
                  <a:cubicBezTo>
                    <a:pt x="128" y="46"/>
                    <a:pt x="129" y="46"/>
                    <a:pt x="129" y="46"/>
                  </a:cubicBezTo>
                  <a:cubicBezTo>
                    <a:pt x="130" y="45"/>
                    <a:pt x="131" y="45"/>
                    <a:pt x="131" y="45"/>
                  </a:cubicBezTo>
                  <a:cubicBezTo>
                    <a:pt x="132" y="45"/>
                    <a:pt x="133" y="45"/>
                    <a:pt x="133" y="45"/>
                  </a:cubicBezTo>
                  <a:cubicBezTo>
                    <a:pt x="134" y="46"/>
                    <a:pt x="134" y="47"/>
                    <a:pt x="133" y="47"/>
                  </a:cubicBezTo>
                  <a:cubicBezTo>
                    <a:pt x="133" y="48"/>
                    <a:pt x="132" y="47"/>
                    <a:pt x="131" y="47"/>
                  </a:cubicBezTo>
                  <a:cubicBezTo>
                    <a:pt x="130" y="47"/>
                    <a:pt x="130" y="48"/>
                    <a:pt x="129" y="48"/>
                  </a:cubicBezTo>
                  <a:cubicBezTo>
                    <a:pt x="129" y="48"/>
                    <a:pt x="130" y="48"/>
                    <a:pt x="130" y="48"/>
                  </a:cubicBezTo>
                  <a:cubicBezTo>
                    <a:pt x="130" y="48"/>
                    <a:pt x="131" y="48"/>
                    <a:pt x="131" y="48"/>
                  </a:cubicBezTo>
                  <a:cubicBezTo>
                    <a:pt x="131" y="49"/>
                    <a:pt x="130" y="49"/>
                    <a:pt x="130" y="49"/>
                  </a:cubicBezTo>
                  <a:cubicBezTo>
                    <a:pt x="129" y="50"/>
                    <a:pt x="128" y="50"/>
                    <a:pt x="127" y="50"/>
                  </a:cubicBezTo>
                  <a:cubicBezTo>
                    <a:pt x="125" y="51"/>
                    <a:pt x="123" y="51"/>
                    <a:pt x="122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0" y="51"/>
                    <a:pt x="120" y="50"/>
                    <a:pt x="120" y="50"/>
                  </a:cubicBezTo>
                  <a:cubicBezTo>
                    <a:pt x="120" y="50"/>
                    <a:pt x="120" y="49"/>
                    <a:pt x="119" y="49"/>
                  </a:cubicBezTo>
                  <a:cubicBezTo>
                    <a:pt x="119" y="49"/>
                    <a:pt x="119" y="49"/>
                    <a:pt x="118" y="49"/>
                  </a:cubicBezTo>
                  <a:cubicBezTo>
                    <a:pt x="117" y="49"/>
                    <a:pt x="116" y="49"/>
                    <a:pt x="115" y="49"/>
                  </a:cubicBezTo>
                  <a:cubicBezTo>
                    <a:pt x="115" y="49"/>
                    <a:pt x="114" y="49"/>
                    <a:pt x="114" y="49"/>
                  </a:cubicBezTo>
                  <a:cubicBezTo>
                    <a:pt x="113" y="49"/>
                    <a:pt x="113" y="49"/>
                    <a:pt x="112" y="49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6" name="Freeform 194">
              <a:extLst>
                <a:ext uri="{FF2B5EF4-FFF2-40B4-BE49-F238E27FC236}">
                  <a16:creationId xmlns:a16="http://schemas.microsoft.com/office/drawing/2014/main" id="{C506F9C1-9180-547E-D833-B9777ACEB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1098"/>
              <a:ext cx="10" cy="10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4 h 4"/>
                <a:gd name="T10" fmla="*/ 0 w 4"/>
                <a:gd name="T11" fmla="*/ 4 h 4"/>
                <a:gd name="T12" fmla="*/ 0 w 4"/>
                <a:gd name="T13" fmla="*/ 3 h 4"/>
                <a:gd name="T14" fmla="*/ 0 w 4"/>
                <a:gd name="T15" fmla="*/ 3 h 4"/>
                <a:gd name="T16" fmla="*/ 0 w 4"/>
                <a:gd name="T17" fmla="*/ 2 h 4"/>
                <a:gd name="T18" fmla="*/ 1 w 4"/>
                <a:gd name="T19" fmla="*/ 2 h 4"/>
                <a:gd name="T20" fmla="*/ 3 w 4"/>
                <a:gd name="T21" fmla="*/ 0 h 4"/>
                <a:gd name="T22" fmla="*/ 4 w 4"/>
                <a:gd name="T23" fmla="*/ 0 h 4"/>
                <a:gd name="T24" fmla="*/ 4 w 4"/>
                <a:gd name="T25" fmla="*/ 1 h 4"/>
                <a:gd name="T26" fmla="*/ 3 w 4"/>
                <a:gd name="T27" fmla="*/ 2 h 4"/>
                <a:gd name="T28" fmla="*/ 4 w 4"/>
                <a:gd name="T2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7" name="Freeform 195">
              <a:extLst>
                <a:ext uri="{FF2B5EF4-FFF2-40B4-BE49-F238E27FC236}">
                  <a16:creationId xmlns:a16="http://schemas.microsoft.com/office/drawing/2014/main" id="{12CEBC8F-C88E-487A-08B5-CEB329487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" y="1281"/>
              <a:ext cx="29" cy="22"/>
            </a:xfrm>
            <a:custGeom>
              <a:avLst/>
              <a:gdLst>
                <a:gd name="T0" fmla="*/ 7 w 29"/>
                <a:gd name="T1" fmla="*/ 19 h 22"/>
                <a:gd name="T2" fmla="*/ 5 w 29"/>
                <a:gd name="T3" fmla="*/ 19 h 22"/>
                <a:gd name="T4" fmla="*/ 3 w 29"/>
                <a:gd name="T5" fmla="*/ 22 h 22"/>
                <a:gd name="T6" fmla="*/ 0 w 29"/>
                <a:gd name="T7" fmla="*/ 17 h 22"/>
                <a:gd name="T8" fmla="*/ 0 w 29"/>
                <a:gd name="T9" fmla="*/ 15 h 22"/>
                <a:gd name="T10" fmla="*/ 5 w 29"/>
                <a:gd name="T11" fmla="*/ 15 h 22"/>
                <a:gd name="T12" fmla="*/ 10 w 29"/>
                <a:gd name="T13" fmla="*/ 12 h 22"/>
                <a:gd name="T14" fmla="*/ 10 w 29"/>
                <a:gd name="T15" fmla="*/ 10 h 22"/>
                <a:gd name="T16" fmla="*/ 14 w 29"/>
                <a:gd name="T17" fmla="*/ 10 h 22"/>
                <a:gd name="T18" fmla="*/ 19 w 29"/>
                <a:gd name="T19" fmla="*/ 5 h 22"/>
                <a:gd name="T20" fmla="*/ 22 w 29"/>
                <a:gd name="T21" fmla="*/ 0 h 22"/>
                <a:gd name="T22" fmla="*/ 24 w 29"/>
                <a:gd name="T23" fmla="*/ 5 h 22"/>
                <a:gd name="T24" fmla="*/ 29 w 29"/>
                <a:gd name="T25" fmla="*/ 5 h 22"/>
                <a:gd name="T26" fmla="*/ 24 w 29"/>
                <a:gd name="T27" fmla="*/ 12 h 22"/>
                <a:gd name="T28" fmla="*/ 19 w 29"/>
                <a:gd name="T29" fmla="*/ 17 h 22"/>
                <a:gd name="T30" fmla="*/ 14 w 29"/>
                <a:gd name="T31" fmla="*/ 22 h 22"/>
                <a:gd name="T32" fmla="*/ 10 w 29"/>
                <a:gd name="T33" fmla="*/ 22 h 22"/>
                <a:gd name="T34" fmla="*/ 7 w 29"/>
                <a:gd name="T3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22">
                  <a:moveTo>
                    <a:pt x="7" y="19"/>
                  </a:moveTo>
                  <a:lnTo>
                    <a:pt x="5" y="19"/>
                  </a:lnTo>
                  <a:lnTo>
                    <a:pt x="3" y="22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5" y="15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4" y="10"/>
                  </a:lnTo>
                  <a:lnTo>
                    <a:pt x="19" y="5"/>
                  </a:lnTo>
                  <a:lnTo>
                    <a:pt x="22" y="0"/>
                  </a:lnTo>
                  <a:lnTo>
                    <a:pt x="24" y="5"/>
                  </a:lnTo>
                  <a:lnTo>
                    <a:pt x="29" y="5"/>
                  </a:lnTo>
                  <a:lnTo>
                    <a:pt x="24" y="12"/>
                  </a:lnTo>
                  <a:lnTo>
                    <a:pt x="19" y="17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8" name="Freeform 196">
              <a:extLst>
                <a:ext uri="{FF2B5EF4-FFF2-40B4-BE49-F238E27FC236}">
                  <a16:creationId xmlns:a16="http://schemas.microsoft.com/office/drawing/2014/main" id="{F1E646CA-AC6F-5449-4F8A-319C817E4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" y="1709"/>
              <a:ext cx="73" cy="50"/>
            </a:xfrm>
            <a:custGeom>
              <a:avLst/>
              <a:gdLst>
                <a:gd name="T0" fmla="*/ 22 w 31"/>
                <a:gd name="T1" fmla="*/ 18 h 21"/>
                <a:gd name="T2" fmla="*/ 24 w 31"/>
                <a:gd name="T3" fmla="*/ 20 h 21"/>
                <a:gd name="T4" fmla="*/ 26 w 31"/>
                <a:gd name="T5" fmla="*/ 20 h 21"/>
                <a:gd name="T6" fmla="*/ 29 w 31"/>
                <a:gd name="T7" fmla="*/ 21 h 21"/>
                <a:gd name="T8" fmla="*/ 31 w 31"/>
                <a:gd name="T9" fmla="*/ 19 h 21"/>
                <a:gd name="T10" fmla="*/ 30 w 31"/>
                <a:gd name="T11" fmla="*/ 18 h 21"/>
                <a:gd name="T12" fmla="*/ 28 w 31"/>
                <a:gd name="T13" fmla="*/ 16 h 21"/>
                <a:gd name="T14" fmla="*/ 28 w 31"/>
                <a:gd name="T15" fmla="*/ 14 h 21"/>
                <a:gd name="T16" fmla="*/ 25 w 31"/>
                <a:gd name="T17" fmla="*/ 13 h 21"/>
                <a:gd name="T18" fmla="*/ 24 w 31"/>
                <a:gd name="T19" fmla="*/ 12 h 21"/>
                <a:gd name="T20" fmla="*/ 22 w 31"/>
                <a:gd name="T21" fmla="*/ 12 h 21"/>
                <a:gd name="T22" fmla="*/ 21 w 31"/>
                <a:gd name="T23" fmla="*/ 10 h 21"/>
                <a:gd name="T24" fmla="*/ 20 w 31"/>
                <a:gd name="T25" fmla="*/ 8 h 21"/>
                <a:gd name="T26" fmla="*/ 18 w 31"/>
                <a:gd name="T27" fmla="*/ 6 h 21"/>
                <a:gd name="T28" fmla="*/ 17 w 31"/>
                <a:gd name="T29" fmla="*/ 4 h 21"/>
                <a:gd name="T30" fmla="*/ 14 w 31"/>
                <a:gd name="T31" fmla="*/ 4 h 21"/>
                <a:gd name="T32" fmla="*/ 9 w 31"/>
                <a:gd name="T33" fmla="*/ 3 h 21"/>
                <a:gd name="T34" fmla="*/ 6 w 31"/>
                <a:gd name="T35" fmla="*/ 2 h 21"/>
                <a:gd name="T36" fmla="*/ 1 w 31"/>
                <a:gd name="T37" fmla="*/ 0 h 21"/>
                <a:gd name="T38" fmla="*/ 0 w 31"/>
                <a:gd name="T39" fmla="*/ 0 h 21"/>
                <a:gd name="T40" fmla="*/ 0 w 31"/>
                <a:gd name="T41" fmla="*/ 3 h 21"/>
                <a:gd name="T42" fmla="*/ 3 w 31"/>
                <a:gd name="T43" fmla="*/ 3 h 21"/>
                <a:gd name="T44" fmla="*/ 4 w 31"/>
                <a:gd name="T45" fmla="*/ 3 h 21"/>
                <a:gd name="T46" fmla="*/ 3 w 31"/>
                <a:gd name="T47" fmla="*/ 5 h 21"/>
                <a:gd name="T48" fmla="*/ 4 w 31"/>
                <a:gd name="T49" fmla="*/ 6 h 21"/>
                <a:gd name="T50" fmla="*/ 6 w 31"/>
                <a:gd name="T51" fmla="*/ 6 h 21"/>
                <a:gd name="T52" fmla="*/ 6 w 31"/>
                <a:gd name="T53" fmla="*/ 8 h 21"/>
                <a:gd name="T54" fmla="*/ 8 w 31"/>
                <a:gd name="T55" fmla="*/ 8 h 21"/>
                <a:gd name="T56" fmla="*/ 9 w 31"/>
                <a:gd name="T57" fmla="*/ 9 h 21"/>
                <a:gd name="T58" fmla="*/ 10 w 31"/>
                <a:gd name="T59" fmla="*/ 9 h 21"/>
                <a:gd name="T60" fmla="*/ 12 w 31"/>
                <a:gd name="T61" fmla="*/ 11 h 21"/>
                <a:gd name="T62" fmla="*/ 12 w 31"/>
                <a:gd name="T63" fmla="*/ 13 h 21"/>
                <a:gd name="T64" fmla="*/ 16 w 31"/>
                <a:gd name="T65" fmla="*/ 13 h 21"/>
                <a:gd name="T66" fmla="*/ 16 w 31"/>
                <a:gd name="T67" fmla="*/ 14 h 21"/>
                <a:gd name="T68" fmla="*/ 17 w 31"/>
                <a:gd name="T69" fmla="*/ 16 h 21"/>
                <a:gd name="T70" fmla="*/ 20 w 31"/>
                <a:gd name="T71" fmla="*/ 15 h 21"/>
                <a:gd name="T72" fmla="*/ 21 w 31"/>
                <a:gd name="T73" fmla="*/ 15 h 21"/>
                <a:gd name="T74" fmla="*/ 19 w 31"/>
                <a:gd name="T75" fmla="*/ 17 h 21"/>
                <a:gd name="T76" fmla="*/ 22 w 31"/>
                <a:gd name="T7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21">
                  <a:moveTo>
                    <a:pt x="22" y="18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9" y="15"/>
                    <a:pt x="28" y="14"/>
                  </a:cubicBezTo>
                  <a:cubicBezTo>
                    <a:pt x="27" y="14"/>
                    <a:pt x="25" y="13"/>
                    <a:pt x="25" y="13"/>
                  </a:cubicBezTo>
                  <a:cubicBezTo>
                    <a:pt x="25" y="13"/>
                    <a:pt x="25" y="12"/>
                    <a:pt x="24" y="12"/>
                  </a:cubicBezTo>
                  <a:cubicBezTo>
                    <a:pt x="23" y="12"/>
                    <a:pt x="22" y="12"/>
                    <a:pt x="22" y="1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4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10" y="9"/>
                    <a:pt x="9" y="8"/>
                    <a:pt x="10" y="9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22" y="1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9" name="Freeform 197">
              <a:extLst>
                <a:ext uri="{FF2B5EF4-FFF2-40B4-BE49-F238E27FC236}">
                  <a16:creationId xmlns:a16="http://schemas.microsoft.com/office/drawing/2014/main" id="{B0A9CD15-4A6A-E33C-FB9E-A508FBADE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" y="1655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0 h 9"/>
                <a:gd name="T4" fmla="*/ 7 w 9"/>
                <a:gd name="T5" fmla="*/ 5 h 9"/>
                <a:gd name="T6" fmla="*/ 9 w 9"/>
                <a:gd name="T7" fmla="*/ 7 h 9"/>
                <a:gd name="T8" fmla="*/ 9 w 9"/>
                <a:gd name="T9" fmla="*/ 9 h 9"/>
                <a:gd name="T10" fmla="*/ 7 w 9"/>
                <a:gd name="T11" fmla="*/ 9 h 9"/>
                <a:gd name="T12" fmla="*/ 4 w 9"/>
                <a:gd name="T13" fmla="*/ 5 h 9"/>
                <a:gd name="T14" fmla="*/ 2 w 9"/>
                <a:gd name="T15" fmla="*/ 5 h 9"/>
                <a:gd name="T16" fmla="*/ 0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0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7" y="9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0" name="Freeform 198">
              <a:extLst>
                <a:ext uri="{FF2B5EF4-FFF2-40B4-BE49-F238E27FC236}">
                  <a16:creationId xmlns:a16="http://schemas.microsoft.com/office/drawing/2014/main" id="{6B118274-2199-0C7F-CF67-60B111E9D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" y="1664"/>
              <a:ext cx="7" cy="10"/>
            </a:xfrm>
            <a:custGeom>
              <a:avLst/>
              <a:gdLst>
                <a:gd name="T0" fmla="*/ 0 w 7"/>
                <a:gd name="T1" fmla="*/ 5 h 10"/>
                <a:gd name="T2" fmla="*/ 0 w 7"/>
                <a:gd name="T3" fmla="*/ 10 h 10"/>
                <a:gd name="T4" fmla="*/ 5 w 7"/>
                <a:gd name="T5" fmla="*/ 10 h 10"/>
                <a:gd name="T6" fmla="*/ 5 w 7"/>
                <a:gd name="T7" fmla="*/ 10 h 10"/>
                <a:gd name="T8" fmla="*/ 5 w 7"/>
                <a:gd name="T9" fmla="*/ 5 h 10"/>
                <a:gd name="T10" fmla="*/ 7 w 7"/>
                <a:gd name="T11" fmla="*/ 3 h 10"/>
                <a:gd name="T12" fmla="*/ 2 w 7"/>
                <a:gd name="T13" fmla="*/ 0 h 10"/>
                <a:gd name="T14" fmla="*/ 0 w 7"/>
                <a:gd name="T15" fmla="*/ 0 h 10"/>
                <a:gd name="T16" fmla="*/ 0 w 7"/>
                <a:gd name="T17" fmla="*/ 3 h 10"/>
                <a:gd name="T18" fmla="*/ 0 w 7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5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5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1" name="Freeform 199">
              <a:extLst>
                <a:ext uri="{FF2B5EF4-FFF2-40B4-BE49-F238E27FC236}">
                  <a16:creationId xmlns:a16="http://schemas.microsoft.com/office/drawing/2014/main" id="{3D6D6E8D-5ACE-7BDD-EF34-EFD41AECC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" y="1650"/>
              <a:ext cx="10" cy="10"/>
            </a:xfrm>
            <a:custGeom>
              <a:avLst/>
              <a:gdLst>
                <a:gd name="T0" fmla="*/ 0 w 10"/>
                <a:gd name="T1" fmla="*/ 2 h 10"/>
                <a:gd name="T2" fmla="*/ 0 w 10"/>
                <a:gd name="T3" fmla="*/ 0 h 10"/>
                <a:gd name="T4" fmla="*/ 3 w 10"/>
                <a:gd name="T5" fmla="*/ 2 h 10"/>
                <a:gd name="T6" fmla="*/ 5 w 10"/>
                <a:gd name="T7" fmla="*/ 5 h 10"/>
                <a:gd name="T8" fmla="*/ 10 w 10"/>
                <a:gd name="T9" fmla="*/ 10 h 10"/>
                <a:gd name="T10" fmla="*/ 7 w 10"/>
                <a:gd name="T11" fmla="*/ 10 h 10"/>
                <a:gd name="T12" fmla="*/ 5 w 10"/>
                <a:gd name="T13" fmla="*/ 7 h 10"/>
                <a:gd name="T14" fmla="*/ 3 w 10"/>
                <a:gd name="T15" fmla="*/ 5 h 10"/>
                <a:gd name="T16" fmla="*/ 0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0" y="2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5" y="7"/>
                  </a:lnTo>
                  <a:lnTo>
                    <a:pt x="3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2" name="Freeform 200">
              <a:extLst>
                <a:ext uri="{FF2B5EF4-FFF2-40B4-BE49-F238E27FC236}">
                  <a16:creationId xmlns:a16="http://schemas.microsoft.com/office/drawing/2014/main" id="{ABF66C39-F8EF-3AF9-3C5E-E492B551C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" y="1671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5 h 5"/>
                <a:gd name="T4" fmla="*/ 3 w 5"/>
                <a:gd name="T5" fmla="*/ 0 h 5"/>
                <a:gd name="T6" fmla="*/ 0 w 5"/>
                <a:gd name="T7" fmla="*/ 0 h 5"/>
                <a:gd name="T8" fmla="*/ 0 w 5"/>
                <a:gd name="T9" fmla="*/ 3 h 5"/>
                <a:gd name="T10" fmla="*/ 5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3" name="Freeform 201">
              <a:extLst>
                <a:ext uri="{FF2B5EF4-FFF2-40B4-BE49-F238E27FC236}">
                  <a16:creationId xmlns:a16="http://schemas.microsoft.com/office/drawing/2014/main" id="{1807821A-8A49-F67A-91E1-E137202BF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" y="2454"/>
              <a:ext cx="62" cy="61"/>
            </a:xfrm>
            <a:custGeom>
              <a:avLst/>
              <a:gdLst>
                <a:gd name="T0" fmla="*/ 6 w 26"/>
                <a:gd name="T1" fmla="*/ 2 h 26"/>
                <a:gd name="T2" fmla="*/ 6 w 26"/>
                <a:gd name="T3" fmla="*/ 1 h 26"/>
                <a:gd name="T4" fmla="*/ 7 w 26"/>
                <a:gd name="T5" fmla="*/ 0 h 26"/>
                <a:gd name="T6" fmla="*/ 10 w 26"/>
                <a:gd name="T7" fmla="*/ 1 h 26"/>
                <a:gd name="T8" fmla="*/ 12 w 26"/>
                <a:gd name="T9" fmla="*/ 1 h 26"/>
                <a:gd name="T10" fmla="*/ 13 w 26"/>
                <a:gd name="T11" fmla="*/ 2 h 26"/>
                <a:gd name="T12" fmla="*/ 13 w 26"/>
                <a:gd name="T13" fmla="*/ 1 h 26"/>
                <a:gd name="T14" fmla="*/ 14 w 26"/>
                <a:gd name="T15" fmla="*/ 0 h 26"/>
                <a:gd name="T16" fmla="*/ 16 w 26"/>
                <a:gd name="T17" fmla="*/ 0 h 26"/>
                <a:gd name="T18" fmla="*/ 17 w 26"/>
                <a:gd name="T19" fmla="*/ 1 h 26"/>
                <a:gd name="T20" fmla="*/ 19 w 26"/>
                <a:gd name="T21" fmla="*/ 1 h 26"/>
                <a:gd name="T22" fmla="*/ 19 w 26"/>
                <a:gd name="T23" fmla="*/ 0 h 26"/>
                <a:gd name="T24" fmla="*/ 21 w 26"/>
                <a:gd name="T25" fmla="*/ 0 h 26"/>
                <a:gd name="T26" fmla="*/ 24 w 26"/>
                <a:gd name="T27" fmla="*/ 1 h 26"/>
                <a:gd name="T28" fmla="*/ 26 w 26"/>
                <a:gd name="T29" fmla="*/ 2 h 26"/>
                <a:gd name="T30" fmla="*/ 26 w 26"/>
                <a:gd name="T31" fmla="*/ 3 h 26"/>
                <a:gd name="T32" fmla="*/ 25 w 26"/>
                <a:gd name="T33" fmla="*/ 4 h 26"/>
                <a:gd name="T34" fmla="*/ 24 w 26"/>
                <a:gd name="T35" fmla="*/ 4 h 26"/>
                <a:gd name="T36" fmla="*/ 24 w 26"/>
                <a:gd name="T37" fmla="*/ 5 h 26"/>
                <a:gd name="T38" fmla="*/ 23 w 26"/>
                <a:gd name="T39" fmla="*/ 5 h 26"/>
                <a:gd name="T40" fmla="*/ 23 w 26"/>
                <a:gd name="T41" fmla="*/ 6 h 26"/>
                <a:gd name="T42" fmla="*/ 22 w 26"/>
                <a:gd name="T43" fmla="*/ 7 h 26"/>
                <a:gd name="T44" fmla="*/ 22 w 26"/>
                <a:gd name="T45" fmla="*/ 8 h 26"/>
                <a:gd name="T46" fmla="*/ 22 w 26"/>
                <a:gd name="T47" fmla="*/ 9 h 26"/>
                <a:gd name="T48" fmla="*/ 22 w 26"/>
                <a:gd name="T49" fmla="*/ 10 h 26"/>
                <a:gd name="T50" fmla="*/ 23 w 26"/>
                <a:gd name="T51" fmla="*/ 12 h 26"/>
                <a:gd name="T52" fmla="*/ 23 w 26"/>
                <a:gd name="T53" fmla="*/ 13 h 26"/>
                <a:gd name="T54" fmla="*/ 23 w 26"/>
                <a:gd name="T55" fmla="*/ 15 h 26"/>
                <a:gd name="T56" fmla="*/ 24 w 26"/>
                <a:gd name="T57" fmla="*/ 17 h 26"/>
                <a:gd name="T58" fmla="*/ 24 w 26"/>
                <a:gd name="T59" fmla="*/ 19 h 26"/>
                <a:gd name="T60" fmla="*/ 24 w 26"/>
                <a:gd name="T61" fmla="*/ 20 h 26"/>
                <a:gd name="T62" fmla="*/ 23 w 26"/>
                <a:gd name="T63" fmla="*/ 21 h 26"/>
                <a:gd name="T64" fmla="*/ 22 w 26"/>
                <a:gd name="T65" fmla="*/ 22 h 26"/>
                <a:gd name="T66" fmla="*/ 21 w 26"/>
                <a:gd name="T67" fmla="*/ 23 h 26"/>
                <a:gd name="T68" fmla="*/ 21 w 26"/>
                <a:gd name="T69" fmla="*/ 23 h 26"/>
                <a:gd name="T70" fmla="*/ 20 w 26"/>
                <a:gd name="T71" fmla="*/ 23 h 26"/>
                <a:gd name="T72" fmla="*/ 19 w 26"/>
                <a:gd name="T73" fmla="*/ 22 h 26"/>
                <a:gd name="T74" fmla="*/ 18 w 26"/>
                <a:gd name="T75" fmla="*/ 22 h 26"/>
                <a:gd name="T76" fmla="*/ 18 w 26"/>
                <a:gd name="T77" fmla="*/ 22 h 26"/>
                <a:gd name="T78" fmla="*/ 17 w 26"/>
                <a:gd name="T79" fmla="*/ 22 h 26"/>
                <a:gd name="T80" fmla="*/ 17 w 26"/>
                <a:gd name="T81" fmla="*/ 22 h 26"/>
                <a:gd name="T82" fmla="*/ 16 w 26"/>
                <a:gd name="T83" fmla="*/ 22 h 26"/>
                <a:gd name="T84" fmla="*/ 15 w 26"/>
                <a:gd name="T85" fmla="*/ 22 h 26"/>
                <a:gd name="T86" fmla="*/ 15 w 26"/>
                <a:gd name="T87" fmla="*/ 22 h 26"/>
                <a:gd name="T88" fmla="*/ 14 w 26"/>
                <a:gd name="T89" fmla="*/ 22 h 26"/>
                <a:gd name="T90" fmla="*/ 13 w 26"/>
                <a:gd name="T91" fmla="*/ 23 h 26"/>
                <a:gd name="T92" fmla="*/ 12 w 26"/>
                <a:gd name="T93" fmla="*/ 24 h 26"/>
                <a:gd name="T94" fmla="*/ 13 w 26"/>
                <a:gd name="T95" fmla="*/ 25 h 26"/>
                <a:gd name="T96" fmla="*/ 12 w 26"/>
                <a:gd name="T97" fmla="*/ 26 h 26"/>
                <a:gd name="T98" fmla="*/ 10 w 26"/>
                <a:gd name="T99" fmla="*/ 26 h 26"/>
                <a:gd name="T100" fmla="*/ 9 w 26"/>
                <a:gd name="T101" fmla="*/ 26 h 26"/>
                <a:gd name="T102" fmla="*/ 6 w 26"/>
                <a:gd name="T103" fmla="*/ 21 h 26"/>
                <a:gd name="T104" fmla="*/ 4 w 26"/>
                <a:gd name="T105" fmla="*/ 17 h 26"/>
                <a:gd name="T106" fmla="*/ 2 w 26"/>
                <a:gd name="T107" fmla="*/ 16 h 26"/>
                <a:gd name="T108" fmla="*/ 0 w 26"/>
                <a:gd name="T109" fmla="*/ 13 h 26"/>
                <a:gd name="T110" fmla="*/ 1 w 26"/>
                <a:gd name="T111" fmla="*/ 10 h 26"/>
                <a:gd name="T112" fmla="*/ 1 w 26"/>
                <a:gd name="T113" fmla="*/ 7 h 26"/>
                <a:gd name="T114" fmla="*/ 4 w 26"/>
                <a:gd name="T115" fmla="*/ 6 h 26"/>
                <a:gd name="T116" fmla="*/ 5 w 26"/>
                <a:gd name="T117" fmla="*/ 5 h 26"/>
                <a:gd name="T118" fmla="*/ 5 w 26"/>
                <a:gd name="T119" fmla="*/ 3 h 26"/>
                <a:gd name="T120" fmla="*/ 6 w 26"/>
                <a:gd name="T12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" h="26">
                  <a:moveTo>
                    <a:pt x="6" y="2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1"/>
                    <a:pt x="12" y="1"/>
                  </a:cubicBezTo>
                  <a:cubicBezTo>
                    <a:pt x="12" y="1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0"/>
                    <a:pt x="14" y="0"/>
                  </a:cubicBezTo>
                  <a:cubicBezTo>
                    <a:pt x="14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1"/>
                  </a:cubicBezTo>
                  <a:cubicBezTo>
                    <a:pt x="24" y="1"/>
                    <a:pt x="26" y="2"/>
                    <a:pt x="26" y="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3"/>
                    <a:pt x="23" y="15"/>
                    <a:pt x="23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2" y="22"/>
                    <a:pt x="22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3"/>
                  </a:cubicBezTo>
                  <a:cubicBezTo>
                    <a:pt x="13" y="23"/>
                    <a:pt x="12" y="23"/>
                    <a:pt x="12" y="24"/>
                  </a:cubicBezTo>
                  <a:cubicBezTo>
                    <a:pt x="12" y="24"/>
                    <a:pt x="13" y="25"/>
                    <a:pt x="13" y="25"/>
                  </a:cubicBezTo>
                  <a:cubicBezTo>
                    <a:pt x="13" y="26"/>
                    <a:pt x="13" y="26"/>
                    <a:pt x="12" y="26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6" y="22"/>
                    <a:pt x="6" y="21"/>
                  </a:cubicBezTo>
                  <a:cubicBezTo>
                    <a:pt x="5" y="20"/>
                    <a:pt x="4" y="18"/>
                    <a:pt x="4" y="17"/>
                  </a:cubicBezTo>
                  <a:cubicBezTo>
                    <a:pt x="4" y="17"/>
                    <a:pt x="2" y="17"/>
                    <a:pt x="2" y="16"/>
                  </a:cubicBezTo>
                  <a:cubicBezTo>
                    <a:pt x="2" y="16"/>
                    <a:pt x="0" y="14"/>
                    <a:pt x="0" y="13"/>
                  </a:cubicBezTo>
                  <a:cubicBezTo>
                    <a:pt x="0" y="12"/>
                    <a:pt x="1" y="11"/>
                    <a:pt x="1" y="10"/>
                  </a:cubicBezTo>
                  <a:cubicBezTo>
                    <a:pt x="1" y="9"/>
                    <a:pt x="1" y="7"/>
                    <a:pt x="1" y="7"/>
                  </a:cubicBezTo>
                  <a:cubicBezTo>
                    <a:pt x="2" y="7"/>
                    <a:pt x="4" y="7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4" name="Freeform 202">
              <a:extLst>
                <a:ext uri="{FF2B5EF4-FFF2-40B4-BE49-F238E27FC236}">
                  <a16:creationId xmlns:a16="http://schemas.microsoft.com/office/drawing/2014/main" id="{152BDAF1-7B06-1204-71B6-CBE769872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192"/>
              <a:ext cx="152" cy="52"/>
            </a:xfrm>
            <a:custGeom>
              <a:avLst/>
              <a:gdLst>
                <a:gd name="T0" fmla="*/ 43 w 64"/>
                <a:gd name="T1" fmla="*/ 22 h 22"/>
                <a:gd name="T2" fmla="*/ 46 w 64"/>
                <a:gd name="T3" fmla="*/ 21 h 22"/>
                <a:gd name="T4" fmla="*/ 50 w 64"/>
                <a:gd name="T5" fmla="*/ 20 h 22"/>
                <a:gd name="T6" fmla="*/ 54 w 64"/>
                <a:gd name="T7" fmla="*/ 21 h 22"/>
                <a:gd name="T8" fmla="*/ 57 w 64"/>
                <a:gd name="T9" fmla="*/ 22 h 22"/>
                <a:gd name="T10" fmla="*/ 60 w 64"/>
                <a:gd name="T11" fmla="*/ 20 h 22"/>
                <a:gd name="T12" fmla="*/ 64 w 64"/>
                <a:gd name="T13" fmla="*/ 19 h 22"/>
                <a:gd name="T14" fmla="*/ 62 w 64"/>
                <a:gd name="T15" fmla="*/ 18 h 22"/>
                <a:gd name="T16" fmla="*/ 57 w 64"/>
                <a:gd name="T17" fmla="*/ 15 h 22"/>
                <a:gd name="T18" fmla="*/ 55 w 64"/>
                <a:gd name="T19" fmla="*/ 15 h 22"/>
                <a:gd name="T20" fmla="*/ 54 w 64"/>
                <a:gd name="T21" fmla="*/ 13 h 22"/>
                <a:gd name="T22" fmla="*/ 50 w 64"/>
                <a:gd name="T23" fmla="*/ 12 h 22"/>
                <a:gd name="T24" fmla="*/ 48 w 64"/>
                <a:gd name="T25" fmla="*/ 11 h 22"/>
                <a:gd name="T26" fmla="*/ 47 w 64"/>
                <a:gd name="T27" fmla="*/ 10 h 22"/>
                <a:gd name="T28" fmla="*/ 46 w 64"/>
                <a:gd name="T29" fmla="*/ 10 h 22"/>
                <a:gd name="T30" fmla="*/ 45 w 64"/>
                <a:gd name="T31" fmla="*/ 9 h 22"/>
                <a:gd name="T32" fmla="*/ 44 w 64"/>
                <a:gd name="T33" fmla="*/ 9 h 22"/>
                <a:gd name="T34" fmla="*/ 42 w 64"/>
                <a:gd name="T35" fmla="*/ 8 h 22"/>
                <a:gd name="T36" fmla="*/ 40 w 64"/>
                <a:gd name="T37" fmla="*/ 7 h 22"/>
                <a:gd name="T38" fmla="*/ 39 w 64"/>
                <a:gd name="T39" fmla="*/ 7 h 22"/>
                <a:gd name="T40" fmla="*/ 37 w 64"/>
                <a:gd name="T41" fmla="*/ 6 h 22"/>
                <a:gd name="T42" fmla="*/ 34 w 64"/>
                <a:gd name="T43" fmla="*/ 5 h 22"/>
                <a:gd name="T44" fmla="*/ 31 w 64"/>
                <a:gd name="T45" fmla="*/ 5 h 22"/>
                <a:gd name="T46" fmla="*/ 30 w 64"/>
                <a:gd name="T47" fmla="*/ 3 h 22"/>
                <a:gd name="T48" fmla="*/ 29 w 64"/>
                <a:gd name="T49" fmla="*/ 1 h 22"/>
                <a:gd name="T50" fmla="*/ 26 w 64"/>
                <a:gd name="T51" fmla="*/ 1 h 22"/>
                <a:gd name="T52" fmla="*/ 24 w 64"/>
                <a:gd name="T53" fmla="*/ 0 h 22"/>
                <a:gd name="T54" fmla="*/ 21 w 64"/>
                <a:gd name="T55" fmla="*/ 0 h 22"/>
                <a:gd name="T56" fmla="*/ 18 w 64"/>
                <a:gd name="T57" fmla="*/ 0 h 22"/>
                <a:gd name="T58" fmla="*/ 15 w 64"/>
                <a:gd name="T59" fmla="*/ 0 h 22"/>
                <a:gd name="T60" fmla="*/ 12 w 64"/>
                <a:gd name="T61" fmla="*/ 0 h 22"/>
                <a:gd name="T62" fmla="*/ 7 w 64"/>
                <a:gd name="T63" fmla="*/ 1 h 22"/>
                <a:gd name="T64" fmla="*/ 3 w 64"/>
                <a:gd name="T65" fmla="*/ 3 h 22"/>
                <a:gd name="T66" fmla="*/ 1 w 64"/>
                <a:gd name="T67" fmla="*/ 4 h 22"/>
                <a:gd name="T68" fmla="*/ 0 w 64"/>
                <a:gd name="T69" fmla="*/ 7 h 22"/>
                <a:gd name="T70" fmla="*/ 0 w 64"/>
                <a:gd name="T71" fmla="*/ 8 h 22"/>
                <a:gd name="T72" fmla="*/ 3 w 64"/>
                <a:gd name="T73" fmla="*/ 7 h 22"/>
                <a:gd name="T74" fmla="*/ 6 w 64"/>
                <a:gd name="T75" fmla="*/ 6 h 22"/>
                <a:gd name="T76" fmla="*/ 10 w 64"/>
                <a:gd name="T77" fmla="*/ 4 h 22"/>
                <a:gd name="T78" fmla="*/ 11 w 64"/>
                <a:gd name="T79" fmla="*/ 3 h 22"/>
                <a:gd name="T80" fmla="*/ 16 w 64"/>
                <a:gd name="T81" fmla="*/ 3 h 22"/>
                <a:gd name="T82" fmla="*/ 17 w 64"/>
                <a:gd name="T83" fmla="*/ 4 h 22"/>
                <a:gd name="T84" fmla="*/ 18 w 64"/>
                <a:gd name="T85" fmla="*/ 6 h 22"/>
                <a:gd name="T86" fmla="*/ 21 w 64"/>
                <a:gd name="T87" fmla="*/ 7 h 22"/>
                <a:gd name="T88" fmla="*/ 23 w 64"/>
                <a:gd name="T89" fmla="*/ 7 h 22"/>
                <a:gd name="T90" fmla="*/ 25 w 64"/>
                <a:gd name="T91" fmla="*/ 7 h 22"/>
                <a:gd name="T92" fmla="*/ 29 w 64"/>
                <a:gd name="T93" fmla="*/ 10 h 22"/>
                <a:gd name="T94" fmla="*/ 32 w 64"/>
                <a:gd name="T95" fmla="*/ 10 h 22"/>
                <a:gd name="T96" fmla="*/ 35 w 64"/>
                <a:gd name="T97" fmla="*/ 11 h 22"/>
                <a:gd name="T98" fmla="*/ 37 w 64"/>
                <a:gd name="T99" fmla="*/ 12 h 22"/>
                <a:gd name="T100" fmla="*/ 38 w 64"/>
                <a:gd name="T101" fmla="*/ 16 h 22"/>
                <a:gd name="T102" fmla="*/ 40 w 64"/>
                <a:gd name="T103" fmla="*/ 16 h 22"/>
                <a:gd name="T104" fmla="*/ 43 w 64"/>
                <a:gd name="T105" fmla="*/ 16 h 22"/>
                <a:gd name="T106" fmla="*/ 46 w 64"/>
                <a:gd name="T107" fmla="*/ 18 h 22"/>
                <a:gd name="T108" fmla="*/ 44 w 64"/>
                <a:gd name="T109" fmla="*/ 20 h 22"/>
                <a:gd name="T110" fmla="*/ 42 w 64"/>
                <a:gd name="T11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" h="22">
                  <a:moveTo>
                    <a:pt x="42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2"/>
                    <a:pt x="44" y="22"/>
                    <a:pt x="45" y="22"/>
                  </a:cubicBezTo>
                  <a:cubicBezTo>
                    <a:pt x="45" y="22"/>
                    <a:pt x="46" y="22"/>
                    <a:pt x="46" y="21"/>
                  </a:cubicBezTo>
                  <a:cubicBezTo>
                    <a:pt x="46" y="21"/>
                    <a:pt x="47" y="21"/>
                    <a:pt x="47" y="21"/>
                  </a:cubicBezTo>
                  <a:cubicBezTo>
                    <a:pt x="48" y="20"/>
                    <a:pt x="49" y="20"/>
                    <a:pt x="50" y="20"/>
                  </a:cubicBezTo>
                  <a:cubicBezTo>
                    <a:pt x="51" y="20"/>
                    <a:pt x="52" y="20"/>
                    <a:pt x="53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1"/>
                    <a:pt x="55" y="21"/>
                    <a:pt x="56" y="21"/>
                  </a:cubicBezTo>
                  <a:cubicBezTo>
                    <a:pt x="56" y="21"/>
                    <a:pt x="57" y="22"/>
                    <a:pt x="57" y="22"/>
                  </a:cubicBezTo>
                  <a:cubicBezTo>
                    <a:pt x="58" y="22"/>
                    <a:pt x="58" y="22"/>
                    <a:pt x="58" y="21"/>
                  </a:cubicBezTo>
                  <a:cubicBezTo>
                    <a:pt x="59" y="21"/>
                    <a:pt x="59" y="20"/>
                    <a:pt x="60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2" y="18"/>
                    <a:pt x="62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0" y="16"/>
                    <a:pt x="59" y="15"/>
                    <a:pt x="57" y="15"/>
                  </a:cubicBezTo>
                  <a:cubicBezTo>
                    <a:pt x="57" y="15"/>
                    <a:pt x="57" y="15"/>
                    <a:pt x="56" y="15"/>
                  </a:cubicBezTo>
                  <a:cubicBezTo>
                    <a:pt x="56" y="15"/>
                    <a:pt x="55" y="16"/>
                    <a:pt x="55" y="15"/>
                  </a:cubicBezTo>
                  <a:cubicBezTo>
                    <a:pt x="55" y="15"/>
                    <a:pt x="54" y="14"/>
                    <a:pt x="54" y="14"/>
                  </a:cubicBezTo>
                  <a:cubicBezTo>
                    <a:pt x="54" y="14"/>
                    <a:pt x="57" y="13"/>
                    <a:pt x="54" y="13"/>
                  </a:cubicBezTo>
                  <a:cubicBezTo>
                    <a:pt x="51" y="13"/>
                    <a:pt x="50" y="13"/>
                    <a:pt x="50" y="13"/>
                  </a:cubicBezTo>
                  <a:cubicBezTo>
                    <a:pt x="50" y="13"/>
                    <a:pt x="50" y="12"/>
                    <a:pt x="50" y="12"/>
                  </a:cubicBezTo>
                  <a:cubicBezTo>
                    <a:pt x="49" y="12"/>
                    <a:pt x="49" y="11"/>
                    <a:pt x="49" y="11"/>
                  </a:cubicBezTo>
                  <a:cubicBezTo>
                    <a:pt x="49" y="11"/>
                    <a:pt x="48" y="11"/>
                    <a:pt x="48" y="11"/>
                  </a:cubicBezTo>
                  <a:cubicBezTo>
                    <a:pt x="48" y="11"/>
                    <a:pt x="48" y="11"/>
                    <a:pt x="47" y="11"/>
                  </a:cubicBezTo>
                  <a:cubicBezTo>
                    <a:pt x="47" y="11"/>
                    <a:pt x="47" y="11"/>
                    <a:pt x="47" y="10"/>
                  </a:cubicBezTo>
                  <a:cubicBezTo>
                    <a:pt x="47" y="10"/>
                    <a:pt x="47" y="10"/>
                    <a:pt x="46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0"/>
                    <a:pt x="45" y="10"/>
                    <a:pt x="45" y="10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3" y="9"/>
                  </a:cubicBezTo>
                  <a:cubicBezTo>
                    <a:pt x="43" y="8"/>
                    <a:pt x="42" y="8"/>
                    <a:pt x="42" y="8"/>
                  </a:cubicBezTo>
                  <a:cubicBezTo>
                    <a:pt x="41" y="8"/>
                    <a:pt x="41" y="8"/>
                    <a:pt x="40" y="8"/>
                  </a:cubicBezTo>
                  <a:cubicBezTo>
                    <a:pt x="40" y="8"/>
                    <a:pt x="40" y="8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6" y="6"/>
                    <a:pt x="36" y="5"/>
                    <a:pt x="35" y="5"/>
                  </a:cubicBezTo>
                  <a:cubicBezTo>
                    <a:pt x="35" y="5"/>
                    <a:pt x="35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2"/>
                  </a:cubicBezTo>
                  <a:cubicBezTo>
                    <a:pt x="5" y="2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7" y="6"/>
                    <a:pt x="8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cubicBezTo>
                    <a:pt x="15" y="3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7" y="5"/>
                    <a:pt x="16" y="6"/>
                    <a:pt x="16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3" y="7"/>
                  </a:cubicBezTo>
                  <a:cubicBezTo>
                    <a:pt x="23" y="7"/>
                    <a:pt x="24" y="7"/>
                    <a:pt x="24" y="7"/>
                  </a:cubicBezTo>
                  <a:cubicBezTo>
                    <a:pt x="24" y="7"/>
                    <a:pt x="25" y="7"/>
                    <a:pt x="25" y="7"/>
                  </a:cubicBezTo>
                  <a:cubicBezTo>
                    <a:pt x="26" y="7"/>
                    <a:pt x="27" y="9"/>
                    <a:pt x="27" y="9"/>
                  </a:cubicBezTo>
                  <a:cubicBezTo>
                    <a:pt x="27" y="9"/>
                    <a:pt x="28" y="10"/>
                    <a:pt x="29" y="10"/>
                  </a:cubicBezTo>
                  <a:cubicBezTo>
                    <a:pt x="29" y="10"/>
                    <a:pt x="30" y="10"/>
                    <a:pt x="30" y="10"/>
                  </a:cubicBezTo>
                  <a:cubicBezTo>
                    <a:pt x="31" y="10"/>
                    <a:pt x="32" y="10"/>
                    <a:pt x="32" y="10"/>
                  </a:cubicBezTo>
                  <a:cubicBezTo>
                    <a:pt x="32" y="10"/>
                    <a:pt x="33" y="11"/>
                    <a:pt x="33" y="11"/>
                  </a:cubicBezTo>
                  <a:cubicBezTo>
                    <a:pt x="34" y="11"/>
                    <a:pt x="35" y="11"/>
                    <a:pt x="35" y="11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36" y="12"/>
                    <a:pt x="37" y="12"/>
                    <a:pt x="37" y="12"/>
                  </a:cubicBezTo>
                  <a:cubicBezTo>
                    <a:pt x="37" y="13"/>
                    <a:pt x="36" y="13"/>
                    <a:pt x="37" y="14"/>
                  </a:cubicBezTo>
                  <a:cubicBezTo>
                    <a:pt x="37" y="15"/>
                    <a:pt x="38" y="16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6"/>
                    <a:pt x="40" y="16"/>
                  </a:cubicBezTo>
                  <a:cubicBezTo>
                    <a:pt x="41" y="16"/>
                    <a:pt x="42" y="16"/>
                    <a:pt x="42" y="16"/>
                  </a:cubicBezTo>
                  <a:cubicBezTo>
                    <a:pt x="42" y="16"/>
                    <a:pt x="43" y="16"/>
                    <a:pt x="43" y="16"/>
                  </a:cubicBezTo>
                  <a:cubicBezTo>
                    <a:pt x="44" y="16"/>
                    <a:pt x="45" y="17"/>
                    <a:pt x="45" y="17"/>
                  </a:cubicBezTo>
                  <a:cubicBezTo>
                    <a:pt x="45" y="17"/>
                    <a:pt x="46" y="17"/>
                    <a:pt x="46" y="18"/>
                  </a:cubicBezTo>
                  <a:cubicBezTo>
                    <a:pt x="46" y="18"/>
                    <a:pt x="45" y="19"/>
                    <a:pt x="45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20"/>
                    <a:pt x="43" y="20"/>
                    <a:pt x="43" y="20"/>
                  </a:cubicBezTo>
                  <a:lnTo>
                    <a:pt x="42" y="2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5" name="Freeform 203">
              <a:extLst>
                <a:ext uri="{FF2B5EF4-FFF2-40B4-BE49-F238E27FC236}">
                  <a16:creationId xmlns:a16="http://schemas.microsoft.com/office/drawing/2014/main" id="{959601E4-8AAA-588F-1318-2F14E6E21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2240"/>
              <a:ext cx="91" cy="35"/>
            </a:xfrm>
            <a:custGeom>
              <a:avLst/>
              <a:gdLst>
                <a:gd name="T0" fmla="*/ 16 w 38"/>
                <a:gd name="T1" fmla="*/ 13 h 15"/>
                <a:gd name="T2" fmla="*/ 14 w 38"/>
                <a:gd name="T3" fmla="*/ 12 h 15"/>
                <a:gd name="T4" fmla="*/ 12 w 38"/>
                <a:gd name="T5" fmla="*/ 12 h 15"/>
                <a:gd name="T6" fmla="*/ 9 w 38"/>
                <a:gd name="T7" fmla="*/ 12 h 15"/>
                <a:gd name="T8" fmla="*/ 7 w 38"/>
                <a:gd name="T9" fmla="*/ 12 h 15"/>
                <a:gd name="T10" fmla="*/ 4 w 38"/>
                <a:gd name="T11" fmla="*/ 12 h 15"/>
                <a:gd name="T12" fmla="*/ 3 w 38"/>
                <a:gd name="T13" fmla="*/ 13 h 15"/>
                <a:gd name="T14" fmla="*/ 1 w 38"/>
                <a:gd name="T15" fmla="*/ 12 h 15"/>
                <a:gd name="T16" fmla="*/ 0 w 38"/>
                <a:gd name="T17" fmla="*/ 11 h 15"/>
                <a:gd name="T18" fmla="*/ 0 w 38"/>
                <a:gd name="T19" fmla="*/ 9 h 15"/>
                <a:gd name="T20" fmla="*/ 3 w 38"/>
                <a:gd name="T21" fmla="*/ 10 h 15"/>
                <a:gd name="T22" fmla="*/ 6 w 38"/>
                <a:gd name="T23" fmla="*/ 10 h 15"/>
                <a:gd name="T24" fmla="*/ 8 w 38"/>
                <a:gd name="T25" fmla="*/ 11 h 15"/>
                <a:gd name="T26" fmla="*/ 11 w 38"/>
                <a:gd name="T27" fmla="*/ 10 h 15"/>
                <a:gd name="T28" fmla="*/ 12 w 38"/>
                <a:gd name="T29" fmla="*/ 8 h 15"/>
                <a:gd name="T30" fmla="*/ 10 w 38"/>
                <a:gd name="T31" fmla="*/ 6 h 15"/>
                <a:gd name="T32" fmla="*/ 11 w 38"/>
                <a:gd name="T33" fmla="*/ 4 h 15"/>
                <a:gd name="T34" fmla="*/ 8 w 38"/>
                <a:gd name="T35" fmla="*/ 3 h 15"/>
                <a:gd name="T36" fmla="*/ 7 w 38"/>
                <a:gd name="T37" fmla="*/ 3 h 15"/>
                <a:gd name="T38" fmla="*/ 7 w 38"/>
                <a:gd name="T39" fmla="*/ 1 h 15"/>
                <a:gd name="T40" fmla="*/ 9 w 38"/>
                <a:gd name="T41" fmla="*/ 0 h 15"/>
                <a:gd name="T42" fmla="*/ 11 w 38"/>
                <a:gd name="T43" fmla="*/ 1 h 15"/>
                <a:gd name="T44" fmla="*/ 13 w 38"/>
                <a:gd name="T45" fmla="*/ 2 h 15"/>
                <a:gd name="T46" fmla="*/ 16 w 38"/>
                <a:gd name="T47" fmla="*/ 2 h 15"/>
                <a:gd name="T48" fmla="*/ 19 w 38"/>
                <a:gd name="T49" fmla="*/ 1 h 15"/>
                <a:gd name="T50" fmla="*/ 22 w 38"/>
                <a:gd name="T51" fmla="*/ 1 h 15"/>
                <a:gd name="T52" fmla="*/ 25 w 38"/>
                <a:gd name="T53" fmla="*/ 2 h 15"/>
                <a:gd name="T54" fmla="*/ 28 w 38"/>
                <a:gd name="T55" fmla="*/ 3 h 15"/>
                <a:gd name="T56" fmla="*/ 28 w 38"/>
                <a:gd name="T57" fmla="*/ 4 h 15"/>
                <a:gd name="T58" fmla="*/ 31 w 38"/>
                <a:gd name="T59" fmla="*/ 5 h 15"/>
                <a:gd name="T60" fmla="*/ 32 w 38"/>
                <a:gd name="T61" fmla="*/ 6 h 15"/>
                <a:gd name="T62" fmla="*/ 35 w 38"/>
                <a:gd name="T63" fmla="*/ 7 h 15"/>
                <a:gd name="T64" fmla="*/ 37 w 38"/>
                <a:gd name="T65" fmla="*/ 9 h 15"/>
                <a:gd name="T66" fmla="*/ 38 w 38"/>
                <a:gd name="T67" fmla="*/ 10 h 15"/>
                <a:gd name="T68" fmla="*/ 36 w 38"/>
                <a:gd name="T69" fmla="*/ 12 h 15"/>
                <a:gd name="T70" fmla="*/ 33 w 38"/>
                <a:gd name="T71" fmla="*/ 11 h 15"/>
                <a:gd name="T72" fmla="*/ 30 w 38"/>
                <a:gd name="T73" fmla="*/ 11 h 15"/>
                <a:gd name="T74" fmla="*/ 28 w 38"/>
                <a:gd name="T75" fmla="*/ 11 h 15"/>
                <a:gd name="T76" fmla="*/ 26 w 38"/>
                <a:gd name="T77" fmla="*/ 12 h 15"/>
                <a:gd name="T78" fmla="*/ 23 w 38"/>
                <a:gd name="T79" fmla="*/ 12 h 15"/>
                <a:gd name="T80" fmla="*/ 20 w 38"/>
                <a:gd name="T81" fmla="*/ 12 h 15"/>
                <a:gd name="T82" fmla="*/ 20 w 38"/>
                <a:gd name="T83" fmla="*/ 15 h 15"/>
                <a:gd name="T84" fmla="*/ 18 w 38"/>
                <a:gd name="T85" fmla="*/ 15 h 15"/>
                <a:gd name="T86" fmla="*/ 17 w 38"/>
                <a:gd name="T87" fmla="*/ 14 h 15"/>
                <a:gd name="T88" fmla="*/ 16 w 38"/>
                <a:gd name="T8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" h="15">
                  <a:moveTo>
                    <a:pt x="16" y="13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1" y="12"/>
                  </a:cubicBezTo>
                  <a:cubicBezTo>
                    <a:pt x="1" y="12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1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3" y="1"/>
                    <a:pt x="24" y="2"/>
                  </a:cubicBezTo>
                  <a:cubicBezTo>
                    <a:pt x="24" y="2"/>
                    <a:pt x="24" y="2"/>
                    <a:pt x="25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7" y="3"/>
                    <a:pt x="28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31" y="5"/>
                    <a:pt x="31" y="5"/>
                  </a:cubicBezTo>
                  <a:cubicBezTo>
                    <a:pt x="31" y="5"/>
                    <a:pt x="31" y="5"/>
                    <a:pt x="31" y="6"/>
                  </a:cubicBezTo>
                  <a:cubicBezTo>
                    <a:pt x="31" y="6"/>
                    <a:pt x="32" y="6"/>
                    <a:pt x="32" y="6"/>
                  </a:cubicBezTo>
                  <a:cubicBezTo>
                    <a:pt x="32" y="6"/>
                    <a:pt x="33" y="7"/>
                    <a:pt x="34" y="7"/>
                  </a:cubicBezTo>
                  <a:cubicBezTo>
                    <a:pt x="34" y="7"/>
                    <a:pt x="34" y="6"/>
                    <a:pt x="35" y="7"/>
                  </a:cubicBezTo>
                  <a:cubicBezTo>
                    <a:pt x="35" y="7"/>
                    <a:pt x="36" y="7"/>
                    <a:pt x="36" y="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7" y="11"/>
                    <a:pt x="27" y="12"/>
                  </a:cubicBezTo>
                  <a:cubicBezTo>
                    <a:pt x="27" y="12"/>
                    <a:pt x="26" y="12"/>
                    <a:pt x="26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2" y="11"/>
                    <a:pt x="22" y="11"/>
                  </a:cubicBezTo>
                  <a:cubicBezTo>
                    <a:pt x="21" y="12"/>
                    <a:pt x="20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lnTo>
                    <a:pt x="16" y="1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6" name="Freeform 204">
              <a:extLst>
                <a:ext uri="{FF2B5EF4-FFF2-40B4-BE49-F238E27FC236}">
                  <a16:creationId xmlns:a16="http://schemas.microsoft.com/office/drawing/2014/main" id="{FDEEAB64-9620-88F5-3114-58973E08A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9" y="842"/>
              <a:ext cx="909" cy="675"/>
            </a:xfrm>
            <a:custGeom>
              <a:avLst/>
              <a:gdLst>
                <a:gd name="T0" fmla="*/ 365 w 383"/>
                <a:gd name="T1" fmla="*/ 40 h 284"/>
                <a:gd name="T2" fmla="*/ 330 w 383"/>
                <a:gd name="T3" fmla="*/ 47 h 284"/>
                <a:gd name="T4" fmla="*/ 332 w 383"/>
                <a:gd name="T5" fmla="*/ 57 h 284"/>
                <a:gd name="T6" fmla="*/ 325 w 383"/>
                <a:gd name="T7" fmla="*/ 78 h 284"/>
                <a:gd name="T8" fmla="*/ 329 w 383"/>
                <a:gd name="T9" fmla="*/ 88 h 284"/>
                <a:gd name="T10" fmla="*/ 331 w 383"/>
                <a:gd name="T11" fmla="*/ 110 h 284"/>
                <a:gd name="T12" fmla="*/ 325 w 383"/>
                <a:gd name="T13" fmla="*/ 122 h 284"/>
                <a:gd name="T14" fmla="*/ 321 w 383"/>
                <a:gd name="T15" fmla="*/ 130 h 284"/>
                <a:gd name="T16" fmla="*/ 322 w 383"/>
                <a:gd name="T17" fmla="*/ 143 h 284"/>
                <a:gd name="T18" fmla="*/ 301 w 383"/>
                <a:gd name="T19" fmla="*/ 141 h 284"/>
                <a:gd name="T20" fmla="*/ 293 w 383"/>
                <a:gd name="T21" fmla="*/ 151 h 284"/>
                <a:gd name="T22" fmla="*/ 308 w 383"/>
                <a:gd name="T23" fmla="*/ 156 h 284"/>
                <a:gd name="T24" fmla="*/ 322 w 383"/>
                <a:gd name="T25" fmla="*/ 170 h 284"/>
                <a:gd name="T26" fmla="*/ 287 w 383"/>
                <a:gd name="T27" fmla="*/ 162 h 284"/>
                <a:gd name="T28" fmla="*/ 277 w 383"/>
                <a:gd name="T29" fmla="*/ 177 h 284"/>
                <a:gd name="T30" fmla="*/ 286 w 383"/>
                <a:gd name="T31" fmla="*/ 182 h 284"/>
                <a:gd name="T32" fmla="*/ 312 w 383"/>
                <a:gd name="T33" fmla="*/ 185 h 284"/>
                <a:gd name="T34" fmla="*/ 273 w 383"/>
                <a:gd name="T35" fmla="*/ 201 h 284"/>
                <a:gd name="T36" fmla="*/ 248 w 383"/>
                <a:gd name="T37" fmla="*/ 213 h 284"/>
                <a:gd name="T38" fmla="*/ 225 w 383"/>
                <a:gd name="T39" fmla="*/ 227 h 284"/>
                <a:gd name="T40" fmla="*/ 207 w 383"/>
                <a:gd name="T41" fmla="*/ 233 h 284"/>
                <a:gd name="T42" fmla="*/ 201 w 383"/>
                <a:gd name="T43" fmla="*/ 251 h 284"/>
                <a:gd name="T44" fmla="*/ 188 w 383"/>
                <a:gd name="T45" fmla="*/ 270 h 284"/>
                <a:gd name="T46" fmla="*/ 178 w 383"/>
                <a:gd name="T47" fmla="*/ 284 h 284"/>
                <a:gd name="T48" fmla="*/ 167 w 383"/>
                <a:gd name="T49" fmla="*/ 275 h 284"/>
                <a:gd name="T50" fmla="*/ 147 w 383"/>
                <a:gd name="T51" fmla="*/ 266 h 284"/>
                <a:gd name="T52" fmla="*/ 139 w 383"/>
                <a:gd name="T53" fmla="*/ 254 h 284"/>
                <a:gd name="T54" fmla="*/ 142 w 383"/>
                <a:gd name="T55" fmla="*/ 244 h 284"/>
                <a:gd name="T56" fmla="*/ 133 w 383"/>
                <a:gd name="T57" fmla="*/ 238 h 284"/>
                <a:gd name="T58" fmla="*/ 131 w 383"/>
                <a:gd name="T59" fmla="*/ 227 h 284"/>
                <a:gd name="T60" fmla="*/ 122 w 383"/>
                <a:gd name="T61" fmla="*/ 216 h 284"/>
                <a:gd name="T62" fmla="*/ 131 w 383"/>
                <a:gd name="T63" fmla="*/ 207 h 284"/>
                <a:gd name="T64" fmla="*/ 125 w 383"/>
                <a:gd name="T65" fmla="*/ 201 h 284"/>
                <a:gd name="T66" fmla="*/ 141 w 383"/>
                <a:gd name="T67" fmla="*/ 186 h 284"/>
                <a:gd name="T68" fmla="*/ 127 w 383"/>
                <a:gd name="T69" fmla="*/ 173 h 284"/>
                <a:gd name="T70" fmla="*/ 131 w 383"/>
                <a:gd name="T71" fmla="*/ 166 h 284"/>
                <a:gd name="T72" fmla="*/ 120 w 383"/>
                <a:gd name="T73" fmla="*/ 156 h 284"/>
                <a:gd name="T74" fmla="*/ 111 w 383"/>
                <a:gd name="T75" fmla="*/ 158 h 284"/>
                <a:gd name="T76" fmla="*/ 110 w 383"/>
                <a:gd name="T77" fmla="*/ 143 h 284"/>
                <a:gd name="T78" fmla="*/ 95 w 383"/>
                <a:gd name="T79" fmla="*/ 122 h 284"/>
                <a:gd name="T80" fmla="*/ 60 w 383"/>
                <a:gd name="T81" fmla="*/ 106 h 284"/>
                <a:gd name="T82" fmla="*/ 36 w 383"/>
                <a:gd name="T83" fmla="*/ 110 h 284"/>
                <a:gd name="T84" fmla="*/ 11 w 383"/>
                <a:gd name="T85" fmla="*/ 98 h 284"/>
                <a:gd name="T86" fmla="*/ 36 w 383"/>
                <a:gd name="T87" fmla="*/ 89 h 284"/>
                <a:gd name="T88" fmla="*/ 1 w 383"/>
                <a:gd name="T89" fmla="*/ 79 h 284"/>
                <a:gd name="T90" fmla="*/ 51 w 383"/>
                <a:gd name="T91" fmla="*/ 62 h 284"/>
                <a:gd name="T92" fmla="*/ 49 w 383"/>
                <a:gd name="T93" fmla="*/ 44 h 284"/>
                <a:gd name="T94" fmla="*/ 87 w 383"/>
                <a:gd name="T95" fmla="*/ 28 h 284"/>
                <a:gd name="T96" fmla="*/ 119 w 383"/>
                <a:gd name="T97" fmla="*/ 22 h 284"/>
                <a:gd name="T98" fmla="*/ 143 w 383"/>
                <a:gd name="T99" fmla="*/ 30 h 284"/>
                <a:gd name="T100" fmla="*/ 164 w 383"/>
                <a:gd name="T101" fmla="*/ 24 h 284"/>
                <a:gd name="T102" fmla="*/ 173 w 383"/>
                <a:gd name="T103" fmla="*/ 15 h 284"/>
                <a:gd name="T104" fmla="*/ 200 w 383"/>
                <a:gd name="T105" fmla="*/ 14 h 284"/>
                <a:gd name="T106" fmla="*/ 201 w 383"/>
                <a:gd name="T107" fmla="*/ 10 h 284"/>
                <a:gd name="T108" fmla="*/ 224 w 383"/>
                <a:gd name="T109" fmla="*/ 4 h 284"/>
                <a:gd name="T110" fmla="*/ 252 w 383"/>
                <a:gd name="T111" fmla="*/ 9 h 284"/>
                <a:gd name="T112" fmla="*/ 261 w 383"/>
                <a:gd name="T113" fmla="*/ 11 h 284"/>
                <a:gd name="T114" fmla="*/ 313 w 383"/>
                <a:gd name="T115" fmla="*/ 14 h 284"/>
                <a:gd name="T116" fmla="*/ 267 w 383"/>
                <a:gd name="T117" fmla="*/ 24 h 284"/>
                <a:gd name="T118" fmla="*/ 294 w 383"/>
                <a:gd name="T119" fmla="*/ 26 h 284"/>
                <a:gd name="T120" fmla="*/ 317 w 383"/>
                <a:gd name="T121" fmla="*/ 36 h 284"/>
                <a:gd name="T122" fmla="*/ 326 w 383"/>
                <a:gd name="T123" fmla="*/ 33 h 284"/>
                <a:gd name="T124" fmla="*/ 349 w 383"/>
                <a:gd name="T125" fmla="*/ 28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3" h="284">
                  <a:moveTo>
                    <a:pt x="351" y="28"/>
                  </a:moveTo>
                  <a:cubicBezTo>
                    <a:pt x="351" y="28"/>
                    <a:pt x="351" y="28"/>
                    <a:pt x="352" y="28"/>
                  </a:cubicBezTo>
                  <a:cubicBezTo>
                    <a:pt x="352" y="28"/>
                    <a:pt x="353" y="28"/>
                    <a:pt x="354" y="28"/>
                  </a:cubicBezTo>
                  <a:cubicBezTo>
                    <a:pt x="354" y="27"/>
                    <a:pt x="355" y="27"/>
                    <a:pt x="355" y="27"/>
                  </a:cubicBezTo>
                  <a:cubicBezTo>
                    <a:pt x="358" y="27"/>
                    <a:pt x="361" y="27"/>
                    <a:pt x="363" y="27"/>
                  </a:cubicBezTo>
                  <a:cubicBezTo>
                    <a:pt x="366" y="28"/>
                    <a:pt x="368" y="28"/>
                    <a:pt x="371" y="29"/>
                  </a:cubicBezTo>
                  <a:cubicBezTo>
                    <a:pt x="373" y="29"/>
                    <a:pt x="375" y="29"/>
                    <a:pt x="377" y="30"/>
                  </a:cubicBezTo>
                  <a:cubicBezTo>
                    <a:pt x="378" y="30"/>
                    <a:pt x="378" y="30"/>
                    <a:pt x="379" y="30"/>
                  </a:cubicBezTo>
                  <a:cubicBezTo>
                    <a:pt x="379" y="30"/>
                    <a:pt x="379" y="31"/>
                    <a:pt x="380" y="31"/>
                  </a:cubicBezTo>
                  <a:cubicBezTo>
                    <a:pt x="380" y="31"/>
                    <a:pt x="381" y="31"/>
                    <a:pt x="381" y="31"/>
                  </a:cubicBezTo>
                  <a:cubicBezTo>
                    <a:pt x="382" y="31"/>
                    <a:pt x="382" y="32"/>
                    <a:pt x="382" y="32"/>
                  </a:cubicBezTo>
                  <a:cubicBezTo>
                    <a:pt x="383" y="32"/>
                    <a:pt x="383" y="32"/>
                    <a:pt x="383" y="33"/>
                  </a:cubicBezTo>
                  <a:cubicBezTo>
                    <a:pt x="383" y="33"/>
                    <a:pt x="382" y="33"/>
                    <a:pt x="382" y="33"/>
                  </a:cubicBezTo>
                  <a:cubicBezTo>
                    <a:pt x="381" y="34"/>
                    <a:pt x="381" y="34"/>
                    <a:pt x="380" y="34"/>
                  </a:cubicBezTo>
                  <a:cubicBezTo>
                    <a:pt x="380" y="34"/>
                    <a:pt x="379" y="34"/>
                    <a:pt x="379" y="35"/>
                  </a:cubicBezTo>
                  <a:cubicBezTo>
                    <a:pt x="378" y="35"/>
                    <a:pt x="378" y="36"/>
                    <a:pt x="377" y="36"/>
                  </a:cubicBezTo>
                  <a:cubicBezTo>
                    <a:pt x="377" y="36"/>
                    <a:pt x="376" y="36"/>
                    <a:pt x="376" y="36"/>
                  </a:cubicBezTo>
                  <a:cubicBezTo>
                    <a:pt x="375" y="36"/>
                    <a:pt x="375" y="37"/>
                    <a:pt x="374" y="37"/>
                  </a:cubicBezTo>
                  <a:cubicBezTo>
                    <a:pt x="374" y="37"/>
                    <a:pt x="374" y="37"/>
                    <a:pt x="374" y="38"/>
                  </a:cubicBezTo>
                  <a:cubicBezTo>
                    <a:pt x="374" y="38"/>
                    <a:pt x="373" y="38"/>
                    <a:pt x="373" y="38"/>
                  </a:cubicBezTo>
                  <a:cubicBezTo>
                    <a:pt x="373" y="38"/>
                    <a:pt x="373" y="39"/>
                    <a:pt x="372" y="39"/>
                  </a:cubicBezTo>
                  <a:cubicBezTo>
                    <a:pt x="372" y="39"/>
                    <a:pt x="372" y="39"/>
                    <a:pt x="372" y="39"/>
                  </a:cubicBezTo>
                  <a:cubicBezTo>
                    <a:pt x="372" y="39"/>
                    <a:pt x="371" y="40"/>
                    <a:pt x="371" y="40"/>
                  </a:cubicBezTo>
                  <a:cubicBezTo>
                    <a:pt x="371" y="40"/>
                    <a:pt x="371" y="40"/>
                    <a:pt x="370" y="40"/>
                  </a:cubicBezTo>
                  <a:cubicBezTo>
                    <a:pt x="370" y="40"/>
                    <a:pt x="369" y="40"/>
                    <a:pt x="369" y="39"/>
                  </a:cubicBezTo>
                  <a:cubicBezTo>
                    <a:pt x="369" y="39"/>
                    <a:pt x="368" y="39"/>
                    <a:pt x="368" y="39"/>
                  </a:cubicBezTo>
                  <a:cubicBezTo>
                    <a:pt x="368" y="39"/>
                    <a:pt x="367" y="39"/>
                    <a:pt x="367" y="39"/>
                  </a:cubicBezTo>
                  <a:cubicBezTo>
                    <a:pt x="367" y="39"/>
                    <a:pt x="366" y="39"/>
                    <a:pt x="366" y="39"/>
                  </a:cubicBezTo>
                  <a:cubicBezTo>
                    <a:pt x="365" y="39"/>
                    <a:pt x="365" y="39"/>
                    <a:pt x="365" y="40"/>
                  </a:cubicBezTo>
                  <a:cubicBezTo>
                    <a:pt x="365" y="40"/>
                    <a:pt x="366" y="41"/>
                    <a:pt x="366" y="41"/>
                  </a:cubicBezTo>
                  <a:cubicBezTo>
                    <a:pt x="367" y="41"/>
                    <a:pt x="367" y="41"/>
                    <a:pt x="367" y="41"/>
                  </a:cubicBezTo>
                  <a:cubicBezTo>
                    <a:pt x="368" y="42"/>
                    <a:pt x="367" y="42"/>
                    <a:pt x="367" y="43"/>
                  </a:cubicBezTo>
                  <a:cubicBezTo>
                    <a:pt x="366" y="43"/>
                    <a:pt x="365" y="43"/>
                    <a:pt x="365" y="43"/>
                  </a:cubicBezTo>
                  <a:cubicBezTo>
                    <a:pt x="364" y="43"/>
                    <a:pt x="364" y="43"/>
                    <a:pt x="364" y="43"/>
                  </a:cubicBezTo>
                  <a:cubicBezTo>
                    <a:pt x="363" y="43"/>
                    <a:pt x="363" y="43"/>
                    <a:pt x="362" y="43"/>
                  </a:cubicBezTo>
                  <a:cubicBezTo>
                    <a:pt x="362" y="43"/>
                    <a:pt x="362" y="44"/>
                    <a:pt x="361" y="44"/>
                  </a:cubicBezTo>
                  <a:cubicBezTo>
                    <a:pt x="361" y="44"/>
                    <a:pt x="361" y="44"/>
                    <a:pt x="360" y="44"/>
                  </a:cubicBezTo>
                  <a:cubicBezTo>
                    <a:pt x="360" y="44"/>
                    <a:pt x="360" y="44"/>
                    <a:pt x="359" y="44"/>
                  </a:cubicBezTo>
                  <a:cubicBezTo>
                    <a:pt x="359" y="44"/>
                    <a:pt x="360" y="44"/>
                    <a:pt x="359" y="45"/>
                  </a:cubicBezTo>
                  <a:cubicBezTo>
                    <a:pt x="359" y="45"/>
                    <a:pt x="359" y="45"/>
                    <a:pt x="358" y="45"/>
                  </a:cubicBezTo>
                  <a:cubicBezTo>
                    <a:pt x="358" y="45"/>
                    <a:pt x="358" y="45"/>
                    <a:pt x="357" y="45"/>
                  </a:cubicBezTo>
                  <a:cubicBezTo>
                    <a:pt x="357" y="45"/>
                    <a:pt x="356" y="45"/>
                    <a:pt x="356" y="45"/>
                  </a:cubicBezTo>
                  <a:cubicBezTo>
                    <a:pt x="355" y="45"/>
                    <a:pt x="354" y="45"/>
                    <a:pt x="353" y="45"/>
                  </a:cubicBezTo>
                  <a:cubicBezTo>
                    <a:pt x="351" y="45"/>
                    <a:pt x="350" y="44"/>
                    <a:pt x="348" y="44"/>
                  </a:cubicBezTo>
                  <a:cubicBezTo>
                    <a:pt x="347" y="45"/>
                    <a:pt x="345" y="45"/>
                    <a:pt x="344" y="46"/>
                  </a:cubicBezTo>
                  <a:cubicBezTo>
                    <a:pt x="343" y="46"/>
                    <a:pt x="341" y="47"/>
                    <a:pt x="340" y="47"/>
                  </a:cubicBezTo>
                  <a:cubicBezTo>
                    <a:pt x="338" y="46"/>
                    <a:pt x="337" y="46"/>
                    <a:pt x="335" y="46"/>
                  </a:cubicBezTo>
                  <a:cubicBezTo>
                    <a:pt x="335" y="46"/>
                    <a:pt x="334" y="46"/>
                    <a:pt x="334" y="46"/>
                  </a:cubicBezTo>
                  <a:cubicBezTo>
                    <a:pt x="334" y="46"/>
                    <a:pt x="333" y="46"/>
                    <a:pt x="333" y="46"/>
                  </a:cubicBezTo>
                  <a:cubicBezTo>
                    <a:pt x="333" y="46"/>
                    <a:pt x="332" y="46"/>
                    <a:pt x="332" y="46"/>
                  </a:cubicBezTo>
                  <a:cubicBezTo>
                    <a:pt x="332" y="46"/>
                    <a:pt x="331" y="46"/>
                    <a:pt x="331" y="46"/>
                  </a:cubicBezTo>
                  <a:cubicBezTo>
                    <a:pt x="331" y="46"/>
                    <a:pt x="330" y="46"/>
                    <a:pt x="330" y="46"/>
                  </a:cubicBezTo>
                  <a:cubicBezTo>
                    <a:pt x="330" y="47"/>
                    <a:pt x="329" y="47"/>
                    <a:pt x="329" y="47"/>
                  </a:cubicBezTo>
                  <a:cubicBezTo>
                    <a:pt x="328" y="47"/>
                    <a:pt x="328" y="47"/>
                    <a:pt x="327" y="47"/>
                  </a:cubicBezTo>
                  <a:cubicBezTo>
                    <a:pt x="326" y="47"/>
                    <a:pt x="326" y="47"/>
                    <a:pt x="325" y="47"/>
                  </a:cubicBezTo>
                  <a:cubicBezTo>
                    <a:pt x="325" y="47"/>
                    <a:pt x="326" y="47"/>
                    <a:pt x="326" y="48"/>
                  </a:cubicBezTo>
                  <a:cubicBezTo>
                    <a:pt x="327" y="48"/>
                    <a:pt x="328" y="48"/>
                    <a:pt x="328" y="48"/>
                  </a:cubicBezTo>
                  <a:cubicBezTo>
                    <a:pt x="329" y="48"/>
                    <a:pt x="330" y="47"/>
                    <a:pt x="330" y="47"/>
                  </a:cubicBezTo>
                  <a:cubicBezTo>
                    <a:pt x="331" y="47"/>
                    <a:pt x="331" y="47"/>
                    <a:pt x="332" y="47"/>
                  </a:cubicBezTo>
                  <a:cubicBezTo>
                    <a:pt x="332" y="46"/>
                    <a:pt x="333" y="47"/>
                    <a:pt x="333" y="47"/>
                  </a:cubicBezTo>
                  <a:cubicBezTo>
                    <a:pt x="334" y="47"/>
                    <a:pt x="334" y="46"/>
                    <a:pt x="335" y="47"/>
                  </a:cubicBezTo>
                  <a:cubicBezTo>
                    <a:pt x="335" y="47"/>
                    <a:pt x="336" y="47"/>
                    <a:pt x="336" y="47"/>
                  </a:cubicBezTo>
                  <a:cubicBezTo>
                    <a:pt x="338" y="47"/>
                    <a:pt x="339" y="48"/>
                    <a:pt x="340" y="48"/>
                  </a:cubicBezTo>
                  <a:cubicBezTo>
                    <a:pt x="342" y="48"/>
                    <a:pt x="343" y="48"/>
                    <a:pt x="344" y="48"/>
                  </a:cubicBezTo>
                  <a:cubicBezTo>
                    <a:pt x="345" y="48"/>
                    <a:pt x="346" y="47"/>
                    <a:pt x="347" y="47"/>
                  </a:cubicBezTo>
                  <a:cubicBezTo>
                    <a:pt x="348" y="47"/>
                    <a:pt x="348" y="47"/>
                    <a:pt x="349" y="47"/>
                  </a:cubicBezTo>
                  <a:cubicBezTo>
                    <a:pt x="349" y="47"/>
                    <a:pt x="350" y="47"/>
                    <a:pt x="350" y="47"/>
                  </a:cubicBezTo>
                  <a:cubicBezTo>
                    <a:pt x="351" y="47"/>
                    <a:pt x="351" y="48"/>
                    <a:pt x="352" y="48"/>
                  </a:cubicBezTo>
                  <a:cubicBezTo>
                    <a:pt x="352" y="48"/>
                    <a:pt x="353" y="48"/>
                    <a:pt x="354" y="48"/>
                  </a:cubicBezTo>
                  <a:cubicBezTo>
                    <a:pt x="354" y="48"/>
                    <a:pt x="355" y="48"/>
                    <a:pt x="355" y="48"/>
                  </a:cubicBezTo>
                  <a:cubicBezTo>
                    <a:pt x="355" y="48"/>
                    <a:pt x="355" y="48"/>
                    <a:pt x="356" y="48"/>
                  </a:cubicBezTo>
                  <a:cubicBezTo>
                    <a:pt x="356" y="48"/>
                    <a:pt x="356" y="48"/>
                    <a:pt x="357" y="48"/>
                  </a:cubicBezTo>
                  <a:cubicBezTo>
                    <a:pt x="357" y="48"/>
                    <a:pt x="357" y="49"/>
                    <a:pt x="357" y="49"/>
                  </a:cubicBezTo>
                  <a:cubicBezTo>
                    <a:pt x="357" y="49"/>
                    <a:pt x="357" y="49"/>
                    <a:pt x="357" y="49"/>
                  </a:cubicBezTo>
                  <a:cubicBezTo>
                    <a:pt x="356" y="50"/>
                    <a:pt x="355" y="50"/>
                    <a:pt x="354" y="51"/>
                  </a:cubicBezTo>
                  <a:cubicBezTo>
                    <a:pt x="354" y="51"/>
                    <a:pt x="354" y="52"/>
                    <a:pt x="354" y="52"/>
                  </a:cubicBezTo>
                  <a:cubicBezTo>
                    <a:pt x="353" y="52"/>
                    <a:pt x="352" y="52"/>
                    <a:pt x="351" y="52"/>
                  </a:cubicBezTo>
                  <a:cubicBezTo>
                    <a:pt x="349" y="53"/>
                    <a:pt x="347" y="52"/>
                    <a:pt x="346" y="52"/>
                  </a:cubicBezTo>
                  <a:cubicBezTo>
                    <a:pt x="344" y="52"/>
                    <a:pt x="343" y="52"/>
                    <a:pt x="341" y="52"/>
                  </a:cubicBezTo>
                  <a:cubicBezTo>
                    <a:pt x="339" y="52"/>
                    <a:pt x="337" y="52"/>
                    <a:pt x="335" y="52"/>
                  </a:cubicBezTo>
                  <a:cubicBezTo>
                    <a:pt x="334" y="52"/>
                    <a:pt x="333" y="52"/>
                    <a:pt x="332" y="53"/>
                  </a:cubicBezTo>
                  <a:cubicBezTo>
                    <a:pt x="331" y="53"/>
                    <a:pt x="331" y="53"/>
                    <a:pt x="331" y="53"/>
                  </a:cubicBezTo>
                  <a:cubicBezTo>
                    <a:pt x="330" y="53"/>
                    <a:pt x="330" y="54"/>
                    <a:pt x="330" y="54"/>
                  </a:cubicBezTo>
                  <a:cubicBezTo>
                    <a:pt x="329" y="54"/>
                    <a:pt x="329" y="55"/>
                    <a:pt x="329" y="56"/>
                  </a:cubicBezTo>
                  <a:cubicBezTo>
                    <a:pt x="329" y="56"/>
                    <a:pt x="329" y="58"/>
                    <a:pt x="330" y="58"/>
                  </a:cubicBezTo>
                  <a:cubicBezTo>
                    <a:pt x="330" y="58"/>
                    <a:pt x="331" y="58"/>
                    <a:pt x="332" y="58"/>
                  </a:cubicBezTo>
                  <a:cubicBezTo>
                    <a:pt x="332" y="58"/>
                    <a:pt x="332" y="57"/>
                    <a:pt x="332" y="57"/>
                  </a:cubicBezTo>
                  <a:cubicBezTo>
                    <a:pt x="333" y="57"/>
                    <a:pt x="333" y="57"/>
                    <a:pt x="333" y="56"/>
                  </a:cubicBezTo>
                  <a:cubicBezTo>
                    <a:pt x="334" y="56"/>
                    <a:pt x="334" y="56"/>
                    <a:pt x="335" y="55"/>
                  </a:cubicBezTo>
                  <a:cubicBezTo>
                    <a:pt x="336" y="55"/>
                    <a:pt x="337" y="55"/>
                    <a:pt x="337" y="55"/>
                  </a:cubicBezTo>
                  <a:cubicBezTo>
                    <a:pt x="338" y="55"/>
                    <a:pt x="339" y="55"/>
                    <a:pt x="339" y="55"/>
                  </a:cubicBezTo>
                  <a:cubicBezTo>
                    <a:pt x="340" y="55"/>
                    <a:pt x="340" y="54"/>
                    <a:pt x="340" y="54"/>
                  </a:cubicBezTo>
                  <a:cubicBezTo>
                    <a:pt x="341" y="54"/>
                    <a:pt x="341" y="54"/>
                    <a:pt x="342" y="54"/>
                  </a:cubicBezTo>
                  <a:cubicBezTo>
                    <a:pt x="343" y="54"/>
                    <a:pt x="344" y="54"/>
                    <a:pt x="345" y="54"/>
                  </a:cubicBezTo>
                  <a:cubicBezTo>
                    <a:pt x="346" y="54"/>
                    <a:pt x="346" y="54"/>
                    <a:pt x="347" y="54"/>
                  </a:cubicBezTo>
                  <a:cubicBezTo>
                    <a:pt x="348" y="54"/>
                    <a:pt x="348" y="54"/>
                    <a:pt x="348" y="54"/>
                  </a:cubicBezTo>
                  <a:cubicBezTo>
                    <a:pt x="349" y="55"/>
                    <a:pt x="348" y="56"/>
                    <a:pt x="348" y="57"/>
                  </a:cubicBezTo>
                  <a:cubicBezTo>
                    <a:pt x="346" y="59"/>
                    <a:pt x="344" y="59"/>
                    <a:pt x="342" y="58"/>
                  </a:cubicBezTo>
                  <a:cubicBezTo>
                    <a:pt x="340" y="58"/>
                    <a:pt x="339" y="58"/>
                    <a:pt x="338" y="58"/>
                  </a:cubicBezTo>
                  <a:cubicBezTo>
                    <a:pt x="337" y="59"/>
                    <a:pt x="336" y="60"/>
                    <a:pt x="336" y="61"/>
                  </a:cubicBezTo>
                  <a:cubicBezTo>
                    <a:pt x="335" y="62"/>
                    <a:pt x="335" y="63"/>
                    <a:pt x="335" y="64"/>
                  </a:cubicBezTo>
                  <a:cubicBezTo>
                    <a:pt x="335" y="65"/>
                    <a:pt x="335" y="65"/>
                    <a:pt x="335" y="66"/>
                  </a:cubicBezTo>
                  <a:cubicBezTo>
                    <a:pt x="336" y="66"/>
                    <a:pt x="337" y="66"/>
                    <a:pt x="337" y="66"/>
                  </a:cubicBezTo>
                  <a:cubicBezTo>
                    <a:pt x="338" y="66"/>
                    <a:pt x="338" y="66"/>
                    <a:pt x="338" y="66"/>
                  </a:cubicBezTo>
                  <a:cubicBezTo>
                    <a:pt x="337" y="67"/>
                    <a:pt x="337" y="67"/>
                    <a:pt x="337" y="67"/>
                  </a:cubicBezTo>
                  <a:cubicBezTo>
                    <a:pt x="337" y="67"/>
                    <a:pt x="337" y="67"/>
                    <a:pt x="337" y="68"/>
                  </a:cubicBezTo>
                  <a:cubicBezTo>
                    <a:pt x="337" y="68"/>
                    <a:pt x="336" y="68"/>
                    <a:pt x="335" y="69"/>
                  </a:cubicBezTo>
                  <a:cubicBezTo>
                    <a:pt x="334" y="69"/>
                    <a:pt x="333" y="68"/>
                    <a:pt x="333" y="69"/>
                  </a:cubicBezTo>
                  <a:cubicBezTo>
                    <a:pt x="333" y="70"/>
                    <a:pt x="333" y="71"/>
                    <a:pt x="332" y="71"/>
                  </a:cubicBezTo>
                  <a:cubicBezTo>
                    <a:pt x="331" y="72"/>
                    <a:pt x="329" y="71"/>
                    <a:pt x="327" y="72"/>
                  </a:cubicBezTo>
                  <a:cubicBezTo>
                    <a:pt x="327" y="72"/>
                    <a:pt x="327" y="72"/>
                    <a:pt x="326" y="72"/>
                  </a:cubicBezTo>
                  <a:cubicBezTo>
                    <a:pt x="326" y="73"/>
                    <a:pt x="326" y="73"/>
                    <a:pt x="326" y="73"/>
                  </a:cubicBezTo>
                  <a:cubicBezTo>
                    <a:pt x="325" y="74"/>
                    <a:pt x="325" y="74"/>
                    <a:pt x="324" y="75"/>
                  </a:cubicBezTo>
                  <a:cubicBezTo>
                    <a:pt x="325" y="75"/>
                    <a:pt x="325" y="75"/>
                    <a:pt x="325" y="75"/>
                  </a:cubicBezTo>
                  <a:cubicBezTo>
                    <a:pt x="325" y="76"/>
                    <a:pt x="325" y="76"/>
                    <a:pt x="325" y="76"/>
                  </a:cubicBezTo>
                  <a:cubicBezTo>
                    <a:pt x="325" y="77"/>
                    <a:pt x="325" y="77"/>
                    <a:pt x="325" y="78"/>
                  </a:cubicBezTo>
                  <a:cubicBezTo>
                    <a:pt x="325" y="78"/>
                    <a:pt x="325" y="79"/>
                    <a:pt x="325" y="79"/>
                  </a:cubicBezTo>
                  <a:cubicBezTo>
                    <a:pt x="324" y="80"/>
                    <a:pt x="325" y="81"/>
                    <a:pt x="324" y="81"/>
                  </a:cubicBezTo>
                  <a:cubicBezTo>
                    <a:pt x="324" y="82"/>
                    <a:pt x="323" y="82"/>
                    <a:pt x="323" y="82"/>
                  </a:cubicBezTo>
                  <a:cubicBezTo>
                    <a:pt x="323" y="82"/>
                    <a:pt x="323" y="82"/>
                    <a:pt x="323" y="83"/>
                  </a:cubicBezTo>
                  <a:cubicBezTo>
                    <a:pt x="323" y="83"/>
                    <a:pt x="323" y="83"/>
                    <a:pt x="323" y="84"/>
                  </a:cubicBezTo>
                  <a:cubicBezTo>
                    <a:pt x="322" y="84"/>
                    <a:pt x="322" y="84"/>
                    <a:pt x="322" y="85"/>
                  </a:cubicBezTo>
                  <a:cubicBezTo>
                    <a:pt x="322" y="85"/>
                    <a:pt x="322" y="85"/>
                    <a:pt x="321" y="86"/>
                  </a:cubicBezTo>
                  <a:cubicBezTo>
                    <a:pt x="321" y="86"/>
                    <a:pt x="321" y="86"/>
                    <a:pt x="321" y="87"/>
                  </a:cubicBezTo>
                  <a:cubicBezTo>
                    <a:pt x="320" y="87"/>
                    <a:pt x="320" y="87"/>
                    <a:pt x="320" y="87"/>
                  </a:cubicBezTo>
                  <a:cubicBezTo>
                    <a:pt x="320" y="87"/>
                    <a:pt x="320" y="88"/>
                    <a:pt x="320" y="88"/>
                  </a:cubicBezTo>
                  <a:cubicBezTo>
                    <a:pt x="320" y="88"/>
                    <a:pt x="322" y="88"/>
                    <a:pt x="323" y="88"/>
                  </a:cubicBezTo>
                  <a:cubicBezTo>
                    <a:pt x="323" y="88"/>
                    <a:pt x="323" y="88"/>
                    <a:pt x="323" y="87"/>
                  </a:cubicBezTo>
                  <a:cubicBezTo>
                    <a:pt x="323" y="86"/>
                    <a:pt x="323" y="86"/>
                    <a:pt x="324" y="86"/>
                  </a:cubicBezTo>
                  <a:cubicBezTo>
                    <a:pt x="324" y="86"/>
                    <a:pt x="325" y="86"/>
                    <a:pt x="325" y="86"/>
                  </a:cubicBezTo>
                  <a:cubicBezTo>
                    <a:pt x="326" y="85"/>
                    <a:pt x="325" y="84"/>
                    <a:pt x="325" y="84"/>
                  </a:cubicBezTo>
                  <a:cubicBezTo>
                    <a:pt x="327" y="84"/>
                    <a:pt x="328" y="84"/>
                    <a:pt x="329" y="84"/>
                  </a:cubicBezTo>
                  <a:cubicBezTo>
                    <a:pt x="329" y="85"/>
                    <a:pt x="329" y="85"/>
                    <a:pt x="330" y="85"/>
                  </a:cubicBezTo>
                  <a:cubicBezTo>
                    <a:pt x="330" y="85"/>
                    <a:pt x="331" y="85"/>
                    <a:pt x="331" y="85"/>
                  </a:cubicBezTo>
                  <a:cubicBezTo>
                    <a:pt x="332" y="85"/>
                    <a:pt x="331" y="84"/>
                    <a:pt x="332" y="85"/>
                  </a:cubicBezTo>
                  <a:cubicBezTo>
                    <a:pt x="333" y="85"/>
                    <a:pt x="334" y="85"/>
                    <a:pt x="335" y="85"/>
                  </a:cubicBezTo>
                  <a:cubicBezTo>
                    <a:pt x="335" y="85"/>
                    <a:pt x="336" y="86"/>
                    <a:pt x="336" y="86"/>
                  </a:cubicBezTo>
                  <a:cubicBezTo>
                    <a:pt x="337" y="86"/>
                    <a:pt x="336" y="87"/>
                    <a:pt x="337" y="87"/>
                  </a:cubicBezTo>
                  <a:cubicBezTo>
                    <a:pt x="337" y="87"/>
                    <a:pt x="337" y="87"/>
                    <a:pt x="338" y="87"/>
                  </a:cubicBezTo>
                  <a:cubicBezTo>
                    <a:pt x="338" y="88"/>
                    <a:pt x="339" y="88"/>
                    <a:pt x="339" y="89"/>
                  </a:cubicBezTo>
                  <a:cubicBezTo>
                    <a:pt x="338" y="89"/>
                    <a:pt x="337" y="89"/>
                    <a:pt x="337" y="89"/>
                  </a:cubicBezTo>
                  <a:cubicBezTo>
                    <a:pt x="336" y="89"/>
                    <a:pt x="335" y="88"/>
                    <a:pt x="334" y="88"/>
                  </a:cubicBezTo>
                  <a:cubicBezTo>
                    <a:pt x="333" y="87"/>
                    <a:pt x="332" y="88"/>
                    <a:pt x="331" y="88"/>
                  </a:cubicBezTo>
                  <a:cubicBezTo>
                    <a:pt x="330" y="88"/>
                    <a:pt x="329" y="87"/>
                    <a:pt x="328" y="88"/>
                  </a:cubicBezTo>
                  <a:cubicBezTo>
                    <a:pt x="328" y="88"/>
                    <a:pt x="329" y="88"/>
                    <a:pt x="329" y="88"/>
                  </a:cubicBezTo>
                  <a:cubicBezTo>
                    <a:pt x="329" y="89"/>
                    <a:pt x="329" y="89"/>
                    <a:pt x="329" y="90"/>
                  </a:cubicBezTo>
                  <a:cubicBezTo>
                    <a:pt x="330" y="90"/>
                    <a:pt x="331" y="92"/>
                    <a:pt x="333" y="92"/>
                  </a:cubicBezTo>
                  <a:cubicBezTo>
                    <a:pt x="334" y="93"/>
                    <a:pt x="336" y="93"/>
                    <a:pt x="338" y="93"/>
                  </a:cubicBezTo>
                  <a:cubicBezTo>
                    <a:pt x="339" y="93"/>
                    <a:pt x="341" y="93"/>
                    <a:pt x="342" y="93"/>
                  </a:cubicBezTo>
                  <a:cubicBezTo>
                    <a:pt x="344" y="93"/>
                    <a:pt x="345" y="94"/>
                    <a:pt x="345" y="95"/>
                  </a:cubicBezTo>
                  <a:cubicBezTo>
                    <a:pt x="345" y="97"/>
                    <a:pt x="345" y="98"/>
                    <a:pt x="343" y="99"/>
                  </a:cubicBezTo>
                  <a:cubicBezTo>
                    <a:pt x="342" y="99"/>
                    <a:pt x="340" y="99"/>
                    <a:pt x="339" y="99"/>
                  </a:cubicBezTo>
                  <a:cubicBezTo>
                    <a:pt x="337" y="98"/>
                    <a:pt x="336" y="97"/>
                    <a:pt x="334" y="97"/>
                  </a:cubicBezTo>
                  <a:cubicBezTo>
                    <a:pt x="331" y="97"/>
                    <a:pt x="329" y="98"/>
                    <a:pt x="326" y="99"/>
                  </a:cubicBezTo>
                  <a:cubicBezTo>
                    <a:pt x="327" y="99"/>
                    <a:pt x="327" y="99"/>
                    <a:pt x="327" y="100"/>
                  </a:cubicBezTo>
                  <a:cubicBezTo>
                    <a:pt x="327" y="100"/>
                    <a:pt x="327" y="100"/>
                    <a:pt x="326" y="101"/>
                  </a:cubicBezTo>
                  <a:cubicBezTo>
                    <a:pt x="325" y="101"/>
                    <a:pt x="324" y="101"/>
                    <a:pt x="323" y="101"/>
                  </a:cubicBezTo>
                  <a:cubicBezTo>
                    <a:pt x="322" y="101"/>
                    <a:pt x="321" y="102"/>
                    <a:pt x="321" y="101"/>
                  </a:cubicBezTo>
                  <a:cubicBezTo>
                    <a:pt x="320" y="101"/>
                    <a:pt x="320" y="100"/>
                    <a:pt x="319" y="100"/>
                  </a:cubicBezTo>
                  <a:cubicBezTo>
                    <a:pt x="318" y="99"/>
                    <a:pt x="318" y="99"/>
                    <a:pt x="317" y="100"/>
                  </a:cubicBezTo>
                  <a:cubicBezTo>
                    <a:pt x="317" y="100"/>
                    <a:pt x="316" y="101"/>
                    <a:pt x="316" y="102"/>
                  </a:cubicBezTo>
                  <a:cubicBezTo>
                    <a:pt x="317" y="102"/>
                    <a:pt x="317" y="102"/>
                    <a:pt x="318" y="102"/>
                  </a:cubicBezTo>
                  <a:cubicBezTo>
                    <a:pt x="319" y="102"/>
                    <a:pt x="320" y="102"/>
                    <a:pt x="321" y="102"/>
                  </a:cubicBezTo>
                  <a:cubicBezTo>
                    <a:pt x="321" y="103"/>
                    <a:pt x="321" y="103"/>
                    <a:pt x="321" y="104"/>
                  </a:cubicBezTo>
                  <a:cubicBezTo>
                    <a:pt x="322" y="104"/>
                    <a:pt x="321" y="105"/>
                    <a:pt x="322" y="105"/>
                  </a:cubicBezTo>
                  <a:cubicBezTo>
                    <a:pt x="323" y="105"/>
                    <a:pt x="322" y="105"/>
                    <a:pt x="323" y="105"/>
                  </a:cubicBezTo>
                  <a:cubicBezTo>
                    <a:pt x="323" y="106"/>
                    <a:pt x="323" y="106"/>
                    <a:pt x="323" y="106"/>
                  </a:cubicBezTo>
                  <a:cubicBezTo>
                    <a:pt x="324" y="106"/>
                    <a:pt x="325" y="106"/>
                    <a:pt x="326" y="106"/>
                  </a:cubicBezTo>
                  <a:cubicBezTo>
                    <a:pt x="327" y="106"/>
                    <a:pt x="327" y="107"/>
                    <a:pt x="328" y="107"/>
                  </a:cubicBezTo>
                  <a:cubicBezTo>
                    <a:pt x="329" y="108"/>
                    <a:pt x="330" y="107"/>
                    <a:pt x="331" y="107"/>
                  </a:cubicBezTo>
                  <a:cubicBezTo>
                    <a:pt x="332" y="107"/>
                    <a:pt x="333" y="107"/>
                    <a:pt x="334" y="107"/>
                  </a:cubicBezTo>
                  <a:cubicBezTo>
                    <a:pt x="335" y="107"/>
                    <a:pt x="334" y="108"/>
                    <a:pt x="334" y="108"/>
                  </a:cubicBezTo>
                  <a:cubicBezTo>
                    <a:pt x="333" y="109"/>
                    <a:pt x="333" y="109"/>
                    <a:pt x="332" y="110"/>
                  </a:cubicBezTo>
                  <a:cubicBezTo>
                    <a:pt x="332" y="110"/>
                    <a:pt x="331" y="110"/>
                    <a:pt x="331" y="110"/>
                  </a:cubicBezTo>
                  <a:cubicBezTo>
                    <a:pt x="330" y="111"/>
                    <a:pt x="330" y="111"/>
                    <a:pt x="329" y="111"/>
                  </a:cubicBezTo>
                  <a:cubicBezTo>
                    <a:pt x="328" y="111"/>
                    <a:pt x="326" y="111"/>
                    <a:pt x="325" y="111"/>
                  </a:cubicBezTo>
                  <a:cubicBezTo>
                    <a:pt x="327" y="111"/>
                    <a:pt x="329" y="111"/>
                    <a:pt x="330" y="111"/>
                  </a:cubicBezTo>
                  <a:cubicBezTo>
                    <a:pt x="331" y="111"/>
                    <a:pt x="332" y="111"/>
                    <a:pt x="332" y="112"/>
                  </a:cubicBezTo>
                  <a:cubicBezTo>
                    <a:pt x="332" y="112"/>
                    <a:pt x="333" y="112"/>
                    <a:pt x="333" y="112"/>
                  </a:cubicBezTo>
                  <a:cubicBezTo>
                    <a:pt x="334" y="112"/>
                    <a:pt x="335" y="113"/>
                    <a:pt x="335" y="113"/>
                  </a:cubicBezTo>
                  <a:cubicBezTo>
                    <a:pt x="336" y="113"/>
                    <a:pt x="336" y="113"/>
                    <a:pt x="335" y="114"/>
                  </a:cubicBezTo>
                  <a:cubicBezTo>
                    <a:pt x="335" y="114"/>
                    <a:pt x="336" y="115"/>
                    <a:pt x="336" y="115"/>
                  </a:cubicBezTo>
                  <a:cubicBezTo>
                    <a:pt x="336" y="115"/>
                    <a:pt x="337" y="116"/>
                    <a:pt x="337" y="117"/>
                  </a:cubicBezTo>
                  <a:cubicBezTo>
                    <a:pt x="337" y="117"/>
                    <a:pt x="337" y="118"/>
                    <a:pt x="337" y="118"/>
                  </a:cubicBezTo>
                  <a:cubicBezTo>
                    <a:pt x="337" y="119"/>
                    <a:pt x="337" y="119"/>
                    <a:pt x="336" y="120"/>
                  </a:cubicBezTo>
                  <a:cubicBezTo>
                    <a:pt x="335" y="121"/>
                    <a:pt x="334" y="121"/>
                    <a:pt x="334" y="120"/>
                  </a:cubicBezTo>
                  <a:cubicBezTo>
                    <a:pt x="333" y="120"/>
                    <a:pt x="332" y="118"/>
                    <a:pt x="331" y="119"/>
                  </a:cubicBezTo>
                  <a:cubicBezTo>
                    <a:pt x="331" y="119"/>
                    <a:pt x="331" y="119"/>
                    <a:pt x="330" y="119"/>
                  </a:cubicBezTo>
                  <a:cubicBezTo>
                    <a:pt x="330" y="119"/>
                    <a:pt x="330" y="119"/>
                    <a:pt x="329" y="119"/>
                  </a:cubicBezTo>
                  <a:cubicBezTo>
                    <a:pt x="328" y="119"/>
                    <a:pt x="327" y="118"/>
                    <a:pt x="326" y="117"/>
                  </a:cubicBezTo>
                  <a:cubicBezTo>
                    <a:pt x="325" y="117"/>
                    <a:pt x="323" y="116"/>
                    <a:pt x="322" y="115"/>
                  </a:cubicBezTo>
                  <a:cubicBezTo>
                    <a:pt x="322" y="115"/>
                    <a:pt x="322" y="116"/>
                    <a:pt x="321" y="116"/>
                  </a:cubicBezTo>
                  <a:cubicBezTo>
                    <a:pt x="321" y="116"/>
                    <a:pt x="321" y="116"/>
                    <a:pt x="320" y="116"/>
                  </a:cubicBezTo>
                  <a:cubicBezTo>
                    <a:pt x="320" y="116"/>
                    <a:pt x="319" y="116"/>
                    <a:pt x="319" y="116"/>
                  </a:cubicBezTo>
                  <a:cubicBezTo>
                    <a:pt x="319" y="116"/>
                    <a:pt x="320" y="116"/>
                    <a:pt x="320" y="116"/>
                  </a:cubicBezTo>
                  <a:cubicBezTo>
                    <a:pt x="321" y="116"/>
                    <a:pt x="322" y="117"/>
                    <a:pt x="322" y="117"/>
                  </a:cubicBezTo>
                  <a:cubicBezTo>
                    <a:pt x="322" y="117"/>
                    <a:pt x="322" y="118"/>
                    <a:pt x="323" y="118"/>
                  </a:cubicBezTo>
                  <a:cubicBezTo>
                    <a:pt x="323" y="118"/>
                    <a:pt x="323" y="118"/>
                    <a:pt x="323" y="118"/>
                  </a:cubicBezTo>
                  <a:cubicBezTo>
                    <a:pt x="324" y="119"/>
                    <a:pt x="325" y="119"/>
                    <a:pt x="326" y="119"/>
                  </a:cubicBezTo>
                  <a:cubicBezTo>
                    <a:pt x="326" y="119"/>
                    <a:pt x="327" y="119"/>
                    <a:pt x="327" y="119"/>
                  </a:cubicBezTo>
                  <a:cubicBezTo>
                    <a:pt x="328" y="119"/>
                    <a:pt x="328" y="120"/>
                    <a:pt x="328" y="121"/>
                  </a:cubicBezTo>
                  <a:cubicBezTo>
                    <a:pt x="328" y="121"/>
                    <a:pt x="327" y="121"/>
                    <a:pt x="326" y="121"/>
                  </a:cubicBezTo>
                  <a:cubicBezTo>
                    <a:pt x="326" y="121"/>
                    <a:pt x="325" y="121"/>
                    <a:pt x="325" y="122"/>
                  </a:cubicBezTo>
                  <a:cubicBezTo>
                    <a:pt x="324" y="122"/>
                    <a:pt x="323" y="122"/>
                    <a:pt x="323" y="122"/>
                  </a:cubicBezTo>
                  <a:cubicBezTo>
                    <a:pt x="323" y="122"/>
                    <a:pt x="324" y="122"/>
                    <a:pt x="325" y="122"/>
                  </a:cubicBezTo>
                  <a:cubicBezTo>
                    <a:pt x="325" y="122"/>
                    <a:pt x="325" y="122"/>
                    <a:pt x="326" y="122"/>
                  </a:cubicBezTo>
                  <a:cubicBezTo>
                    <a:pt x="326" y="122"/>
                    <a:pt x="327" y="122"/>
                    <a:pt x="328" y="122"/>
                  </a:cubicBezTo>
                  <a:cubicBezTo>
                    <a:pt x="328" y="123"/>
                    <a:pt x="328" y="124"/>
                    <a:pt x="328" y="125"/>
                  </a:cubicBezTo>
                  <a:cubicBezTo>
                    <a:pt x="328" y="125"/>
                    <a:pt x="328" y="126"/>
                    <a:pt x="327" y="127"/>
                  </a:cubicBezTo>
                  <a:cubicBezTo>
                    <a:pt x="328" y="127"/>
                    <a:pt x="328" y="127"/>
                    <a:pt x="328" y="127"/>
                  </a:cubicBezTo>
                  <a:cubicBezTo>
                    <a:pt x="329" y="127"/>
                    <a:pt x="329" y="127"/>
                    <a:pt x="329" y="127"/>
                  </a:cubicBezTo>
                  <a:cubicBezTo>
                    <a:pt x="330" y="127"/>
                    <a:pt x="330" y="127"/>
                    <a:pt x="331" y="127"/>
                  </a:cubicBezTo>
                  <a:cubicBezTo>
                    <a:pt x="332" y="128"/>
                    <a:pt x="333" y="128"/>
                    <a:pt x="335" y="127"/>
                  </a:cubicBezTo>
                  <a:cubicBezTo>
                    <a:pt x="336" y="127"/>
                    <a:pt x="337" y="127"/>
                    <a:pt x="337" y="128"/>
                  </a:cubicBezTo>
                  <a:cubicBezTo>
                    <a:pt x="338" y="129"/>
                    <a:pt x="339" y="129"/>
                    <a:pt x="339" y="130"/>
                  </a:cubicBezTo>
                  <a:cubicBezTo>
                    <a:pt x="338" y="130"/>
                    <a:pt x="338" y="130"/>
                    <a:pt x="338" y="131"/>
                  </a:cubicBezTo>
                  <a:cubicBezTo>
                    <a:pt x="338" y="131"/>
                    <a:pt x="337" y="131"/>
                    <a:pt x="337" y="132"/>
                  </a:cubicBezTo>
                  <a:cubicBezTo>
                    <a:pt x="336" y="132"/>
                    <a:pt x="335" y="132"/>
                    <a:pt x="334" y="132"/>
                  </a:cubicBezTo>
                  <a:cubicBezTo>
                    <a:pt x="333" y="132"/>
                    <a:pt x="332" y="132"/>
                    <a:pt x="331" y="131"/>
                  </a:cubicBezTo>
                  <a:cubicBezTo>
                    <a:pt x="331" y="131"/>
                    <a:pt x="330" y="129"/>
                    <a:pt x="330" y="131"/>
                  </a:cubicBezTo>
                  <a:cubicBezTo>
                    <a:pt x="330" y="132"/>
                    <a:pt x="331" y="132"/>
                    <a:pt x="331" y="133"/>
                  </a:cubicBezTo>
                  <a:cubicBezTo>
                    <a:pt x="330" y="133"/>
                    <a:pt x="329" y="133"/>
                    <a:pt x="328" y="133"/>
                  </a:cubicBezTo>
                  <a:cubicBezTo>
                    <a:pt x="327" y="134"/>
                    <a:pt x="325" y="134"/>
                    <a:pt x="324" y="133"/>
                  </a:cubicBezTo>
                  <a:cubicBezTo>
                    <a:pt x="324" y="133"/>
                    <a:pt x="323" y="133"/>
                    <a:pt x="322" y="133"/>
                  </a:cubicBezTo>
                  <a:cubicBezTo>
                    <a:pt x="322" y="133"/>
                    <a:pt x="321" y="133"/>
                    <a:pt x="321" y="132"/>
                  </a:cubicBezTo>
                  <a:cubicBezTo>
                    <a:pt x="321" y="132"/>
                    <a:pt x="321" y="131"/>
                    <a:pt x="321" y="131"/>
                  </a:cubicBezTo>
                  <a:cubicBezTo>
                    <a:pt x="321" y="131"/>
                    <a:pt x="322" y="131"/>
                    <a:pt x="322" y="131"/>
                  </a:cubicBezTo>
                  <a:cubicBezTo>
                    <a:pt x="322" y="131"/>
                    <a:pt x="322" y="130"/>
                    <a:pt x="322" y="130"/>
                  </a:cubicBezTo>
                  <a:cubicBezTo>
                    <a:pt x="322" y="130"/>
                    <a:pt x="322" y="130"/>
                    <a:pt x="322" y="129"/>
                  </a:cubicBezTo>
                  <a:cubicBezTo>
                    <a:pt x="322" y="129"/>
                    <a:pt x="321" y="129"/>
                    <a:pt x="321" y="129"/>
                  </a:cubicBezTo>
                  <a:cubicBezTo>
                    <a:pt x="321" y="129"/>
                    <a:pt x="321" y="128"/>
                    <a:pt x="320" y="129"/>
                  </a:cubicBezTo>
                  <a:cubicBezTo>
                    <a:pt x="320" y="129"/>
                    <a:pt x="321" y="129"/>
                    <a:pt x="321" y="130"/>
                  </a:cubicBezTo>
                  <a:cubicBezTo>
                    <a:pt x="321" y="130"/>
                    <a:pt x="321" y="131"/>
                    <a:pt x="321" y="131"/>
                  </a:cubicBezTo>
                  <a:cubicBezTo>
                    <a:pt x="320" y="131"/>
                    <a:pt x="320" y="131"/>
                    <a:pt x="320" y="132"/>
                  </a:cubicBezTo>
                  <a:cubicBezTo>
                    <a:pt x="320" y="132"/>
                    <a:pt x="319" y="132"/>
                    <a:pt x="319" y="131"/>
                  </a:cubicBezTo>
                  <a:cubicBezTo>
                    <a:pt x="318" y="131"/>
                    <a:pt x="318" y="131"/>
                    <a:pt x="318" y="131"/>
                  </a:cubicBezTo>
                  <a:cubicBezTo>
                    <a:pt x="318" y="131"/>
                    <a:pt x="318" y="132"/>
                    <a:pt x="318" y="132"/>
                  </a:cubicBezTo>
                  <a:cubicBezTo>
                    <a:pt x="318" y="132"/>
                    <a:pt x="318" y="132"/>
                    <a:pt x="318" y="132"/>
                  </a:cubicBezTo>
                  <a:cubicBezTo>
                    <a:pt x="318" y="132"/>
                    <a:pt x="318" y="132"/>
                    <a:pt x="318" y="132"/>
                  </a:cubicBezTo>
                  <a:cubicBezTo>
                    <a:pt x="319" y="133"/>
                    <a:pt x="319" y="133"/>
                    <a:pt x="319" y="133"/>
                  </a:cubicBezTo>
                  <a:cubicBezTo>
                    <a:pt x="319" y="134"/>
                    <a:pt x="318" y="134"/>
                    <a:pt x="318" y="134"/>
                  </a:cubicBezTo>
                  <a:cubicBezTo>
                    <a:pt x="317" y="134"/>
                    <a:pt x="317" y="134"/>
                    <a:pt x="317" y="134"/>
                  </a:cubicBezTo>
                  <a:cubicBezTo>
                    <a:pt x="317" y="134"/>
                    <a:pt x="317" y="135"/>
                    <a:pt x="317" y="135"/>
                  </a:cubicBezTo>
                  <a:cubicBezTo>
                    <a:pt x="317" y="136"/>
                    <a:pt x="318" y="135"/>
                    <a:pt x="319" y="135"/>
                  </a:cubicBezTo>
                  <a:cubicBezTo>
                    <a:pt x="319" y="136"/>
                    <a:pt x="319" y="137"/>
                    <a:pt x="320" y="137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321" y="136"/>
                    <a:pt x="321" y="135"/>
                    <a:pt x="321" y="135"/>
                  </a:cubicBezTo>
                  <a:cubicBezTo>
                    <a:pt x="322" y="134"/>
                    <a:pt x="322" y="134"/>
                    <a:pt x="323" y="134"/>
                  </a:cubicBezTo>
                  <a:cubicBezTo>
                    <a:pt x="324" y="135"/>
                    <a:pt x="324" y="135"/>
                    <a:pt x="325" y="135"/>
                  </a:cubicBezTo>
                  <a:cubicBezTo>
                    <a:pt x="325" y="135"/>
                    <a:pt x="325" y="135"/>
                    <a:pt x="326" y="136"/>
                  </a:cubicBezTo>
                  <a:cubicBezTo>
                    <a:pt x="326" y="136"/>
                    <a:pt x="326" y="136"/>
                    <a:pt x="327" y="136"/>
                  </a:cubicBezTo>
                  <a:cubicBezTo>
                    <a:pt x="327" y="136"/>
                    <a:pt x="328" y="136"/>
                    <a:pt x="329" y="137"/>
                  </a:cubicBezTo>
                  <a:cubicBezTo>
                    <a:pt x="329" y="137"/>
                    <a:pt x="329" y="137"/>
                    <a:pt x="329" y="137"/>
                  </a:cubicBezTo>
                  <a:cubicBezTo>
                    <a:pt x="330" y="137"/>
                    <a:pt x="330" y="137"/>
                    <a:pt x="330" y="137"/>
                  </a:cubicBezTo>
                  <a:cubicBezTo>
                    <a:pt x="330" y="137"/>
                    <a:pt x="331" y="138"/>
                    <a:pt x="331" y="138"/>
                  </a:cubicBezTo>
                  <a:cubicBezTo>
                    <a:pt x="331" y="138"/>
                    <a:pt x="330" y="139"/>
                    <a:pt x="330" y="139"/>
                  </a:cubicBezTo>
                  <a:cubicBezTo>
                    <a:pt x="330" y="139"/>
                    <a:pt x="330" y="140"/>
                    <a:pt x="330" y="140"/>
                  </a:cubicBezTo>
                  <a:cubicBezTo>
                    <a:pt x="331" y="141"/>
                    <a:pt x="332" y="141"/>
                    <a:pt x="331" y="142"/>
                  </a:cubicBezTo>
                  <a:cubicBezTo>
                    <a:pt x="331" y="142"/>
                    <a:pt x="329" y="142"/>
                    <a:pt x="328" y="142"/>
                  </a:cubicBezTo>
                  <a:cubicBezTo>
                    <a:pt x="327" y="142"/>
                    <a:pt x="325" y="142"/>
                    <a:pt x="323" y="142"/>
                  </a:cubicBezTo>
                  <a:cubicBezTo>
                    <a:pt x="323" y="142"/>
                    <a:pt x="322" y="142"/>
                    <a:pt x="322" y="143"/>
                  </a:cubicBezTo>
                  <a:cubicBezTo>
                    <a:pt x="321" y="143"/>
                    <a:pt x="320" y="143"/>
                    <a:pt x="320" y="143"/>
                  </a:cubicBezTo>
                  <a:cubicBezTo>
                    <a:pt x="319" y="144"/>
                    <a:pt x="318" y="143"/>
                    <a:pt x="317" y="143"/>
                  </a:cubicBezTo>
                  <a:cubicBezTo>
                    <a:pt x="317" y="143"/>
                    <a:pt x="316" y="143"/>
                    <a:pt x="316" y="143"/>
                  </a:cubicBezTo>
                  <a:cubicBezTo>
                    <a:pt x="315" y="143"/>
                    <a:pt x="314" y="143"/>
                    <a:pt x="313" y="142"/>
                  </a:cubicBezTo>
                  <a:cubicBezTo>
                    <a:pt x="312" y="142"/>
                    <a:pt x="312" y="142"/>
                    <a:pt x="311" y="141"/>
                  </a:cubicBezTo>
                  <a:cubicBezTo>
                    <a:pt x="311" y="141"/>
                    <a:pt x="310" y="141"/>
                    <a:pt x="310" y="141"/>
                  </a:cubicBezTo>
                  <a:cubicBezTo>
                    <a:pt x="310" y="141"/>
                    <a:pt x="310" y="141"/>
                    <a:pt x="309" y="141"/>
                  </a:cubicBezTo>
                  <a:cubicBezTo>
                    <a:pt x="309" y="141"/>
                    <a:pt x="308" y="140"/>
                    <a:pt x="309" y="139"/>
                  </a:cubicBezTo>
                  <a:cubicBezTo>
                    <a:pt x="309" y="139"/>
                    <a:pt x="310" y="139"/>
                    <a:pt x="310" y="140"/>
                  </a:cubicBezTo>
                  <a:cubicBezTo>
                    <a:pt x="311" y="140"/>
                    <a:pt x="312" y="140"/>
                    <a:pt x="313" y="140"/>
                  </a:cubicBezTo>
                  <a:cubicBezTo>
                    <a:pt x="312" y="140"/>
                    <a:pt x="311" y="139"/>
                    <a:pt x="310" y="138"/>
                  </a:cubicBezTo>
                  <a:cubicBezTo>
                    <a:pt x="309" y="138"/>
                    <a:pt x="308" y="138"/>
                    <a:pt x="307" y="138"/>
                  </a:cubicBezTo>
                  <a:cubicBezTo>
                    <a:pt x="306" y="138"/>
                    <a:pt x="306" y="138"/>
                    <a:pt x="305" y="139"/>
                  </a:cubicBezTo>
                  <a:cubicBezTo>
                    <a:pt x="305" y="139"/>
                    <a:pt x="304" y="139"/>
                    <a:pt x="304" y="139"/>
                  </a:cubicBezTo>
                  <a:cubicBezTo>
                    <a:pt x="304" y="139"/>
                    <a:pt x="304" y="140"/>
                    <a:pt x="304" y="140"/>
                  </a:cubicBezTo>
                  <a:cubicBezTo>
                    <a:pt x="304" y="140"/>
                    <a:pt x="303" y="140"/>
                    <a:pt x="302" y="140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1" y="140"/>
                    <a:pt x="301" y="140"/>
                    <a:pt x="301" y="140"/>
                  </a:cubicBezTo>
                  <a:cubicBezTo>
                    <a:pt x="301" y="140"/>
                    <a:pt x="301" y="140"/>
                    <a:pt x="300" y="139"/>
                  </a:cubicBezTo>
                  <a:cubicBezTo>
                    <a:pt x="300" y="139"/>
                    <a:pt x="300" y="139"/>
                    <a:pt x="300" y="138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7"/>
                    <a:pt x="298" y="137"/>
                    <a:pt x="298" y="137"/>
                  </a:cubicBezTo>
                  <a:cubicBezTo>
                    <a:pt x="298" y="137"/>
                    <a:pt x="298" y="138"/>
                    <a:pt x="299" y="138"/>
                  </a:cubicBezTo>
                  <a:cubicBezTo>
                    <a:pt x="299" y="138"/>
                    <a:pt x="299" y="138"/>
                    <a:pt x="299" y="139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300" y="140"/>
                    <a:pt x="300" y="140"/>
                    <a:pt x="301" y="140"/>
                  </a:cubicBezTo>
                  <a:cubicBezTo>
                    <a:pt x="301" y="141"/>
                    <a:pt x="301" y="141"/>
                    <a:pt x="301" y="141"/>
                  </a:cubicBezTo>
                  <a:cubicBezTo>
                    <a:pt x="301" y="141"/>
                    <a:pt x="301" y="141"/>
                    <a:pt x="301" y="141"/>
                  </a:cubicBezTo>
                  <a:cubicBezTo>
                    <a:pt x="301" y="141"/>
                    <a:pt x="302" y="141"/>
                    <a:pt x="301" y="141"/>
                  </a:cubicBezTo>
                  <a:cubicBezTo>
                    <a:pt x="301" y="141"/>
                    <a:pt x="300" y="142"/>
                    <a:pt x="300" y="142"/>
                  </a:cubicBezTo>
                  <a:cubicBezTo>
                    <a:pt x="299" y="142"/>
                    <a:pt x="298" y="142"/>
                    <a:pt x="298" y="143"/>
                  </a:cubicBezTo>
                  <a:cubicBezTo>
                    <a:pt x="297" y="144"/>
                    <a:pt x="296" y="144"/>
                    <a:pt x="295" y="144"/>
                  </a:cubicBezTo>
                  <a:cubicBezTo>
                    <a:pt x="294" y="144"/>
                    <a:pt x="294" y="143"/>
                    <a:pt x="294" y="143"/>
                  </a:cubicBezTo>
                  <a:cubicBezTo>
                    <a:pt x="294" y="143"/>
                    <a:pt x="293" y="143"/>
                    <a:pt x="293" y="143"/>
                  </a:cubicBezTo>
                  <a:cubicBezTo>
                    <a:pt x="292" y="143"/>
                    <a:pt x="292" y="143"/>
                    <a:pt x="291" y="143"/>
                  </a:cubicBezTo>
                  <a:cubicBezTo>
                    <a:pt x="291" y="143"/>
                    <a:pt x="291" y="143"/>
                    <a:pt x="291" y="143"/>
                  </a:cubicBezTo>
                  <a:cubicBezTo>
                    <a:pt x="290" y="142"/>
                    <a:pt x="290" y="142"/>
                    <a:pt x="289" y="142"/>
                  </a:cubicBezTo>
                  <a:cubicBezTo>
                    <a:pt x="289" y="142"/>
                    <a:pt x="288" y="142"/>
                    <a:pt x="288" y="142"/>
                  </a:cubicBezTo>
                  <a:cubicBezTo>
                    <a:pt x="288" y="142"/>
                    <a:pt x="288" y="142"/>
                    <a:pt x="289" y="143"/>
                  </a:cubicBezTo>
                  <a:cubicBezTo>
                    <a:pt x="289" y="143"/>
                    <a:pt x="290" y="143"/>
                    <a:pt x="290" y="144"/>
                  </a:cubicBezTo>
                  <a:cubicBezTo>
                    <a:pt x="290" y="144"/>
                    <a:pt x="291" y="144"/>
                    <a:pt x="291" y="145"/>
                  </a:cubicBezTo>
                  <a:cubicBezTo>
                    <a:pt x="291" y="145"/>
                    <a:pt x="290" y="145"/>
                    <a:pt x="290" y="145"/>
                  </a:cubicBezTo>
                  <a:cubicBezTo>
                    <a:pt x="289" y="146"/>
                    <a:pt x="288" y="146"/>
                    <a:pt x="287" y="146"/>
                  </a:cubicBezTo>
                  <a:cubicBezTo>
                    <a:pt x="287" y="146"/>
                    <a:pt x="285" y="145"/>
                    <a:pt x="286" y="146"/>
                  </a:cubicBezTo>
                  <a:cubicBezTo>
                    <a:pt x="287" y="146"/>
                    <a:pt x="288" y="146"/>
                    <a:pt x="290" y="146"/>
                  </a:cubicBezTo>
                  <a:cubicBezTo>
                    <a:pt x="291" y="146"/>
                    <a:pt x="293" y="145"/>
                    <a:pt x="294" y="145"/>
                  </a:cubicBezTo>
                  <a:cubicBezTo>
                    <a:pt x="295" y="145"/>
                    <a:pt x="296" y="145"/>
                    <a:pt x="297" y="146"/>
                  </a:cubicBezTo>
                  <a:cubicBezTo>
                    <a:pt x="298" y="147"/>
                    <a:pt x="299" y="146"/>
                    <a:pt x="300" y="147"/>
                  </a:cubicBezTo>
                  <a:cubicBezTo>
                    <a:pt x="302" y="148"/>
                    <a:pt x="299" y="148"/>
                    <a:pt x="298" y="148"/>
                  </a:cubicBezTo>
                  <a:cubicBezTo>
                    <a:pt x="298" y="149"/>
                    <a:pt x="297" y="149"/>
                    <a:pt x="296" y="149"/>
                  </a:cubicBezTo>
                  <a:cubicBezTo>
                    <a:pt x="295" y="150"/>
                    <a:pt x="294" y="150"/>
                    <a:pt x="293" y="150"/>
                  </a:cubicBezTo>
                  <a:cubicBezTo>
                    <a:pt x="292" y="150"/>
                    <a:pt x="292" y="149"/>
                    <a:pt x="291" y="149"/>
                  </a:cubicBezTo>
                  <a:cubicBezTo>
                    <a:pt x="291" y="149"/>
                    <a:pt x="290" y="149"/>
                    <a:pt x="289" y="149"/>
                  </a:cubicBezTo>
                  <a:cubicBezTo>
                    <a:pt x="290" y="149"/>
                    <a:pt x="291" y="149"/>
                    <a:pt x="291" y="149"/>
                  </a:cubicBezTo>
                  <a:cubicBezTo>
                    <a:pt x="292" y="150"/>
                    <a:pt x="291" y="150"/>
                    <a:pt x="291" y="151"/>
                  </a:cubicBezTo>
                  <a:cubicBezTo>
                    <a:pt x="291" y="151"/>
                    <a:pt x="291" y="151"/>
                    <a:pt x="292" y="151"/>
                  </a:cubicBezTo>
                  <a:cubicBezTo>
                    <a:pt x="292" y="151"/>
                    <a:pt x="292" y="151"/>
                    <a:pt x="293" y="151"/>
                  </a:cubicBezTo>
                  <a:cubicBezTo>
                    <a:pt x="293" y="152"/>
                    <a:pt x="294" y="152"/>
                    <a:pt x="294" y="152"/>
                  </a:cubicBezTo>
                  <a:cubicBezTo>
                    <a:pt x="295" y="151"/>
                    <a:pt x="296" y="151"/>
                    <a:pt x="296" y="151"/>
                  </a:cubicBezTo>
                  <a:cubicBezTo>
                    <a:pt x="297" y="151"/>
                    <a:pt x="297" y="151"/>
                    <a:pt x="298" y="150"/>
                  </a:cubicBezTo>
                  <a:cubicBezTo>
                    <a:pt x="298" y="150"/>
                    <a:pt x="298" y="150"/>
                    <a:pt x="299" y="150"/>
                  </a:cubicBezTo>
                  <a:cubicBezTo>
                    <a:pt x="299" y="150"/>
                    <a:pt x="299" y="150"/>
                    <a:pt x="300" y="150"/>
                  </a:cubicBezTo>
                  <a:cubicBezTo>
                    <a:pt x="300" y="150"/>
                    <a:pt x="301" y="150"/>
                    <a:pt x="302" y="150"/>
                  </a:cubicBezTo>
                  <a:cubicBezTo>
                    <a:pt x="302" y="151"/>
                    <a:pt x="302" y="151"/>
                    <a:pt x="302" y="151"/>
                  </a:cubicBezTo>
                  <a:cubicBezTo>
                    <a:pt x="302" y="151"/>
                    <a:pt x="302" y="151"/>
                    <a:pt x="302" y="151"/>
                  </a:cubicBezTo>
                  <a:cubicBezTo>
                    <a:pt x="302" y="151"/>
                    <a:pt x="303" y="151"/>
                    <a:pt x="303" y="151"/>
                  </a:cubicBezTo>
                  <a:cubicBezTo>
                    <a:pt x="303" y="151"/>
                    <a:pt x="303" y="151"/>
                    <a:pt x="303" y="152"/>
                  </a:cubicBezTo>
                  <a:cubicBezTo>
                    <a:pt x="304" y="152"/>
                    <a:pt x="304" y="152"/>
                    <a:pt x="304" y="152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3" y="154"/>
                    <a:pt x="302" y="154"/>
                    <a:pt x="302" y="154"/>
                  </a:cubicBezTo>
                  <a:cubicBezTo>
                    <a:pt x="302" y="154"/>
                    <a:pt x="301" y="154"/>
                    <a:pt x="301" y="154"/>
                  </a:cubicBezTo>
                  <a:cubicBezTo>
                    <a:pt x="300" y="154"/>
                    <a:pt x="299" y="154"/>
                    <a:pt x="299" y="154"/>
                  </a:cubicBezTo>
                  <a:cubicBezTo>
                    <a:pt x="298" y="154"/>
                    <a:pt x="298" y="154"/>
                    <a:pt x="298" y="154"/>
                  </a:cubicBezTo>
                  <a:cubicBezTo>
                    <a:pt x="297" y="154"/>
                    <a:pt x="297" y="154"/>
                    <a:pt x="296" y="154"/>
                  </a:cubicBezTo>
                  <a:cubicBezTo>
                    <a:pt x="297" y="155"/>
                    <a:pt x="297" y="154"/>
                    <a:pt x="298" y="155"/>
                  </a:cubicBezTo>
                  <a:cubicBezTo>
                    <a:pt x="298" y="155"/>
                    <a:pt x="299" y="155"/>
                    <a:pt x="299" y="156"/>
                  </a:cubicBezTo>
                  <a:cubicBezTo>
                    <a:pt x="299" y="156"/>
                    <a:pt x="298" y="156"/>
                    <a:pt x="298" y="156"/>
                  </a:cubicBezTo>
                  <a:cubicBezTo>
                    <a:pt x="298" y="157"/>
                    <a:pt x="298" y="157"/>
                    <a:pt x="298" y="157"/>
                  </a:cubicBezTo>
                  <a:cubicBezTo>
                    <a:pt x="298" y="157"/>
                    <a:pt x="297" y="158"/>
                    <a:pt x="297" y="158"/>
                  </a:cubicBezTo>
                  <a:cubicBezTo>
                    <a:pt x="298" y="158"/>
                    <a:pt x="298" y="157"/>
                    <a:pt x="298" y="157"/>
                  </a:cubicBezTo>
                  <a:cubicBezTo>
                    <a:pt x="299" y="157"/>
                    <a:pt x="299" y="157"/>
                    <a:pt x="299" y="157"/>
                  </a:cubicBezTo>
                  <a:cubicBezTo>
                    <a:pt x="300" y="157"/>
                    <a:pt x="300" y="156"/>
                    <a:pt x="301" y="156"/>
                  </a:cubicBezTo>
                  <a:cubicBezTo>
                    <a:pt x="301" y="156"/>
                    <a:pt x="302" y="155"/>
                    <a:pt x="302" y="155"/>
                  </a:cubicBezTo>
                  <a:cubicBezTo>
                    <a:pt x="303" y="155"/>
                    <a:pt x="303" y="154"/>
                    <a:pt x="304" y="155"/>
                  </a:cubicBezTo>
                  <a:cubicBezTo>
                    <a:pt x="304" y="155"/>
                    <a:pt x="305" y="155"/>
                    <a:pt x="306" y="156"/>
                  </a:cubicBezTo>
                  <a:cubicBezTo>
                    <a:pt x="307" y="156"/>
                    <a:pt x="308" y="156"/>
                    <a:pt x="308" y="156"/>
                  </a:cubicBezTo>
                  <a:cubicBezTo>
                    <a:pt x="309" y="156"/>
                    <a:pt x="309" y="156"/>
                    <a:pt x="309" y="157"/>
                  </a:cubicBezTo>
                  <a:cubicBezTo>
                    <a:pt x="309" y="157"/>
                    <a:pt x="309" y="157"/>
                    <a:pt x="310" y="157"/>
                  </a:cubicBezTo>
                  <a:cubicBezTo>
                    <a:pt x="310" y="157"/>
                    <a:pt x="310" y="157"/>
                    <a:pt x="311" y="157"/>
                  </a:cubicBezTo>
                  <a:cubicBezTo>
                    <a:pt x="311" y="157"/>
                    <a:pt x="311" y="158"/>
                    <a:pt x="311" y="158"/>
                  </a:cubicBezTo>
                  <a:cubicBezTo>
                    <a:pt x="312" y="158"/>
                    <a:pt x="312" y="158"/>
                    <a:pt x="312" y="158"/>
                  </a:cubicBezTo>
                  <a:cubicBezTo>
                    <a:pt x="312" y="158"/>
                    <a:pt x="313" y="159"/>
                    <a:pt x="313" y="159"/>
                  </a:cubicBezTo>
                  <a:cubicBezTo>
                    <a:pt x="313" y="159"/>
                    <a:pt x="314" y="160"/>
                    <a:pt x="315" y="160"/>
                  </a:cubicBezTo>
                  <a:cubicBezTo>
                    <a:pt x="315" y="160"/>
                    <a:pt x="315" y="160"/>
                    <a:pt x="316" y="160"/>
                  </a:cubicBezTo>
                  <a:cubicBezTo>
                    <a:pt x="316" y="160"/>
                    <a:pt x="316" y="160"/>
                    <a:pt x="316" y="160"/>
                  </a:cubicBezTo>
                  <a:cubicBezTo>
                    <a:pt x="316" y="161"/>
                    <a:pt x="316" y="161"/>
                    <a:pt x="316" y="161"/>
                  </a:cubicBezTo>
                  <a:cubicBezTo>
                    <a:pt x="316" y="161"/>
                    <a:pt x="315" y="161"/>
                    <a:pt x="315" y="162"/>
                  </a:cubicBezTo>
                  <a:cubicBezTo>
                    <a:pt x="315" y="162"/>
                    <a:pt x="314" y="163"/>
                    <a:pt x="314" y="163"/>
                  </a:cubicBezTo>
                  <a:cubicBezTo>
                    <a:pt x="315" y="163"/>
                    <a:pt x="315" y="163"/>
                    <a:pt x="315" y="163"/>
                  </a:cubicBezTo>
                  <a:cubicBezTo>
                    <a:pt x="316" y="163"/>
                    <a:pt x="316" y="163"/>
                    <a:pt x="317" y="163"/>
                  </a:cubicBezTo>
                  <a:cubicBezTo>
                    <a:pt x="317" y="163"/>
                    <a:pt x="319" y="163"/>
                    <a:pt x="319" y="163"/>
                  </a:cubicBezTo>
                  <a:cubicBezTo>
                    <a:pt x="319" y="164"/>
                    <a:pt x="319" y="164"/>
                    <a:pt x="319" y="164"/>
                  </a:cubicBezTo>
                  <a:cubicBezTo>
                    <a:pt x="319" y="164"/>
                    <a:pt x="318" y="165"/>
                    <a:pt x="318" y="165"/>
                  </a:cubicBezTo>
                  <a:cubicBezTo>
                    <a:pt x="318" y="165"/>
                    <a:pt x="318" y="165"/>
                    <a:pt x="318" y="165"/>
                  </a:cubicBezTo>
                  <a:cubicBezTo>
                    <a:pt x="317" y="166"/>
                    <a:pt x="318" y="167"/>
                    <a:pt x="318" y="167"/>
                  </a:cubicBezTo>
                  <a:cubicBezTo>
                    <a:pt x="319" y="167"/>
                    <a:pt x="319" y="166"/>
                    <a:pt x="320" y="166"/>
                  </a:cubicBezTo>
                  <a:cubicBezTo>
                    <a:pt x="320" y="165"/>
                    <a:pt x="321" y="165"/>
                    <a:pt x="321" y="166"/>
                  </a:cubicBezTo>
                  <a:cubicBezTo>
                    <a:pt x="322" y="166"/>
                    <a:pt x="322" y="166"/>
                    <a:pt x="322" y="167"/>
                  </a:cubicBezTo>
                  <a:cubicBezTo>
                    <a:pt x="322" y="167"/>
                    <a:pt x="321" y="168"/>
                    <a:pt x="321" y="168"/>
                  </a:cubicBezTo>
                  <a:cubicBezTo>
                    <a:pt x="321" y="168"/>
                    <a:pt x="320" y="168"/>
                    <a:pt x="321" y="169"/>
                  </a:cubicBezTo>
                  <a:cubicBezTo>
                    <a:pt x="321" y="169"/>
                    <a:pt x="321" y="169"/>
                    <a:pt x="322" y="169"/>
                  </a:cubicBezTo>
                  <a:cubicBezTo>
                    <a:pt x="322" y="169"/>
                    <a:pt x="322" y="169"/>
                    <a:pt x="322" y="169"/>
                  </a:cubicBezTo>
                  <a:cubicBezTo>
                    <a:pt x="322" y="170"/>
                    <a:pt x="322" y="170"/>
                    <a:pt x="322" y="170"/>
                  </a:cubicBezTo>
                  <a:cubicBezTo>
                    <a:pt x="322" y="170"/>
                    <a:pt x="322" y="170"/>
                    <a:pt x="322" y="170"/>
                  </a:cubicBezTo>
                  <a:cubicBezTo>
                    <a:pt x="322" y="170"/>
                    <a:pt x="322" y="170"/>
                    <a:pt x="322" y="170"/>
                  </a:cubicBezTo>
                  <a:cubicBezTo>
                    <a:pt x="322" y="170"/>
                    <a:pt x="321" y="170"/>
                    <a:pt x="321" y="170"/>
                  </a:cubicBezTo>
                  <a:cubicBezTo>
                    <a:pt x="321" y="171"/>
                    <a:pt x="320" y="171"/>
                    <a:pt x="320" y="171"/>
                  </a:cubicBezTo>
                  <a:cubicBezTo>
                    <a:pt x="320" y="171"/>
                    <a:pt x="321" y="171"/>
                    <a:pt x="321" y="171"/>
                  </a:cubicBezTo>
                  <a:cubicBezTo>
                    <a:pt x="322" y="171"/>
                    <a:pt x="322" y="172"/>
                    <a:pt x="322" y="172"/>
                  </a:cubicBezTo>
                  <a:cubicBezTo>
                    <a:pt x="322" y="172"/>
                    <a:pt x="323" y="172"/>
                    <a:pt x="323" y="173"/>
                  </a:cubicBezTo>
                  <a:cubicBezTo>
                    <a:pt x="323" y="174"/>
                    <a:pt x="322" y="174"/>
                    <a:pt x="321" y="175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20" y="177"/>
                    <a:pt x="319" y="177"/>
                    <a:pt x="318" y="177"/>
                  </a:cubicBezTo>
                  <a:cubicBezTo>
                    <a:pt x="317" y="177"/>
                    <a:pt x="317" y="175"/>
                    <a:pt x="317" y="174"/>
                  </a:cubicBezTo>
                  <a:cubicBezTo>
                    <a:pt x="317" y="174"/>
                    <a:pt x="317" y="175"/>
                    <a:pt x="317" y="175"/>
                  </a:cubicBezTo>
                  <a:cubicBezTo>
                    <a:pt x="317" y="175"/>
                    <a:pt x="317" y="176"/>
                    <a:pt x="317" y="176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7" y="177"/>
                    <a:pt x="317" y="177"/>
                    <a:pt x="316" y="177"/>
                  </a:cubicBezTo>
                  <a:cubicBezTo>
                    <a:pt x="316" y="177"/>
                    <a:pt x="316" y="177"/>
                    <a:pt x="315" y="177"/>
                  </a:cubicBezTo>
                  <a:cubicBezTo>
                    <a:pt x="315" y="177"/>
                    <a:pt x="314" y="177"/>
                    <a:pt x="314" y="177"/>
                  </a:cubicBezTo>
                  <a:cubicBezTo>
                    <a:pt x="313" y="177"/>
                    <a:pt x="313" y="177"/>
                    <a:pt x="313" y="177"/>
                  </a:cubicBezTo>
                  <a:cubicBezTo>
                    <a:pt x="312" y="177"/>
                    <a:pt x="312" y="177"/>
                    <a:pt x="312" y="177"/>
                  </a:cubicBezTo>
                  <a:cubicBezTo>
                    <a:pt x="311" y="177"/>
                    <a:pt x="310" y="176"/>
                    <a:pt x="310" y="176"/>
                  </a:cubicBezTo>
                  <a:cubicBezTo>
                    <a:pt x="309" y="175"/>
                    <a:pt x="308" y="174"/>
                    <a:pt x="307" y="174"/>
                  </a:cubicBezTo>
                  <a:cubicBezTo>
                    <a:pt x="306" y="173"/>
                    <a:pt x="306" y="173"/>
                    <a:pt x="306" y="172"/>
                  </a:cubicBezTo>
                  <a:cubicBezTo>
                    <a:pt x="306" y="171"/>
                    <a:pt x="305" y="170"/>
                    <a:pt x="304" y="169"/>
                  </a:cubicBezTo>
                  <a:cubicBezTo>
                    <a:pt x="304" y="168"/>
                    <a:pt x="303" y="167"/>
                    <a:pt x="302" y="167"/>
                  </a:cubicBezTo>
                  <a:cubicBezTo>
                    <a:pt x="301" y="167"/>
                    <a:pt x="301" y="167"/>
                    <a:pt x="300" y="167"/>
                  </a:cubicBezTo>
                  <a:cubicBezTo>
                    <a:pt x="300" y="167"/>
                    <a:pt x="299" y="166"/>
                    <a:pt x="299" y="165"/>
                  </a:cubicBezTo>
                  <a:cubicBezTo>
                    <a:pt x="298" y="164"/>
                    <a:pt x="295" y="164"/>
                    <a:pt x="294" y="164"/>
                  </a:cubicBezTo>
                  <a:cubicBezTo>
                    <a:pt x="293" y="164"/>
                    <a:pt x="292" y="164"/>
                    <a:pt x="291" y="164"/>
                  </a:cubicBezTo>
                  <a:cubicBezTo>
                    <a:pt x="290" y="164"/>
                    <a:pt x="290" y="164"/>
                    <a:pt x="289" y="163"/>
                  </a:cubicBezTo>
                  <a:cubicBezTo>
                    <a:pt x="288" y="163"/>
                    <a:pt x="288" y="163"/>
                    <a:pt x="288" y="162"/>
                  </a:cubicBezTo>
                  <a:cubicBezTo>
                    <a:pt x="287" y="162"/>
                    <a:pt x="287" y="162"/>
                    <a:pt x="287" y="162"/>
                  </a:cubicBezTo>
                  <a:cubicBezTo>
                    <a:pt x="286" y="162"/>
                    <a:pt x="285" y="161"/>
                    <a:pt x="285" y="161"/>
                  </a:cubicBezTo>
                  <a:cubicBezTo>
                    <a:pt x="284" y="160"/>
                    <a:pt x="283" y="159"/>
                    <a:pt x="282" y="159"/>
                  </a:cubicBezTo>
                  <a:cubicBezTo>
                    <a:pt x="281" y="159"/>
                    <a:pt x="281" y="159"/>
                    <a:pt x="280" y="159"/>
                  </a:cubicBezTo>
                  <a:cubicBezTo>
                    <a:pt x="280" y="160"/>
                    <a:pt x="281" y="160"/>
                    <a:pt x="282" y="160"/>
                  </a:cubicBezTo>
                  <a:cubicBezTo>
                    <a:pt x="282" y="160"/>
                    <a:pt x="282" y="160"/>
                    <a:pt x="282" y="161"/>
                  </a:cubicBezTo>
                  <a:cubicBezTo>
                    <a:pt x="283" y="161"/>
                    <a:pt x="284" y="161"/>
                    <a:pt x="284" y="162"/>
                  </a:cubicBezTo>
                  <a:cubicBezTo>
                    <a:pt x="284" y="163"/>
                    <a:pt x="284" y="163"/>
                    <a:pt x="283" y="163"/>
                  </a:cubicBezTo>
                  <a:cubicBezTo>
                    <a:pt x="283" y="163"/>
                    <a:pt x="282" y="163"/>
                    <a:pt x="282" y="164"/>
                  </a:cubicBezTo>
                  <a:cubicBezTo>
                    <a:pt x="281" y="164"/>
                    <a:pt x="281" y="164"/>
                    <a:pt x="280" y="164"/>
                  </a:cubicBezTo>
                  <a:cubicBezTo>
                    <a:pt x="281" y="164"/>
                    <a:pt x="281" y="164"/>
                    <a:pt x="282" y="164"/>
                  </a:cubicBezTo>
                  <a:cubicBezTo>
                    <a:pt x="282" y="164"/>
                    <a:pt x="282" y="164"/>
                    <a:pt x="283" y="164"/>
                  </a:cubicBezTo>
                  <a:cubicBezTo>
                    <a:pt x="283" y="164"/>
                    <a:pt x="284" y="164"/>
                    <a:pt x="284" y="164"/>
                  </a:cubicBezTo>
                  <a:cubicBezTo>
                    <a:pt x="284" y="164"/>
                    <a:pt x="284" y="164"/>
                    <a:pt x="285" y="164"/>
                  </a:cubicBezTo>
                  <a:cubicBezTo>
                    <a:pt x="285" y="164"/>
                    <a:pt x="286" y="164"/>
                    <a:pt x="287" y="164"/>
                  </a:cubicBezTo>
                  <a:cubicBezTo>
                    <a:pt x="288" y="165"/>
                    <a:pt x="290" y="166"/>
                    <a:pt x="291" y="166"/>
                  </a:cubicBezTo>
                  <a:cubicBezTo>
                    <a:pt x="293" y="166"/>
                    <a:pt x="297" y="164"/>
                    <a:pt x="297" y="167"/>
                  </a:cubicBezTo>
                  <a:cubicBezTo>
                    <a:pt x="298" y="168"/>
                    <a:pt x="297" y="168"/>
                    <a:pt x="296" y="169"/>
                  </a:cubicBezTo>
                  <a:cubicBezTo>
                    <a:pt x="295" y="169"/>
                    <a:pt x="294" y="169"/>
                    <a:pt x="293" y="170"/>
                  </a:cubicBezTo>
                  <a:cubicBezTo>
                    <a:pt x="292" y="170"/>
                    <a:pt x="291" y="171"/>
                    <a:pt x="290" y="171"/>
                  </a:cubicBezTo>
                  <a:cubicBezTo>
                    <a:pt x="289" y="171"/>
                    <a:pt x="288" y="171"/>
                    <a:pt x="286" y="170"/>
                  </a:cubicBezTo>
                  <a:cubicBezTo>
                    <a:pt x="284" y="170"/>
                    <a:pt x="282" y="171"/>
                    <a:pt x="280" y="170"/>
                  </a:cubicBezTo>
                  <a:cubicBezTo>
                    <a:pt x="281" y="171"/>
                    <a:pt x="282" y="171"/>
                    <a:pt x="282" y="172"/>
                  </a:cubicBezTo>
                  <a:cubicBezTo>
                    <a:pt x="283" y="173"/>
                    <a:pt x="282" y="174"/>
                    <a:pt x="281" y="175"/>
                  </a:cubicBezTo>
                  <a:cubicBezTo>
                    <a:pt x="281" y="175"/>
                    <a:pt x="281" y="176"/>
                    <a:pt x="280" y="176"/>
                  </a:cubicBezTo>
                  <a:cubicBezTo>
                    <a:pt x="280" y="176"/>
                    <a:pt x="280" y="176"/>
                    <a:pt x="279" y="176"/>
                  </a:cubicBezTo>
                  <a:cubicBezTo>
                    <a:pt x="279" y="176"/>
                    <a:pt x="279" y="177"/>
                    <a:pt x="278" y="177"/>
                  </a:cubicBezTo>
                  <a:cubicBezTo>
                    <a:pt x="278" y="177"/>
                    <a:pt x="278" y="177"/>
                    <a:pt x="278" y="177"/>
                  </a:cubicBezTo>
                  <a:cubicBezTo>
                    <a:pt x="278" y="177"/>
                    <a:pt x="277" y="177"/>
                    <a:pt x="277" y="177"/>
                  </a:cubicBezTo>
                  <a:cubicBezTo>
                    <a:pt x="277" y="177"/>
                    <a:pt x="277" y="177"/>
                    <a:pt x="277" y="177"/>
                  </a:cubicBezTo>
                  <a:cubicBezTo>
                    <a:pt x="276" y="177"/>
                    <a:pt x="276" y="177"/>
                    <a:pt x="276" y="177"/>
                  </a:cubicBezTo>
                  <a:cubicBezTo>
                    <a:pt x="275" y="177"/>
                    <a:pt x="275" y="177"/>
                    <a:pt x="274" y="178"/>
                  </a:cubicBezTo>
                  <a:cubicBezTo>
                    <a:pt x="275" y="178"/>
                    <a:pt x="275" y="178"/>
                    <a:pt x="275" y="178"/>
                  </a:cubicBezTo>
                  <a:cubicBezTo>
                    <a:pt x="275" y="178"/>
                    <a:pt x="275" y="177"/>
                    <a:pt x="276" y="177"/>
                  </a:cubicBezTo>
                  <a:cubicBezTo>
                    <a:pt x="276" y="177"/>
                    <a:pt x="276" y="177"/>
                    <a:pt x="277" y="177"/>
                  </a:cubicBezTo>
                  <a:cubicBezTo>
                    <a:pt x="277" y="177"/>
                    <a:pt x="277" y="177"/>
                    <a:pt x="277" y="177"/>
                  </a:cubicBezTo>
                  <a:cubicBezTo>
                    <a:pt x="278" y="177"/>
                    <a:pt x="279" y="177"/>
                    <a:pt x="279" y="177"/>
                  </a:cubicBezTo>
                  <a:cubicBezTo>
                    <a:pt x="279" y="177"/>
                    <a:pt x="280" y="177"/>
                    <a:pt x="280" y="177"/>
                  </a:cubicBezTo>
                  <a:cubicBezTo>
                    <a:pt x="280" y="177"/>
                    <a:pt x="281" y="177"/>
                    <a:pt x="281" y="177"/>
                  </a:cubicBezTo>
                  <a:cubicBezTo>
                    <a:pt x="281" y="178"/>
                    <a:pt x="281" y="178"/>
                    <a:pt x="282" y="178"/>
                  </a:cubicBezTo>
                  <a:cubicBezTo>
                    <a:pt x="283" y="178"/>
                    <a:pt x="285" y="177"/>
                    <a:pt x="287" y="177"/>
                  </a:cubicBezTo>
                  <a:cubicBezTo>
                    <a:pt x="287" y="177"/>
                    <a:pt x="288" y="177"/>
                    <a:pt x="288" y="177"/>
                  </a:cubicBezTo>
                  <a:cubicBezTo>
                    <a:pt x="288" y="177"/>
                    <a:pt x="289" y="177"/>
                    <a:pt x="289" y="177"/>
                  </a:cubicBezTo>
                  <a:cubicBezTo>
                    <a:pt x="290" y="177"/>
                    <a:pt x="291" y="176"/>
                    <a:pt x="291" y="177"/>
                  </a:cubicBezTo>
                  <a:cubicBezTo>
                    <a:pt x="292" y="177"/>
                    <a:pt x="292" y="177"/>
                    <a:pt x="293" y="177"/>
                  </a:cubicBezTo>
                  <a:cubicBezTo>
                    <a:pt x="293" y="177"/>
                    <a:pt x="293" y="178"/>
                    <a:pt x="292" y="178"/>
                  </a:cubicBezTo>
                  <a:cubicBezTo>
                    <a:pt x="292" y="178"/>
                    <a:pt x="292" y="178"/>
                    <a:pt x="292" y="178"/>
                  </a:cubicBezTo>
                  <a:cubicBezTo>
                    <a:pt x="292" y="178"/>
                    <a:pt x="291" y="178"/>
                    <a:pt x="291" y="179"/>
                  </a:cubicBezTo>
                  <a:cubicBezTo>
                    <a:pt x="290" y="179"/>
                    <a:pt x="290" y="179"/>
                    <a:pt x="290" y="179"/>
                  </a:cubicBezTo>
                  <a:cubicBezTo>
                    <a:pt x="289" y="179"/>
                    <a:pt x="289" y="179"/>
                    <a:pt x="288" y="179"/>
                  </a:cubicBezTo>
                  <a:cubicBezTo>
                    <a:pt x="288" y="179"/>
                    <a:pt x="288" y="179"/>
                    <a:pt x="287" y="179"/>
                  </a:cubicBezTo>
                  <a:cubicBezTo>
                    <a:pt x="287" y="179"/>
                    <a:pt x="287" y="179"/>
                    <a:pt x="287" y="180"/>
                  </a:cubicBezTo>
                  <a:cubicBezTo>
                    <a:pt x="286" y="180"/>
                    <a:pt x="285" y="180"/>
                    <a:pt x="285" y="181"/>
                  </a:cubicBezTo>
                  <a:cubicBezTo>
                    <a:pt x="284" y="181"/>
                    <a:pt x="284" y="181"/>
                    <a:pt x="284" y="181"/>
                  </a:cubicBezTo>
                  <a:cubicBezTo>
                    <a:pt x="283" y="181"/>
                    <a:pt x="283" y="181"/>
                    <a:pt x="283" y="181"/>
                  </a:cubicBezTo>
                  <a:cubicBezTo>
                    <a:pt x="282" y="181"/>
                    <a:pt x="281" y="181"/>
                    <a:pt x="280" y="181"/>
                  </a:cubicBezTo>
                  <a:cubicBezTo>
                    <a:pt x="281" y="181"/>
                    <a:pt x="281" y="181"/>
                    <a:pt x="282" y="181"/>
                  </a:cubicBezTo>
                  <a:cubicBezTo>
                    <a:pt x="283" y="182"/>
                    <a:pt x="283" y="182"/>
                    <a:pt x="284" y="182"/>
                  </a:cubicBezTo>
                  <a:cubicBezTo>
                    <a:pt x="285" y="182"/>
                    <a:pt x="285" y="182"/>
                    <a:pt x="286" y="182"/>
                  </a:cubicBezTo>
                  <a:cubicBezTo>
                    <a:pt x="286" y="182"/>
                    <a:pt x="286" y="182"/>
                    <a:pt x="286" y="182"/>
                  </a:cubicBezTo>
                  <a:cubicBezTo>
                    <a:pt x="287" y="181"/>
                    <a:pt x="288" y="181"/>
                    <a:pt x="288" y="180"/>
                  </a:cubicBezTo>
                  <a:cubicBezTo>
                    <a:pt x="289" y="180"/>
                    <a:pt x="289" y="180"/>
                    <a:pt x="290" y="180"/>
                  </a:cubicBezTo>
                  <a:cubicBezTo>
                    <a:pt x="290" y="179"/>
                    <a:pt x="290" y="180"/>
                    <a:pt x="291" y="180"/>
                  </a:cubicBezTo>
                  <a:cubicBezTo>
                    <a:pt x="291" y="180"/>
                    <a:pt x="292" y="180"/>
                    <a:pt x="293" y="180"/>
                  </a:cubicBezTo>
                  <a:cubicBezTo>
                    <a:pt x="294" y="180"/>
                    <a:pt x="295" y="179"/>
                    <a:pt x="296" y="179"/>
                  </a:cubicBezTo>
                  <a:cubicBezTo>
                    <a:pt x="296" y="179"/>
                    <a:pt x="297" y="179"/>
                    <a:pt x="297" y="179"/>
                  </a:cubicBezTo>
                  <a:cubicBezTo>
                    <a:pt x="298" y="179"/>
                    <a:pt x="298" y="178"/>
                    <a:pt x="298" y="178"/>
                  </a:cubicBezTo>
                  <a:cubicBezTo>
                    <a:pt x="298" y="178"/>
                    <a:pt x="299" y="178"/>
                    <a:pt x="299" y="178"/>
                  </a:cubicBezTo>
                  <a:cubicBezTo>
                    <a:pt x="299" y="178"/>
                    <a:pt x="300" y="178"/>
                    <a:pt x="300" y="178"/>
                  </a:cubicBezTo>
                  <a:cubicBezTo>
                    <a:pt x="300" y="178"/>
                    <a:pt x="300" y="179"/>
                    <a:pt x="300" y="179"/>
                  </a:cubicBezTo>
                  <a:cubicBezTo>
                    <a:pt x="300" y="179"/>
                    <a:pt x="300" y="179"/>
                    <a:pt x="300" y="179"/>
                  </a:cubicBezTo>
                  <a:cubicBezTo>
                    <a:pt x="301" y="179"/>
                    <a:pt x="301" y="179"/>
                    <a:pt x="301" y="179"/>
                  </a:cubicBezTo>
                  <a:cubicBezTo>
                    <a:pt x="302" y="179"/>
                    <a:pt x="303" y="179"/>
                    <a:pt x="304" y="179"/>
                  </a:cubicBezTo>
                  <a:cubicBezTo>
                    <a:pt x="304" y="179"/>
                    <a:pt x="304" y="179"/>
                    <a:pt x="304" y="179"/>
                  </a:cubicBezTo>
                  <a:cubicBezTo>
                    <a:pt x="304" y="180"/>
                    <a:pt x="304" y="180"/>
                    <a:pt x="305" y="180"/>
                  </a:cubicBezTo>
                  <a:cubicBezTo>
                    <a:pt x="305" y="180"/>
                    <a:pt x="306" y="180"/>
                    <a:pt x="306" y="180"/>
                  </a:cubicBezTo>
                  <a:cubicBezTo>
                    <a:pt x="306" y="180"/>
                    <a:pt x="307" y="180"/>
                    <a:pt x="307" y="180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8" y="181"/>
                    <a:pt x="309" y="181"/>
                    <a:pt x="309" y="181"/>
                  </a:cubicBezTo>
                  <a:cubicBezTo>
                    <a:pt x="311" y="181"/>
                    <a:pt x="313" y="181"/>
                    <a:pt x="314" y="181"/>
                  </a:cubicBezTo>
                  <a:cubicBezTo>
                    <a:pt x="315" y="181"/>
                    <a:pt x="316" y="181"/>
                    <a:pt x="317" y="181"/>
                  </a:cubicBezTo>
                  <a:cubicBezTo>
                    <a:pt x="318" y="181"/>
                    <a:pt x="319" y="181"/>
                    <a:pt x="320" y="181"/>
                  </a:cubicBezTo>
                  <a:cubicBezTo>
                    <a:pt x="320" y="181"/>
                    <a:pt x="317" y="182"/>
                    <a:pt x="317" y="182"/>
                  </a:cubicBezTo>
                  <a:cubicBezTo>
                    <a:pt x="317" y="182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3"/>
                    <a:pt x="314" y="183"/>
                    <a:pt x="313" y="184"/>
                  </a:cubicBezTo>
                  <a:cubicBezTo>
                    <a:pt x="313" y="184"/>
                    <a:pt x="313" y="184"/>
                    <a:pt x="312" y="185"/>
                  </a:cubicBezTo>
                  <a:cubicBezTo>
                    <a:pt x="312" y="185"/>
                    <a:pt x="312" y="185"/>
                    <a:pt x="311" y="185"/>
                  </a:cubicBezTo>
                  <a:cubicBezTo>
                    <a:pt x="311" y="185"/>
                    <a:pt x="310" y="185"/>
                    <a:pt x="310" y="185"/>
                  </a:cubicBezTo>
                  <a:cubicBezTo>
                    <a:pt x="309" y="185"/>
                    <a:pt x="310" y="186"/>
                    <a:pt x="310" y="186"/>
                  </a:cubicBezTo>
                  <a:cubicBezTo>
                    <a:pt x="310" y="187"/>
                    <a:pt x="310" y="187"/>
                    <a:pt x="309" y="187"/>
                  </a:cubicBezTo>
                  <a:cubicBezTo>
                    <a:pt x="309" y="187"/>
                    <a:pt x="308" y="187"/>
                    <a:pt x="308" y="187"/>
                  </a:cubicBezTo>
                  <a:cubicBezTo>
                    <a:pt x="307" y="187"/>
                    <a:pt x="306" y="187"/>
                    <a:pt x="306" y="187"/>
                  </a:cubicBezTo>
                  <a:cubicBezTo>
                    <a:pt x="305" y="187"/>
                    <a:pt x="306" y="188"/>
                    <a:pt x="306" y="188"/>
                  </a:cubicBezTo>
                  <a:cubicBezTo>
                    <a:pt x="306" y="188"/>
                    <a:pt x="305" y="189"/>
                    <a:pt x="305" y="189"/>
                  </a:cubicBezTo>
                  <a:cubicBezTo>
                    <a:pt x="304" y="189"/>
                    <a:pt x="304" y="189"/>
                    <a:pt x="304" y="189"/>
                  </a:cubicBezTo>
                  <a:cubicBezTo>
                    <a:pt x="304" y="190"/>
                    <a:pt x="304" y="190"/>
                    <a:pt x="304" y="190"/>
                  </a:cubicBezTo>
                  <a:cubicBezTo>
                    <a:pt x="304" y="191"/>
                    <a:pt x="303" y="191"/>
                    <a:pt x="303" y="191"/>
                  </a:cubicBezTo>
                  <a:cubicBezTo>
                    <a:pt x="302" y="191"/>
                    <a:pt x="301" y="191"/>
                    <a:pt x="300" y="191"/>
                  </a:cubicBezTo>
                  <a:cubicBezTo>
                    <a:pt x="300" y="192"/>
                    <a:pt x="300" y="193"/>
                    <a:pt x="299" y="193"/>
                  </a:cubicBezTo>
                  <a:cubicBezTo>
                    <a:pt x="299" y="193"/>
                    <a:pt x="298" y="193"/>
                    <a:pt x="298" y="193"/>
                  </a:cubicBezTo>
                  <a:cubicBezTo>
                    <a:pt x="297" y="194"/>
                    <a:pt x="298" y="194"/>
                    <a:pt x="298" y="194"/>
                  </a:cubicBezTo>
                  <a:cubicBezTo>
                    <a:pt x="297" y="195"/>
                    <a:pt x="297" y="195"/>
                    <a:pt x="296" y="195"/>
                  </a:cubicBezTo>
                  <a:cubicBezTo>
                    <a:pt x="296" y="196"/>
                    <a:pt x="296" y="196"/>
                    <a:pt x="296" y="196"/>
                  </a:cubicBezTo>
                  <a:cubicBezTo>
                    <a:pt x="295" y="196"/>
                    <a:pt x="295" y="196"/>
                    <a:pt x="294" y="196"/>
                  </a:cubicBezTo>
                  <a:cubicBezTo>
                    <a:pt x="293" y="196"/>
                    <a:pt x="292" y="196"/>
                    <a:pt x="292" y="197"/>
                  </a:cubicBezTo>
                  <a:cubicBezTo>
                    <a:pt x="291" y="197"/>
                    <a:pt x="290" y="197"/>
                    <a:pt x="290" y="198"/>
                  </a:cubicBezTo>
                  <a:cubicBezTo>
                    <a:pt x="289" y="198"/>
                    <a:pt x="288" y="198"/>
                    <a:pt x="288" y="198"/>
                  </a:cubicBezTo>
                  <a:cubicBezTo>
                    <a:pt x="287" y="198"/>
                    <a:pt x="286" y="198"/>
                    <a:pt x="285" y="198"/>
                  </a:cubicBezTo>
                  <a:cubicBezTo>
                    <a:pt x="285" y="198"/>
                    <a:pt x="284" y="198"/>
                    <a:pt x="283" y="199"/>
                  </a:cubicBezTo>
                  <a:cubicBezTo>
                    <a:pt x="283" y="199"/>
                    <a:pt x="282" y="199"/>
                    <a:pt x="281" y="200"/>
                  </a:cubicBezTo>
                  <a:cubicBezTo>
                    <a:pt x="281" y="200"/>
                    <a:pt x="280" y="200"/>
                    <a:pt x="279" y="200"/>
                  </a:cubicBezTo>
                  <a:cubicBezTo>
                    <a:pt x="278" y="200"/>
                    <a:pt x="277" y="200"/>
                    <a:pt x="277" y="200"/>
                  </a:cubicBezTo>
                  <a:cubicBezTo>
                    <a:pt x="276" y="200"/>
                    <a:pt x="275" y="200"/>
                    <a:pt x="274" y="201"/>
                  </a:cubicBezTo>
                  <a:cubicBezTo>
                    <a:pt x="274" y="201"/>
                    <a:pt x="274" y="201"/>
                    <a:pt x="274" y="201"/>
                  </a:cubicBezTo>
                  <a:cubicBezTo>
                    <a:pt x="274" y="201"/>
                    <a:pt x="273" y="201"/>
                    <a:pt x="273" y="201"/>
                  </a:cubicBezTo>
                  <a:cubicBezTo>
                    <a:pt x="272" y="201"/>
                    <a:pt x="271" y="200"/>
                    <a:pt x="271" y="201"/>
                  </a:cubicBezTo>
                  <a:cubicBezTo>
                    <a:pt x="270" y="202"/>
                    <a:pt x="271" y="202"/>
                    <a:pt x="271" y="203"/>
                  </a:cubicBezTo>
                  <a:cubicBezTo>
                    <a:pt x="271" y="203"/>
                    <a:pt x="270" y="203"/>
                    <a:pt x="270" y="202"/>
                  </a:cubicBezTo>
                  <a:cubicBezTo>
                    <a:pt x="270" y="202"/>
                    <a:pt x="269" y="202"/>
                    <a:pt x="269" y="202"/>
                  </a:cubicBezTo>
                  <a:cubicBezTo>
                    <a:pt x="268" y="203"/>
                    <a:pt x="269" y="203"/>
                    <a:pt x="269" y="203"/>
                  </a:cubicBezTo>
                  <a:cubicBezTo>
                    <a:pt x="269" y="203"/>
                    <a:pt x="269" y="203"/>
                    <a:pt x="269" y="203"/>
                  </a:cubicBezTo>
                  <a:cubicBezTo>
                    <a:pt x="268" y="203"/>
                    <a:pt x="268" y="203"/>
                    <a:pt x="267" y="202"/>
                  </a:cubicBezTo>
                  <a:cubicBezTo>
                    <a:pt x="267" y="202"/>
                    <a:pt x="267" y="202"/>
                    <a:pt x="267" y="202"/>
                  </a:cubicBezTo>
                  <a:cubicBezTo>
                    <a:pt x="267" y="202"/>
                    <a:pt x="266" y="202"/>
                    <a:pt x="266" y="202"/>
                  </a:cubicBezTo>
                  <a:cubicBezTo>
                    <a:pt x="266" y="202"/>
                    <a:pt x="267" y="203"/>
                    <a:pt x="266" y="203"/>
                  </a:cubicBezTo>
                  <a:cubicBezTo>
                    <a:pt x="266" y="204"/>
                    <a:pt x="265" y="203"/>
                    <a:pt x="265" y="203"/>
                  </a:cubicBezTo>
                  <a:cubicBezTo>
                    <a:pt x="264" y="203"/>
                    <a:pt x="263" y="203"/>
                    <a:pt x="263" y="203"/>
                  </a:cubicBezTo>
                  <a:cubicBezTo>
                    <a:pt x="262" y="203"/>
                    <a:pt x="261" y="204"/>
                    <a:pt x="260" y="203"/>
                  </a:cubicBezTo>
                  <a:cubicBezTo>
                    <a:pt x="260" y="203"/>
                    <a:pt x="259" y="203"/>
                    <a:pt x="259" y="202"/>
                  </a:cubicBezTo>
                  <a:cubicBezTo>
                    <a:pt x="258" y="202"/>
                    <a:pt x="258" y="202"/>
                    <a:pt x="258" y="201"/>
                  </a:cubicBezTo>
                  <a:cubicBezTo>
                    <a:pt x="257" y="201"/>
                    <a:pt x="257" y="200"/>
                    <a:pt x="256" y="199"/>
                  </a:cubicBezTo>
                  <a:cubicBezTo>
                    <a:pt x="256" y="199"/>
                    <a:pt x="255" y="198"/>
                    <a:pt x="255" y="198"/>
                  </a:cubicBezTo>
                  <a:cubicBezTo>
                    <a:pt x="254" y="198"/>
                    <a:pt x="254" y="199"/>
                    <a:pt x="254" y="200"/>
                  </a:cubicBezTo>
                  <a:cubicBezTo>
                    <a:pt x="255" y="201"/>
                    <a:pt x="256" y="201"/>
                    <a:pt x="256" y="202"/>
                  </a:cubicBezTo>
                  <a:cubicBezTo>
                    <a:pt x="256" y="202"/>
                    <a:pt x="256" y="202"/>
                    <a:pt x="256" y="203"/>
                  </a:cubicBezTo>
                  <a:cubicBezTo>
                    <a:pt x="257" y="203"/>
                    <a:pt x="257" y="204"/>
                    <a:pt x="257" y="204"/>
                  </a:cubicBezTo>
                  <a:cubicBezTo>
                    <a:pt x="257" y="205"/>
                    <a:pt x="257" y="205"/>
                    <a:pt x="256" y="205"/>
                  </a:cubicBezTo>
                  <a:cubicBezTo>
                    <a:pt x="256" y="205"/>
                    <a:pt x="255" y="205"/>
                    <a:pt x="255" y="205"/>
                  </a:cubicBezTo>
                  <a:cubicBezTo>
                    <a:pt x="254" y="206"/>
                    <a:pt x="253" y="207"/>
                    <a:pt x="252" y="208"/>
                  </a:cubicBezTo>
                  <a:cubicBezTo>
                    <a:pt x="251" y="208"/>
                    <a:pt x="250" y="208"/>
                    <a:pt x="250" y="209"/>
                  </a:cubicBezTo>
                  <a:cubicBezTo>
                    <a:pt x="250" y="209"/>
                    <a:pt x="250" y="210"/>
                    <a:pt x="250" y="210"/>
                  </a:cubicBezTo>
                  <a:cubicBezTo>
                    <a:pt x="249" y="210"/>
                    <a:pt x="249" y="211"/>
                    <a:pt x="248" y="211"/>
                  </a:cubicBezTo>
                  <a:cubicBezTo>
                    <a:pt x="248" y="211"/>
                    <a:pt x="248" y="212"/>
                    <a:pt x="248" y="212"/>
                  </a:cubicBezTo>
                  <a:cubicBezTo>
                    <a:pt x="248" y="212"/>
                    <a:pt x="248" y="212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7" y="214"/>
                    <a:pt x="247" y="214"/>
                    <a:pt x="246" y="215"/>
                  </a:cubicBezTo>
                  <a:cubicBezTo>
                    <a:pt x="246" y="215"/>
                    <a:pt x="246" y="215"/>
                    <a:pt x="245" y="215"/>
                  </a:cubicBezTo>
                  <a:cubicBezTo>
                    <a:pt x="244" y="216"/>
                    <a:pt x="245" y="217"/>
                    <a:pt x="244" y="217"/>
                  </a:cubicBezTo>
                  <a:cubicBezTo>
                    <a:pt x="244" y="218"/>
                    <a:pt x="243" y="218"/>
                    <a:pt x="243" y="218"/>
                  </a:cubicBezTo>
                  <a:cubicBezTo>
                    <a:pt x="242" y="218"/>
                    <a:pt x="242" y="218"/>
                    <a:pt x="242" y="219"/>
                  </a:cubicBezTo>
                  <a:cubicBezTo>
                    <a:pt x="241" y="219"/>
                    <a:pt x="242" y="220"/>
                    <a:pt x="242" y="220"/>
                  </a:cubicBezTo>
                  <a:cubicBezTo>
                    <a:pt x="241" y="220"/>
                    <a:pt x="241" y="221"/>
                    <a:pt x="241" y="221"/>
                  </a:cubicBezTo>
                  <a:cubicBezTo>
                    <a:pt x="241" y="221"/>
                    <a:pt x="240" y="222"/>
                    <a:pt x="240" y="222"/>
                  </a:cubicBezTo>
                  <a:cubicBezTo>
                    <a:pt x="240" y="222"/>
                    <a:pt x="239" y="222"/>
                    <a:pt x="239" y="222"/>
                  </a:cubicBezTo>
                  <a:cubicBezTo>
                    <a:pt x="238" y="222"/>
                    <a:pt x="238" y="222"/>
                    <a:pt x="238" y="223"/>
                  </a:cubicBezTo>
                  <a:cubicBezTo>
                    <a:pt x="238" y="223"/>
                    <a:pt x="237" y="223"/>
                    <a:pt x="236" y="223"/>
                  </a:cubicBezTo>
                  <a:cubicBezTo>
                    <a:pt x="236" y="223"/>
                    <a:pt x="235" y="223"/>
                    <a:pt x="235" y="223"/>
                  </a:cubicBezTo>
                  <a:cubicBezTo>
                    <a:pt x="235" y="223"/>
                    <a:pt x="234" y="223"/>
                    <a:pt x="234" y="223"/>
                  </a:cubicBezTo>
                  <a:cubicBezTo>
                    <a:pt x="234" y="223"/>
                    <a:pt x="234" y="223"/>
                    <a:pt x="234" y="224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33" y="225"/>
                    <a:pt x="233" y="225"/>
                    <a:pt x="233" y="225"/>
                  </a:cubicBezTo>
                  <a:cubicBezTo>
                    <a:pt x="233" y="225"/>
                    <a:pt x="233" y="225"/>
                    <a:pt x="233" y="226"/>
                  </a:cubicBezTo>
                  <a:cubicBezTo>
                    <a:pt x="233" y="226"/>
                    <a:pt x="232" y="226"/>
                    <a:pt x="232" y="226"/>
                  </a:cubicBezTo>
                  <a:cubicBezTo>
                    <a:pt x="232" y="226"/>
                    <a:pt x="232" y="226"/>
                    <a:pt x="232" y="226"/>
                  </a:cubicBezTo>
                  <a:cubicBezTo>
                    <a:pt x="231" y="226"/>
                    <a:pt x="231" y="226"/>
                    <a:pt x="231" y="226"/>
                  </a:cubicBezTo>
                  <a:cubicBezTo>
                    <a:pt x="231" y="225"/>
                    <a:pt x="230" y="225"/>
                    <a:pt x="230" y="225"/>
                  </a:cubicBezTo>
                  <a:cubicBezTo>
                    <a:pt x="230" y="225"/>
                    <a:pt x="230" y="225"/>
                    <a:pt x="230" y="225"/>
                  </a:cubicBezTo>
                  <a:cubicBezTo>
                    <a:pt x="230" y="225"/>
                    <a:pt x="229" y="225"/>
                    <a:pt x="229" y="225"/>
                  </a:cubicBezTo>
                  <a:cubicBezTo>
                    <a:pt x="229" y="225"/>
                    <a:pt x="229" y="225"/>
                    <a:pt x="229" y="225"/>
                  </a:cubicBezTo>
                  <a:cubicBezTo>
                    <a:pt x="228" y="225"/>
                    <a:pt x="228" y="226"/>
                    <a:pt x="228" y="226"/>
                  </a:cubicBezTo>
                  <a:cubicBezTo>
                    <a:pt x="228" y="227"/>
                    <a:pt x="227" y="226"/>
                    <a:pt x="226" y="226"/>
                  </a:cubicBezTo>
                  <a:cubicBezTo>
                    <a:pt x="226" y="226"/>
                    <a:pt x="225" y="226"/>
                    <a:pt x="225" y="226"/>
                  </a:cubicBezTo>
                  <a:cubicBezTo>
                    <a:pt x="225" y="226"/>
                    <a:pt x="225" y="227"/>
                    <a:pt x="225" y="227"/>
                  </a:cubicBezTo>
                  <a:cubicBezTo>
                    <a:pt x="224" y="228"/>
                    <a:pt x="223" y="227"/>
                    <a:pt x="222" y="227"/>
                  </a:cubicBezTo>
                  <a:cubicBezTo>
                    <a:pt x="222" y="227"/>
                    <a:pt x="222" y="229"/>
                    <a:pt x="222" y="228"/>
                  </a:cubicBezTo>
                  <a:cubicBezTo>
                    <a:pt x="221" y="229"/>
                    <a:pt x="221" y="229"/>
                    <a:pt x="221" y="229"/>
                  </a:cubicBezTo>
                  <a:cubicBezTo>
                    <a:pt x="221" y="229"/>
                    <a:pt x="220" y="229"/>
                    <a:pt x="220" y="229"/>
                  </a:cubicBezTo>
                  <a:cubicBezTo>
                    <a:pt x="220" y="229"/>
                    <a:pt x="220" y="229"/>
                    <a:pt x="220" y="228"/>
                  </a:cubicBezTo>
                  <a:cubicBezTo>
                    <a:pt x="220" y="227"/>
                    <a:pt x="221" y="227"/>
                    <a:pt x="221" y="226"/>
                  </a:cubicBezTo>
                  <a:cubicBezTo>
                    <a:pt x="221" y="225"/>
                    <a:pt x="220" y="224"/>
                    <a:pt x="221" y="224"/>
                  </a:cubicBezTo>
                  <a:cubicBezTo>
                    <a:pt x="222" y="223"/>
                    <a:pt x="223" y="224"/>
                    <a:pt x="223" y="222"/>
                  </a:cubicBezTo>
                  <a:cubicBezTo>
                    <a:pt x="223" y="222"/>
                    <a:pt x="221" y="222"/>
                    <a:pt x="221" y="222"/>
                  </a:cubicBezTo>
                  <a:cubicBezTo>
                    <a:pt x="220" y="222"/>
                    <a:pt x="220" y="222"/>
                    <a:pt x="220" y="222"/>
                  </a:cubicBezTo>
                  <a:cubicBezTo>
                    <a:pt x="219" y="223"/>
                    <a:pt x="220" y="223"/>
                    <a:pt x="219" y="223"/>
                  </a:cubicBezTo>
                  <a:cubicBezTo>
                    <a:pt x="219" y="223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5"/>
                  </a:cubicBezTo>
                  <a:cubicBezTo>
                    <a:pt x="219" y="225"/>
                    <a:pt x="219" y="225"/>
                    <a:pt x="218" y="226"/>
                  </a:cubicBezTo>
                  <a:cubicBezTo>
                    <a:pt x="218" y="226"/>
                    <a:pt x="218" y="226"/>
                    <a:pt x="218" y="226"/>
                  </a:cubicBezTo>
                  <a:cubicBezTo>
                    <a:pt x="217" y="226"/>
                    <a:pt x="217" y="226"/>
                    <a:pt x="217" y="227"/>
                  </a:cubicBezTo>
                  <a:cubicBezTo>
                    <a:pt x="217" y="227"/>
                    <a:pt x="217" y="227"/>
                    <a:pt x="218" y="228"/>
                  </a:cubicBezTo>
                  <a:cubicBezTo>
                    <a:pt x="219" y="229"/>
                    <a:pt x="216" y="229"/>
                    <a:pt x="215" y="229"/>
                  </a:cubicBezTo>
                  <a:cubicBezTo>
                    <a:pt x="215" y="229"/>
                    <a:pt x="214" y="229"/>
                    <a:pt x="214" y="229"/>
                  </a:cubicBezTo>
                  <a:cubicBezTo>
                    <a:pt x="214" y="229"/>
                    <a:pt x="214" y="229"/>
                    <a:pt x="213" y="229"/>
                  </a:cubicBezTo>
                  <a:cubicBezTo>
                    <a:pt x="213" y="229"/>
                    <a:pt x="212" y="229"/>
                    <a:pt x="212" y="229"/>
                  </a:cubicBezTo>
                  <a:cubicBezTo>
                    <a:pt x="211" y="229"/>
                    <a:pt x="211" y="229"/>
                    <a:pt x="211" y="230"/>
                  </a:cubicBezTo>
                  <a:cubicBezTo>
                    <a:pt x="211" y="230"/>
                    <a:pt x="211" y="230"/>
                    <a:pt x="211" y="230"/>
                  </a:cubicBezTo>
                  <a:cubicBezTo>
                    <a:pt x="210" y="230"/>
                    <a:pt x="210" y="230"/>
                    <a:pt x="210" y="230"/>
                  </a:cubicBezTo>
                  <a:cubicBezTo>
                    <a:pt x="209" y="229"/>
                    <a:pt x="209" y="230"/>
                    <a:pt x="209" y="230"/>
                  </a:cubicBezTo>
                  <a:cubicBezTo>
                    <a:pt x="208" y="230"/>
                    <a:pt x="208" y="229"/>
                    <a:pt x="207" y="230"/>
                  </a:cubicBezTo>
                  <a:cubicBezTo>
                    <a:pt x="207" y="230"/>
                    <a:pt x="207" y="231"/>
                    <a:pt x="207" y="231"/>
                  </a:cubicBezTo>
                  <a:cubicBezTo>
                    <a:pt x="207" y="232"/>
                    <a:pt x="208" y="232"/>
                    <a:pt x="208" y="233"/>
                  </a:cubicBezTo>
                  <a:cubicBezTo>
                    <a:pt x="208" y="233"/>
                    <a:pt x="208" y="233"/>
                    <a:pt x="207" y="233"/>
                  </a:cubicBezTo>
                  <a:cubicBezTo>
                    <a:pt x="207" y="234"/>
                    <a:pt x="207" y="234"/>
                    <a:pt x="207" y="234"/>
                  </a:cubicBezTo>
                  <a:cubicBezTo>
                    <a:pt x="207" y="235"/>
                    <a:pt x="207" y="235"/>
                    <a:pt x="206" y="235"/>
                  </a:cubicBezTo>
                  <a:cubicBezTo>
                    <a:pt x="206" y="235"/>
                    <a:pt x="205" y="235"/>
                    <a:pt x="205" y="234"/>
                  </a:cubicBezTo>
                  <a:cubicBezTo>
                    <a:pt x="204" y="234"/>
                    <a:pt x="204" y="234"/>
                    <a:pt x="204" y="234"/>
                  </a:cubicBezTo>
                  <a:cubicBezTo>
                    <a:pt x="203" y="234"/>
                    <a:pt x="203" y="234"/>
                    <a:pt x="203" y="234"/>
                  </a:cubicBezTo>
                  <a:cubicBezTo>
                    <a:pt x="203" y="235"/>
                    <a:pt x="202" y="235"/>
                    <a:pt x="202" y="235"/>
                  </a:cubicBezTo>
                  <a:cubicBezTo>
                    <a:pt x="201" y="235"/>
                    <a:pt x="201" y="236"/>
                    <a:pt x="201" y="236"/>
                  </a:cubicBezTo>
                  <a:cubicBezTo>
                    <a:pt x="201" y="237"/>
                    <a:pt x="202" y="238"/>
                    <a:pt x="202" y="238"/>
                  </a:cubicBezTo>
                  <a:cubicBezTo>
                    <a:pt x="202" y="238"/>
                    <a:pt x="203" y="239"/>
                    <a:pt x="203" y="239"/>
                  </a:cubicBezTo>
                  <a:cubicBezTo>
                    <a:pt x="203" y="239"/>
                    <a:pt x="203" y="239"/>
                    <a:pt x="203" y="240"/>
                  </a:cubicBezTo>
                  <a:cubicBezTo>
                    <a:pt x="203" y="240"/>
                    <a:pt x="203" y="241"/>
                    <a:pt x="203" y="242"/>
                  </a:cubicBezTo>
                  <a:cubicBezTo>
                    <a:pt x="203" y="242"/>
                    <a:pt x="203" y="242"/>
                    <a:pt x="203" y="243"/>
                  </a:cubicBezTo>
                  <a:cubicBezTo>
                    <a:pt x="202" y="243"/>
                    <a:pt x="201" y="243"/>
                    <a:pt x="201" y="243"/>
                  </a:cubicBezTo>
                  <a:cubicBezTo>
                    <a:pt x="201" y="243"/>
                    <a:pt x="200" y="243"/>
                    <a:pt x="200" y="243"/>
                  </a:cubicBezTo>
                  <a:cubicBezTo>
                    <a:pt x="200" y="242"/>
                    <a:pt x="199" y="242"/>
                    <a:pt x="199" y="243"/>
                  </a:cubicBezTo>
                  <a:cubicBezTo>
                    <a:pt x="199" y="243"/>
                    <a:pt x="197" y="243"/>
                    <a:pt x="197" y="243"/>
                  </a:cubicBezTo>
                  <a:cubicBezTo>
                    <a:pt x="198" y="243"/>
                    <a:pt x="198" y="243"/>
                    <a:pt x="198" y="243"/>
                  </a:cubicBezTo>
                  <a:cubicBezTo>
                    <a:pt x="198" y="243"/>
                    <a:pt x="199" y="244"/>
                    <a:pt x="199" y="244"/>
                  </a:cubicBezTo>
                  <a:cubicBezTo>
                    <a:pt x="199" y="244"/>
                    <a:pt x="199" y="244"/>
                    <a:pt x="199" y="244"/>
                  </a:cubicBezTo>
                  <a:cubicBezTo>
                    <a:pt x="200" y="244"/>
                    <a:pt x="200" y="245"/>
                    <a:pt x="201" y="245"/>
                  </a:cubicBezTo>
                  <a:cubicBezTo>
                    <a:pt x="201" y="245"/>
                    <a:pt x="202" y="245"/>
                    <a:pt x="202" y="245"/>
                  </a:cubicBezTo>
                  <a:cubicBezTo>
                    <a:pt x="202" y="245"/>
                    <a:pt x="203" y="245"/>
                    <a:pt x="203" y="246"/>
                  </a:cubicBezTo>
                  <a:cubicBezTo>
                    <a:pt x="203" y="246"/>
                    <a:pt x="203" y="247"/>
                    <a:pt x="203" y="247"/>
                  </a:cubicBezTo>
                  <a:cubicBezTo>
                    <a:pt x="203" y="247"/>
                    <a:pt x="204" y="248"/>
                    <a:pt x="204" y="248"/>
                  </a:cubicBezTo>
                  <a:cubicBezTo>
                    <a:pt x="204" y="249"/>
                    <a:pt x="202" y="249"/>
                    <a:pt x="202" y="249"/>
                  </a:cubicBezTo>
                  <a:cubicBezTo>
                    <a:pt x="201" y="249"/>
                    <a:pt x="201" y="249"/>
                    <a:pt x="200" y="249"/>
                  </a:cubicBezTo>
                  <a:cubicBezTo>
                    <a:pt x="201" y="249"/>
                    <a:pt x="201" y="250"/>
                    <a:pt x="202" y="250"/>
                  </a:cubicBezTo>
                  <a:cubicBezTo>
                    <a:pt x="202" y="250"/>
                    <a:pt x="202" y="250"/>
                    <a:pt x="202" y="251"/>
                  </a:cubicBezTo>
                  <a:cubicBezTo>
                    <a:pt x="202" y="251"/>
                    <a:pt x="201" y="251"/>
                    <a:pt x="201" y="251"/>
                  </a:cubicBezTo>
                  <a:cubicBezTo>
                    <a:pt x="201" y="251"/>
                    <a:pt x="201" y="251"/>
                    <a:pt x="201" y="252"/>
                  </a:cubicBezTo>
                  <a:cubicBezTo>
                    <a:pt x="201" y="252"/>
                    <a:pt x="200" y="252"/>
                    <a:pt x="200" y="252"/>
                  </a:cubicBezTo>
                  <a:cubicBezTo>
                    <a:pt x="199" y="252"/>
                    <a:pt x="199" y="252"/>
                    <a:pt x="199" y="252"/>
                  </a:cubicBezTo>
                  <a:cubicBezTo>
                    <a:pt x="199" y="253"/>
                    <a:pt x="200" y="252"/>
                    <a:pt x="199" y="253"/>
                  </a:cubicBezTo>
                  <a:cubicBezTo>
                    <a:pt x="199" y="254"/>
                    <a:pt x="199" y="254"/>
                    <a:pt x="199" y="254"/>
                  </a:cubicBezTo>
                  <a:cubicBezTo>
                    <a:pt x="199" y="255"/>
                    <a:pt x="198" y="255"/>
                    <a:pt x="197" y="255"/>
                  </a:cubicBezTo>
                  <a:cubicBezTo>
                    <a:pt x="197" y="255"/>
                    <a:pt x="197" y="256"/>
                    <a:pt x="197" y="256"/>
                  </a:cubicBezTo>
                  <a:cubicBezTo>
                    <a:pt x="197" y="256"/>
                    <a:pt x="196" y="256"/>
                    <a:pt x="196" y="256"/>
                  </a:cubicBezTo>
                  <a:cubicBezTo>
                    <a:pt x="196" y="257"/>
                    <a:pt x="196" y="258"/>
                    <a:pt x="195" y="258"/>
                  </a:cubicBezTo>
                  <a:cubicBezTo>
                    <a:pt x="195" y="258"/>
                    <a:pt x="194" y="258"/>
                    <a:pt x="193" y="258"/>
                  </a:cubicBezTo>
                  <a:cubicBezTo>
                    <a:pt x="193" y="258"/>
                    <a:pt x="192" y="258"/>
                    <a:pt x="192" y="258"/>
                  </a:cubicBezTo>
                  <a:cubicBezTo>
                    <a:pt x="191" y="258"/>
                    <a:pt x="191" y="258"/>
                    <a:pt x="191" y="258"/>
                  </a:cubicBezTo>
                  <a:cubicBezTo>
                    <a:pt x="190" y="258"/>
                    <a:pt x="190" y="258"/>
                    <a:pt x="190" y="258"/>
                  </a:cubicBezTo>
                  <a:cubicBezTo>
                    <a:pt x="189" y="258"/>
                    <a:pt x="188" y="259"/>
                    <a:pt x="188" y="259"/>
                  </a:cubicBezTo>
                  <a:cubicBezTo>
                    <a:pt x="189" y="259"/>
                    <a:pt x="189" y="260"/>
                    <a:pt x="190" y="260"/>
                  </a:cubicBezTo>
                  <a:cubicBezTo>
                    <a:pt x="190" y="260"/>
                    <a:pt x="191" y="260"/>
                    <a:pt x="191" y="260"/>
                  </a:cubicBezTo>
                  <a:cubicBezTo>
                    <a:pt x="191" y="260"/>
                    <a:pt x="191" y="261"/>
                    <a:pt x="191" y="261"/>
                  </a:cubicBezTo>
                  <a:cubicBezTo>
                    <a:pt x="190" y="261"/>
                    <a:pt x="190" y="261"/>
                    <a:pt x="189" y="261"/>
                  </a:cubicBezTo>
                  <a:cubicBezTo>
                    <a:pt x="190" y="261"/>
                    <a:pt x="191" y="262"/>
                    <a:pt x="191" y="262"/>
                  </a:cubicBezTo>
                  <a:cubicBezTo>
                    <a:pt x="191" y="262"/>
                    <a:pt x="192" y="262"/>
                    <a:pt x="192" y="262"/>
                  </a:cubicBezTo>
                  <a:cubicBezTo>
                    <a:pt x="192" y="263"/>
                    <a:pt x="192" y="263"/>
                    <a:pt x="192" y="263"/>
                  </a:cubicBezTo>
                  <a:cubicBezTo>
                    <a:pt x="193" y="263"/>
                    <a:pt x="193" y="265"/>
                    <a:pt x="192" y="265"/>
                  </a:cubicBezTo>
                  <a:cubicBezTo>
                    <a:pt x="192" y="266"/>
                    <a:pt x="192" y="266"/>
                    <a:pt x="192" y="266"/>
                  </a:cubicBezTo>
                  <a:cubicBezTo>
                    <a:pt x="191" y="266"/>
                    <a:pt x="192" y="267"/>
                    <a:pt x="192" y="267"/>
                  </a:cubicBezTo>
                  <a:cubicBezTo>
                    <a:pt x="192" y="267"/>
                    <a:pt x="192" y="268"/>
                    <a:pt x="192" y="268"/>
                  </a:cubicBezTo>
                  <a:cubicBezTo>
                    <a:pt x="192" y="268"/>
                    <a:pt x="191" y="268"/>
                    <a:pt x="191" y="269"/>
                  </a:cubicBezTo>
                  <a:cubicBezTo>
                    <a:pt x="192" y="269"/>
                    <a:pt x="192" y="269"/>
                    <a:pt x="192" y="269"/>
                  </a:cubicBezTo>
                  <a:cubicBezTo>
                    <a:pt x="191" y="270"/>
                    <a:pt x="190" y="269"/>
                    <a:pt x="189" y="269"/>
                  </a:cubicBezTo>
                  <a:cubicBezTo>
                    <a:pt x="188" y="269"/>
                    <a:pt x="188" y="270"/>
                    <a:pt x="188" y="270"/>
                  </a:cubicBezTo>
                  <a:cubicBezTo>
                    <a:pt x="187" y="270"/>
                    <a:pt x="188" y="270"/>
                    <a:pt x="188" y="270"/>
                  </a:cubicBezTo>
                  <a:cubicBezTo>
                    <a:pt x="189" y="270"/>
                    <a:pt x="191" y="271"/>
                    <a:pt x="190" y="271"/>
                  </a:cubicBezTo>
                  <a:cubicBezTo>
                    <a:pt x="190" y="272"/>
                    <a:pt x="189" y="272"/>
                    <a:pt x="188" y="272"/>
                  </a:cubicBezTo>
                  <a:cubicBezTo>
                    <a:pt x="188" y="273"/>
                    <a:pt x="189" y="273"/>
                    <a:pt x="189" y="273"/>
                  </a:cubicBezTo>
                  <a:cubicBezTo>
                    <a:pt x="188" y="274"/>
                    <a:pt x="188" y="273"/>
                    <a:pt x="188" y="274"/>
                  </a:cubicBezTo>
                  <a:cubicBezTo>
                    <a:pt x="188" y="274"/>
                    <a:pt x="189" y="274"/>
                    <a:pt x="189" y="274"/>
                  </a:cubicBezTo>
                  <a:cubicBezTo>
                    <a:pt x="189" y="275"/>
                    <a:pt x="190" y="275"/>
                    <a:pt x="190" y="275"/>
                  </a:cubicBezTo>
                  <a:cubicBezTo>
                    <a:pt x="190" y="276"/>
                    <a:pt x="189" y="276"/>
                    <a:pt x="189" y="276"/>
                  </a:cubicBezTo>
                  <a:cubicBezTo>
                    <a:pt x="189" y="276"/>
                    <a:pt x="189" y="277"/>
                    <a:pt x="189" y="277"/>
                  </a:cubicBezTo>
                  <a:cubicBezTo>
                    <a:pt x="189" y="277"/>
                    <a:pt x="189" y="277"/>
                    <a:pt x="189" y="277"/>
                  </a:cubicBezTo>
                  <a:cubicBezTo>
                    <a:pt x="188" y="277"/>
                    <a:pt x="188" y="277"/>
                    <a:pt x="188" y="277"/>
                  </a:cubicBezTo>
                  <a:cubicBezTo>
                    <a:pt x="188" y="278"/>
                    <a:pt x="188" y="278"/>
                    <a:pt x="189" y="279"/>
                  </a:cubicBezTo>
                  <a:cubicBezTo>
                    <a:pt x="189" y="280"/>
                    <a:pt x="188" y="279"/>
                    <a:pt x="187" y="279"/>
                  </a:cubicBezTo>
                  <a:cubicBezTo>
                    <a:pt x="187" y="279"/>
                    <a:pt x="187" y="280"/>
                    <a:pt x="186" y="279"/>
                  </a:cubicBezTo>
                  <a:cubicBezTo>
                    <a:pt x="186" y="279"/>
                    <a:pt x="186" y="279"/>
                    <a:pt x="185" y="279"/>
                  </a:cubicBezTo>
                  <a:cubicBezTo>
                    <a:pt x="185" y="278"/>
                    <a:pt x="183" y="278"/>
                    <a:pt x="183" y="279"/>
                  </a:cubicBezTo>
                  <a:cubicBezTo>
                    <a:pt x="183" y="280"/>
                    <a:pt x="184" y="280"/>
                    <a:pt x="184" y="280"/>
                  </a:cubicBezTo>
                  <a:cubicBezTo>
                    <a:pt x="185" y="280"/>
                    <a:pt x="185" y="280"/>
                    <a:pt x="186" y="280"/>
                  </a:cubicBezTo>
                  <a:cubicBezTo>
                    <a:pt x="186" y="280"/>
                    <a:pt x="185" y="281"/>
                    <a:pt x="185" y="281"/>
                  </a:cubicBezTo>
                  <a:cubicBezTo>
                    <a:pt x="186" y="281"/>
                    <a:pt x="186" y="281"/>
                    <a:pt x="187" y="281"/>
                  </a:cubicBezTo>
                  <a:cubicBezTo>
                    <a:pt x="187" y="282"/>
                    <a:pt x="187" y="282"/>
                    <a:pt x="187" y="282"/>
                  </a:cubicBezTo>
                  <a:cubicBezTo>
                    <a:pt x="187" y="283"/>
                    <a:pt x="186" y="283"/>
                    <a:pt x="186" y="283"/>
                  </a:cubicBezTo>
                  <a:cubicBezTo>
                    <a:pt x="185" y="284"/>
                    <a:pt x="185" y="284"/>
                    <a:pt x="185" y="284"/>
                  </a:cubicBezTo>
                  <a:cubicBezTo>
                    <a:pt x="184" y="284"/>
                    <a:pt x="184" y="284"/>
                    <a:pt x="183" y="284"/>
                  </a:cubicBezTo>
                  <a:cubicBezTo>
                    <a:pt x="183" y="284"/>
                    <a:pt x="183" y="283"/>
                    <a:pt x="182" y="283"/>
                  </a:cubicBezTo>
                  <a:cubicBezTo>
                    <a:pt x="182" y="283"/>
                    <a:pt x="182" y="283"/>
                    <a:pt x="182" y="283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80" y="283"/>
                    <a:pt x="179" y="283"/>
                    <a:pt x="179" y="283"/>
                  </a:cubicBezTo>
                  <a:cubicBezTo>
                    <a:pt x="179" y="284"/>
                    <a:pt x="178" y="284"/>
                    <a:pt x="178" y="284"/>
                  </a:cubicBezTo>
                  <a:cubicBezTo>
                    <a:pt x="177" y="284"/>
                    <a:pt x="176" y="284"/>
                    <a:pt x="176" y="284"/>
                  </a:cubicBezTo>
                  <a:cubicBezTo>
                    <a:pt x="176" y="283"/>
                    <a:pt x="177" y="282"/>
                    <a:pt x="177" y="282"/>
                  </a:cubicBezTo>
                  <a:cubicBezTo>
                    <a:pt x="177" y="282"/>
                    <a:pt x="176" y="282"/>
                    <a:pt x="176" y="282"/>
                  </a:cubicBezTo>
                  <a:cubicBezTo>
                    <a:pt x="176" y="282"/>
                    <a:pt x="176" y="281"/>
                    <a:pt x="176" y="281"/>
                  </a:cubicBezTo>
                  <a:cubicBezTo>
                    <a:pt x="177" y="281"/>
                    <a:pt x="177" y="280"/>
                    <a:pt x="177" y="280"/>
                  </a:cubicBezTo>
                  <a:cubicBezTo>
                    <a:pt x="177" y="280"/>
                    <a:pt x="177" y="280"/>
                    <a:pt x="177" y="280"/>
                  </a:cubicBezTo>
                  <a:cubicBezTo>
                    <a:pt x="177" y="279"/>
                    <a:pt x="176" y="279"/>
                    <a:pt x="176" y="280"/>
                  </a:cubicBezTo>
                  <a:cubicBezTo>
                    <a:pt x="176" y="280"/>
                    <a:pt x="175" y="280"/>
                    <a:pt x="175" y="280"/>
                  </a:cubicBezTo>
                  <a:cubicBezTo>
                    <a:pt x="174" y="280"/>
                    <a:pt x="174" y="279"/>
                    <a:pt x="174" y="279"/>
                  </a:cubicBezTo>
                  <a:cubicBezTo>
                    <a:pt x="174" y="279"/>
                    <a:pt x="173" y="279"/>
                    <a:pt x="173" y="279"/>
                  </a:cubicBezTo>
                  <a:cubicBezTo>
                    <a:pt x="172" y="279"/>
                    <a:pt x="172" y="280"/>
                    <a:pt x="172" y="279"/>
                  </a:cubicBezTo>
                  <a:cubicBezTo>
                    <a:pt x="172" y="279"/>
                    <a:pt x="172" y="279"/>
                    <a:pt x="172" y="278"/>
                  </a:cubicBezTo>
                  <a:cubicBezTo>
                    <a:pt x="172" y="278"/>
                    <a:pt x="172" y="278"/>
                    <a:pt x="172" y="278"/>
                  </a:cubicBezTo>
                  <a:cubicBezTo>
                    <a:pt x="172" y="278"/>
                    <a:pt x="173" y="277"/>
                    <a:pt x="173" y="277"/>
                  </a:cubicBezTo>
                  <a:cubicBezTo>
                    <a:pt x="172" y="277"/>
                    <a:pt x="171" y="277"/>
                    <a:pt x="171" y="277"/>
                  </a:cubicBezTo>
                  <a:cubicBezTo>
                    <a:pt x="170" y="277"/>
                    <a:pt x="169" y="278"/>
                    <a:pt x="169" y="278"/>
                  </a:cubicBezTo>
                  <a:cubicBezTo>
                    <a:pt x="169" y="277"/>
                    <a:pt x="169" y="277"/>
                    <a:pt x="170" y="277"/>
                  </a:cubicBezTo>
                  <a:cubicBezTo>
                    <a:pt x="170" y="276"/>
                    <a:pt x="170" y="276"/>
                    <a:pt x="171" y="276"/>
                  </a:cubicBezTo>
                  <a:cubicBezTo>
                    <a:pt x="171" y="276"/>
                    <a:pt x="172" y="275"/>
                    <a:pt x="172" y="275"/>
                  </a:cubicBezTo>
                  <a:cubicBezTo>
                    <a:pt x="173" y="275"/>
                    <a:pt x="174" y="274"/>
                    <a:pt x="174" y="274"/>
                  </a:cubicBezTo>
                  <a:cubicBezTo>
                    <a:pt x="174" y="274"/>
                    <a:pt x="173" y="274"/>
                    <a:pt x="173" y="274"/>
                  </a:cubicBezTo>
                  <a:cubicBezTo>
                    <a:pt x="173" y="274"/>
                    <a:pt x="173" y="274"/>
                    <a:pt x="172" y="274"/>
                  </a:cubicBezTo>
                  <a:cubicBezTo>
                    <a:pt x="172" y="274"/>
                    <a:pt x="171" y="275"/>
                    <a:pt x="171" y="274"/>
                  </a:cubicBezTo>
                  <a:cubicBezTo>
                    <a:pt x="170" y="274"/>
                    <a:pt x="170" y="274"/>
                    <a:pt x="170" y="273"/>
                  </a:cubicBezTo>
                  <a:cubicBezTo>
                    <a:pt x="170" y="273"/>
                    <a:pt x="170" y="273"/>
                    <a:pt x="169" y="272"/>
                  </a:cubicBezTo>
                  <a:cubicBezTo>
                    <a:pt x="170" y="273"/>
                    <a:pt x="169" y="273"/>
                    <a:pt x="169" y="273"/>
                  </a:cubicBezTo>
                  <a:cubicBezTo>
                    <a:pt x="169" y="273"/>
                    <a:pt x="169" y="274"/>
                    <a:pt x="169" y="274"/>
                  </a:cubicBezTo>
                  <a:cubicBezTo>
                    <a:pt x="169" y="274"/>
                    <a:pt x="169" y="274"/>
                    <a:pt x="169" y="274"/>
                  </a:cubicBezTo>
                  <a:cubicBezTo>
                    <a:pt x="168" y="275"/>
                    <a:pt x="167" y="275"/>
                    <a:pt x="167" y="275"/>
                  </a:cubicBezTo>
                  <a:cubicBezTo>
                    <a:pt x="167" y="275"/>
                    <a:pt x="166" y="275"/>
                    <a:pt x="166" y="275"/>
                  </a:cubicBezTo>
                  <a:cubicBezTo>
                    <a:pt x="165" y="275"/>
                    <a:pt x="165" y="276"/>
                    <a:pt x="164" y="276"/>
                  </a:cubicBezTo>
                  <a:cubicBezTo>
                    <a:pt x="164" y="276"/>
                    <a:pt x="164" y="276"/>
                    <a:pt x="164" y="276"/>
                  </a:cubicBezTo>
                  <a:cubicBezTo>
                    <a:pt x="163" y="276"/>
                    <a:pt x="163" y="277"/>
                    <a:pt x="163" y="277"/>
                  </a:cubicBezTo>
                  <a:cubicBezTo>
                    <a:pt x="163" y="276"/>
                    <a:pt x="163" y="275"/>
                    <a:pt x="162" y="276"/>
                  </a:cubicBezTo>
                  <a:cubicBezTo>
                    <a:pt x="161" y="276"/>
                    <a:pt x="161" y="276"/>
                    <a:pt x="161" y="276"/>
                  </a:cubicBezTo>
                  <a:cubicBezTo>
                    <a:pt x="161" y="276"/>
                    <a:pt x="160" y="276"/>
                    <a:pt x="160" y="276"/>
                  </a:cubicBezTo>
                  <a:cubicBezTo>
                    <a:pt x="159" y="276"/>
                    <a:pt x="159" y="277"/>
                    <a:pt x="158" y="277"/>
                  </a:cubicBezTo>
                  <a:cubicBezTo>
                    <a:pt x="158" y="277"/>
                    <a:pt x="156" y="278"/>
                    <a:pt x="156" y="277"/>
                  </a:cubicBezTo>
                  <a:cubicBezTo>
                    <a:pt x="156" y="277"/>
                    <a:pt x="157" y="277"/>
                    <a:pt x="157" y="276"/>
                  </a:cubicBezTo>
                  <a:cubicBezTo>
                    <a:pt x="157" y="276"/>
                    <a:pt x="155" y="276"/>
                    <a:pt x="155" y="276"/>
                  </a:cubicBezTo>
                  <a:cubicBezTo>
                    <a:pt x="155" y="275"/>
                    <a:pt x="156" y="275"/>
                    <a:pt x="156" y="275"/>
                  </a:cubicBezTo>
                  <a:cubicBezTo>
                    <a:pt x="156" y="275"/>
                    <a:pt x="156" y="274"/>
                    <a:pt x="156" y="274"/>
                  </a:cubicBezTo>
                  <a:cubicBezTo>
                    <a:pt x="156" y="274"/>
                    <a:pt x="156" y="274"/>
                    <a:pt x="155" y="274"/>
                  </a:cubicBezTo>
                  <a:cubicBezTo>
                    <a:pt x="155" y="273"/>
                    <a:pt x="154" y="274"/>
                    <a:pt x="154" y="274"/>
                  </a:cubicBezTo>
                  <a:cubicBezTo>
                    <a:pt x="154" y="274"/>
                    <a:pt x="154" y="274"/>
                    <a:pt x="154" y="273"/>
                  </a:cubicBezTo>
                  <a:cubicBezTo>
                    <a:pt x="154" y="273"/>
                    <a:pt x="153" y="273"/>
                    <a:pt x="153" y="273"/>
                  </a:cubicBezTo>
                  <a:cubicBezTo>
                    <a:pt x="153" y="272"/>
                    <a:pt x="153" y="272"/>
                    <a:pt x="153" y="272"/>
                  </a:cubicBezTo>
                  <a:cubicBezTo>
                    <a:pt x="153" y="272"/>
                    <a:pt x="152" y="273"/>
                    <a:pt x="151" y="273"/>
                  </a:cubicBezTo>
                  <a:cubicBezTo>
                    <a:pt x="151" y="272"/>
                    <a:pt x="152" y="272"/>
                    <a:pt x="152" y="271"/>
                  </a:cubicBezTo>
                  <a:cubicBezTo>
                    <a:pt x="151" y="271"/>
                    <a:pt x="149" y="271"/>
                    <a:pt x="149" y="270"/>
                  </a:cubicBezTo>
                  <a:cubicBezTo>
                    <a:pt x="149" y="270"/>
                    <a:pt x="149" y="270"/>
                    <a:pt x="150" y="270"/>
                  </a:cubicBezTo>
                  <a:cubicBezTo>
                    <a:pt x="150" y="270"/>
                    <a:pt x="150" y="270"/>
                    <a:pt x="150" y="270"/>
                  </a:cubicBezTo>
                  <a:cubicBezTo>
                    <a:pt x="151" y="270"/>
                    <a:pt x="151" y="270"/>
                    <a:pt x="151" y="269"/>
                  </a:cubicBezTo>
                  <a:cubicBezTo>
                    <a:pt x="151" y="269"/>
                    <a:pt x="151" y="268"/>
                    <a:pt x="151" y="268"/>
                  </a:cubicBezTo>
                  <a:cubicBezTo>
                    <a:pt x="150" y="268"/>
                    <a:pt x="150" y="267"/>
                    <a:pt x="150" y="267"/>
                  </a:cubicBezTo>
                  <a:cubicBezTo>
                    <a:pt x="150" y="267"/>
                    <a:pt x="149" y="267"/>
                    <a:pt x="149" y="267"/>
                  </a:cubicBezTo>
                  <a:cubicBezTo>
                    <a:pt x="149" y="267"/>
                    <a:pt x="147" y="268"/>
                    <a:pt x="147" y="267"/>
                  </a:cubicBezTo>
                  <a:cubicBezTo>
                    <a:pt x="147" y="267"/>
                    <a:pt x="147" y="266"/>
                    <a:pt x="147" y="266"/>
                  </a:cubicBezTo>
                  <a:cubicBezTo>
                    <a:pt x="148" y="266"/>
                    <a:pt x="147" y="266"/>
                    <a:pt x="147" y="265"/>
                  </a:cubicBezTo>
                  <a:cubicBezTo>
                    <a:pt x="147" y="265"/>
                    <a:pt x="147" y="265"/>
                    <a:pt x="147" y="265"/>
                  </a:cubicBezTo>
                  <a:cubicBezTo>
                    <a:pt x="147" y="265"/>
                    <a:pt x="147" y="264"/>
                    <a:pt x="147" y="264"/>
                  </a:cubicBezTo>
                  <a:cubicBezTo>
                    <a:pt x="147" y="264"/>
                    <a:pt x="146" y="264"/>
                    <a:pt x="146" y="264"/>
                  </a:cubicBezTo>
                  <a:cubicBezTo>
                    <a:pt x="146" y="264"/>
                    <a:pt x="146" y="263"/>
                    <a:pt x="146" y="263"/>
                  </a:cubicBezTo>
                  <a:cubicBezTo>
                    <a:pt x="145" y="263"/>
                    <a:pt x="145" y="263"/>
                    <a:pt x="145" y="263"/>
                  </a:cubicBezTo>
                  <a:cubicBezTo>
                    <a:pt x="145" y="263"/>
                    <a:pt x="145" y="263"/>
                    <a:pt x="145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3" y="261"/>
                    <a:pt x="143" y="261"/>
                    <a:pt x="143" y="261"/>
                  </a:cubicBezTo>
                  <a:cubicBezTo>
                    <a:pt x="143" y="261"/>
                    <a:pt x="142" y="261"/>
                    <a:pt x="143" y="261"/>
                  </a:cubicBezTo>
                  <a:cubicBezTo>
                    <a:pt x="143" y="261"/>
                    <a:pt x="143" y="260"/>
                    <a:pt x="143" y="260"/>
                  </a:cubicBezTo>
                  <a:cubicBezTo>
                    <a:pt x="143" y="260"/>
                    <a:pt x="143" y="260"/>
                    <a:pt x="143" y="260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43" y="258"/>
                    <a:pt x="144" y="258"/>
                    <a:pt x="144" y="258"/>
                  </a:cubicBezTo>
                  <a:cubicBezTo>
                    <a:pt x="144" y="257"/>
                    <a:pt x="143" y="258"/>
                    <a:pt x="143" y="257"/>
                  </a:cubicBezTo>
                  <a:cubicBezTo>
                    <a:pt x="143" y="257"/>
                    <a:pt x="143" y="257"/>
                    <a:pt x="143" y="257"/>
                  </a:cubicBezTo>
                  <a:cubicBezTo>
                    <a:pt x="144" y="256"/>
                    <a:pt x="145" y="256"/>
                    <a:pt x="145" y="256"/>
                  </a:cubicBezTo>
                  <a:cubicBezTo>
                    <a:pt x="145" y="255"/>
                    <a:pt x="144" y="256"/>
                    <a:pt x="144" y="256"/>
                  </a:cubicBezTo>
                  <a:cubicBezTo>
                    <a:pt x="144" y="256"/>
                    <a:pt x="144" y="256"/>
                    <a:pt x="143" y="256"/>
                  </a:cubicBezTo>
                  <a:cubicBezTo>
                    <a:pt x="143" y="256"/>
                    <a:pt x="143" y="256"/>
                    <a:pt x="143" y="256"/>
                  </a:cubicBezTo>
                  <a:cubicBezTo>
                    <a:pt x="143" y="256"/>
                    <a:pt x="142" y="256"/>
                    <a:pt x="142" y="256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1" y="256"/>
                    <a:pt x="141" y="256"/>
                    <a:pt x="141" y="255"/>
                  </a:cubicBezTo>
                  <a:cubicBezTo>
                    <a:pt x="141" y="255"/>
                    <a:pt x="141" y="255"/>
                    <a:pt x="141" y="255"/>
                  </a:cubicBezTo>
                  <a:cubicBezTo>
                    <a:pt x="142" y="255"/>
                    <a:pt x="142" y="255"/>
                    <a:pt x="142" y="254"/>
                  </a:cubicBezTo>
                  <a:cubicBezTo>
                    <a:pt x="142" y="254"/>
                    <a:pt x="141" y="254"/>
                    <a:pt x="141" y="254"/>
                  </a:cubicBezTo>
                  <a:cubicBezTo>
                    <a:pt x="141" y="254"/>
                    <a:pt x="140" y="254"/>
                    <a:pt x="139" y="254"/>
                  </a:cubicBezTo>
                  <a:cubicBezTo>
                    <a:pt x="139" y="254"/>
                    <a:pt x="138" y="254"/>
                    <a:pt x="138" y="254"/>
                  </a:cubicBezTo>
                  <a:cubicBezTo>
                    <a:pt x="137" y="253"/>
                    <a:pt x="137" y="253"/>
                    <a:pt x="137" y="253"/>
                  </a:cubicBezTo>
                  <a:cubicBezTo>
                    <a:pt x="137" y="253"/>
                    <a:pt x="137" y="253"/>
                    <a:pt x="138" y="253"/>
                  </a:cubicBezTo>
                  <a:cubicBezTo>
                    <a:pt x="138" y="252"/>
                    <a:pt x="138" y="252"/>
                    <a:pt x="138" y="252"/>
                  </a:cubicBezTo>
                  <a:cubicBezTo>
                    <a:pt x="139" y="252"/>
                    <a:pt x="140" y="253"/>
                    <a:pt x="140" y="252"/>
                  </a:cubicBezTo>
                  <a:cubicBezTo>
                    <a:pt x="140" y="252"/>
                    <a:pt x="140" y="252"/>
                    <a:pt x="140" y="252"/>
                  </a:cubicBezTo>
                  <a:cubicBezTo>
                    <a:pt x="140" y="252"/>
                    <a:pt x="139" y="252"/>
                    <a:pt x="139" y="252"/>
                  </a:cubicBezTo>
                  <a:cubicBezTo>
                    <a:pt x="139" y="252"/>
                    <a:pt x="139" y="252"/>
                    <a:pt x="139" y="252"/>
                  </a:cubicBezTo>
                  <a:cubicBezTo>
                    <a:pt x="139" y="252"/>
                    <a:pt x="138" y="252"/>
                    <a:pt x="138" y="252"/>
                  </a:cubicBezTo>
                  <a:cubicBezTo>
                    <a:pt x="138" y="251"/>
                    <a:pt x="138" y="251"/>
                    <a:pt x="138" y="251"/>
                  </a:cubicBezTo>
                  <a:cubicBezTo>
                    <a:pt x="138" y="251"/>
                    <a:pt x="137" y="251"/>
                    <a:pt x="138" y="251"/>
                  </a:cubicBezTo>
                  <a:cubicBezTo>
                    <a:pt x="138" y="251"/>
                    <a:pt x="138" y="251"/>
                    <a:pt x="138" y="251"/>
                  </a:cubicBezTo>
                  <a:cubicBezTo>
                    <a:pt x="138" y="250"/>
                    <a:pt x="139" y="250"/>
                    <a:pt x="139" y="250"/>
                  </a:cubicBezTo>
                  <a:cubicBezTo>
                    <a:pt x="139" y="250"/>
                    <a:pt x="139" y="250"/>
                    <a:pt x="139" y="250"/>
                  </a:cubicBezTo>
                  <a:cubicBezTo>
                    <a:pt x="139" y="250"/>
                    <a:pt x="139" y="250"/>
                    <a:pt x="139" y="250"/>
                  </a:cubicBezTo>
                  <a:cubicBezTo>
                    <a:pt x="139" y="250"/>
                    <a:pt x="139" y="249"/>
                    <a:pt x="139" y="249"/>
                  </a:cubicBezTo>
                  <a:cubicBezTo>
                    <a:pt x="139" y="249"/>
                    <a:pt x="139" y="249"/>
                    <a:pt x="139" y="249"/>
                  </a:cubicBezTo>
                  <a:cubicBezTo>
                    <a:pt x="139" y="249"/>
                    <a:pt x="138" y="249"/>
                    <a:pt x="138" y="249"/>
                  </a:cubicBezTo>
                  <a:cubicBezTo>
                    <a:pt x="137" y="249"/>
                    <a:pt x="136" y="249"/>
                    <a:pt x="135" y="249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35" y="249"/>
                    <a:pt x="135" y="249"/>
                    <a:pt x="135" y="248"/>
                  </a:cubicBezTo>
                  <a:cubicBezTo>
                    <a:pt x="136" y="248"/>
                    <a:pt x="136" y="248"/>
                    <a:pt x="136" y="248"/>
                  </a:cubicBezTo>
                  <a:cubicBezTo>
                    <a:pt x="136" y="247"/>
                    <a:pt x="136" y="247"/>
                    <a:pt x="136" y="247"/>
                  </a:cubicBezTo>
                  <a:cubicBezTo>
                    <a:pt x="136" y="246"/>
                    <a:pt x="137" y="246"/>
                    <a:pt x="137" y="245"/>
                  </a:cubicBezTo>
                  <a:cubicBezTo>
                    <a:pt x="138" y="245"/>
                    <a:pt x="138" y="245"/>
                    <a:pt x="138" y="244"/>
                  </a:cubicBezTo>
                  <a:cubicBezTo>
                    <a:pt x="139" y="244"/>
                    <a:pt x="139" y="244"/>
                    <a:pt x="140" y="244"/>
                  </a:cubicBezTo>
                  <a:cubicBezTo>
                    <a:pt x="140" y="244"/>
                    <a:pt x="141" y="244"/>
                    <a:pt x="142" y="244"/>
                  </a:cubicBezTo>
                  <a:cubicBezTo>
                    <a:pt x="142" y="245"/>
                    <a:pt x="142" y="245"/>
                    <a:pt x="142" y="245"/>
                  </a:cubicBezTo>
                  <a:cubicBezTo>
                    <a:pt x="144" y="245"/>
                    <a:pt x="144" y="245"/>
                    <a:pt x="144" y="245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2" y="244"/>
                    <a:pt x="142" y="244"/>
                    <a:pt x="142" y="244"/>
                  </a:cubicBezTo>
                  <a:cubicBezTo>
                    <a:pt x="142" y="243"/>
                    <a:pt x="142" y="243"/>
                    <a:pt x="142" y="243"/>
                  </a:cubicBezTo>
                  <a:cubicBezTo>
                    <a:pt x="143" y="242"/>
                    <a:pt x="143" y="242"/>
                    <a:pt x="143" y="242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45" y="241"/>
                    <a:pt x="145" y="241"/>
                    <a:pt x="145" y="241"/>
                  </a:cubicBezTo>
                  <a:cubicBezTo>
                    <a:pt x="144" y="240"/>
                    <a:pt x="144" y="240"/>
                    <a:pt x="144" y="240"/>
                  </a:cubicBezTo>
                  <a:cubicBezTo>
                    <a:pt x="143" y="239"/>
                    <a:pt x="143" y="239"/>
                    <a:pt x="143" y="239"/>
                  </a:cubicBezTo>
                  <a:cubicBezTo>
                    <a:pt x="144" y="237"/>
                    <a:pt x="144" y="237"/>
                    <a:pt x="144" y="237"/>
                  </a:cubicBezTo>
                  <a:cubicBezTo>
                    <a:pt x="141" y="239"/>
                    <a:pt x="140" y="235"/>
                    <a:pt x="140" y="235"/>
                  </a:cubicBezTo>
                  <a:cubicBezTo>
                    <a:pt x="139" y="234"/>
                    <a:pt x="139" y="234"/>
                    <a:pt x="139" y="234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38"/>
                    <a:pt x="140" y="238"/>
                    <a:pt x="140" y="238"/>
                  </a:cubicBezTo>
                  <a:cubicBezTo>
                    <a:pt x="138" y="238"/>
                    <a:pt x="138" y="238"/>
                    <a:pt x="138" y="238"/>
                  </a:cubicBezTo>
                  <a:cubicBezTo>
                    <a:pt x="137" y="239"/>
                    <a:pt x="137" y="239"/>
                    <a:pt x="137" y="239"/>
                  </a:cubicBezTo>
                  <a:cubicBezTo>
                    <a:pt x="137" y="238"/>
                    <a:pt x="137" y="238"/>
                    <a:pt x="137" y="238"/>
                  </a:cubicBezTo>
                  <a:cubicBezTo>
                    <a:pt x="135" y="238"/>
                    <a:pt x="135" y="238"/>
                    <a:pt x="135" y="238"/>
                  </a:cubicBezTo>
                  <a:cubicBezTo>
                    <a:pt x="135" y="240"/>
                    <a:pt x="135" y="240"/>
                    <a:pt x="135" y="240"/>
                  </a:cubicBezTo>
                  <a:cubicBezTo>
                    <a:pt x="134" y="242"/>
                    <a:pt x="134" y="242"/>
                    <a:pt x="134" y="242"/>
                  </a:cubicBezTo>
                  <a:cubicBezTo>
                    <a:pt x="133" y="243"/>
                    <a:pt x="133" y="243"/>
                    <a:pt x="133" y="243"/>
                  </a:cubicBezTo>
                  <a:cubicBezTo>
                    <a:pt x="132" y="244"/>
                    <a:pt x="132" y="244"/>
                    <a:pt x="132" y="244"/>
                  </a:cubicBezTo>
                  <a:cubicBezTo>
                    <a:pt x="132" y="244"/>
                    <a:pt x="132" y="242"/>
                    <a:pt x="132" y="242"/>
                  </a:cubicBezTo>
                  <a:cubicBezTo>
                    <a:pt x="132" y="241"/>
                    <a:pt x="132" y="241"/>
                    <a:pt x="132" y="240"/>
                  </a:cubicBezTo>
                  <a:cubicBezTo>
                    <a:pt x="132" y="239"/>
                    <a:pt x="132" y="239"/>
                    <a:pt x="132" y="238"/>
                  </a:cubicBezTo>
                  <a:cubicBezTo>
                    <a:pt x="132" y="238"/>
                    <a:pt x="132" y="238"/>
                    <a:pt x="133" y="238"/>
                  </a:cubicBezTo>
                  <a:cubicBezTo>
                    <a:pt x="133" y="237"/>
                    <a:pt x="133" y="238"/>
                    <a:pt x="134" y="238"/>
                  </a:cubicBezTo>
                  <a:cubicBezTo>
                    <a:pt x="134" y="237"/>
                    <a:pt x="135" y="237"/>
                    <a:pt x="136" y="237"/>
                  </a:cubicBezTo>
                  <a:cubicBezTo>
                    <a:pt x="135" y="236"/>
                    <a:pt x="135" y="236"/>
                    <a:pt x="134" y="236"/>
                  </a:cubicBezTo>
                  <a:cubicBezTo>
                    <a:pt x="134" y="236"/>
                    <a:pt x="133" y="236"/>
                    <a:pt x="133" y="236"/>
                  </a:cubicBezTo>
                  <a:cubicBezTo>
                    <a:pt x="132" y="236"/>
                    <a:pt x="131" y="239"/>
                    <a:pt x="130" y="237"/>
                  </a:cubicBezTo>
                  <a:cubicBezTo>
                    <a:pt x="130" y="236"/>
                    <a:pt x="131" y="235"/>
                    <a:pt x="131" y="234"/>
                  </a:cubicBezTo>
                  <a:cubicBezTo>
                    <a:pt x="130" y="233"/>
                    <a:pt x="130" y="233"/>
                    <a:pt x="129" y="232"/>
                  </a:cubicBezTo>
                  <a:cubicBezTo>
                    <a:pt x="129" y="232"/>
                    <a:pt x="130" y="232"/>
                    <a:pt x="130" y="231"/>
                  </a:cubicBezTo>
                  <a:cubicBezTo>
                    <a:pt x="130" y="231"/>
                    <a:pt x="130" y="231"/>
                    <a:pt x="131" y="231"/>
                  </a:cubicBezTo>
                  <a:cubicBezTo>
                    <a:pt x="131" y="230"/>
                    <a:pt x="131" y="230"/>
                    <a:pt x="132" y="230"/>
                  </a:cubicBezTo>
                  <a:cubicBezTo>
                    <a:pt x="132" y="230"/>
                    <a:pt x="133" y="229"/>
                    <a:pt x="133" y="229"/>
                  </a:cubicBezTo>
                  <a:cubicBezTo>
                    <a:pt x="134" y="229"/>
                    <a:pt x="134" y="229"/>
                    <a:pt x="135" y="229"/>
                  </a:cubicBezTo>
                  <a:cubicBezTo>
                    <a:pt x="135" y="229"/>
                    <a:pt x="135" y="229"/>
                    <a:pt x="136" y="228"/>
                  </a:cubicBezTo>
                  <a:cubicBezTo>
                    <a:pt x="136" y="228"/>
                    <a:pt x="137" y="228"/>
                    <a:pt x="138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4" y="228"/>
                    <a:pt x="134" y="228"/>
                  </a:cubicBezTo>
                  <a:cubicBezTo>
                    <a:pt x="133" y="229"/>
                    <a:pt x="133" y="229"/>
                    <a:pt x="133" y="229"/>
                  </a:cubicBezTo>
                  <a:cubicBezTo>
                    <a:pt x="132" y="229"/>
                    <a:pt x="132" y="229"/>
                    <a:pt x="132" y="229"/>
                  </a:cubicBezTo>
                  <a:cubicBezTo>
                    <a:pt x="132" y="229"/>
                    <a:pt x="132" y="229"/>
                    <a:pt x="131" y="229"/>
                  </a:cubicBezTo>
                  <a:cubicBezTo>
                    <a:pt x="131" y="229"/>
                    <a:pt x="131" y="230"/>
                    <a:pt x="131" y="230"/>
                  </a:cubicBezTo>
                  <a:cubicBezTo>
                    <a:pt x="131" y="230"/>
                    <a:pt x="130" y="230"/>
                    <a:pt x="130" y="230"/>
                  </a:cubicBezTo>
                  <a:cubicBezTo>
                    <a:pt x="130" y="230"/>
                    <a:pt x="129" y="231"/>
                    <a:pt x="128" y="230"/>
                  </a:cubicBezTo>
                  <a:cubicBezTo>
                    <a:pt x="128" y="230"/>
                    <a:pt x="128" y="230"/>
                    <a:pt x="128" y="229"/>
                  </a:cubicBezTo>
                  <a:cubicBezTo>
                    <a:pt x="127" y="229"/>
                    <a:pt x="127" y="229"/>
                    <a:pt x="127" y="228"/>
                  </a:cubicBezTo>
                  <a:cubicBezTo>
                    <a:pt x="126" y="228"/>
                    <a:pt x="126" y="229"/>
                    <a:pt x="125" y="228"/>
                  </a:cubicBezTo>
                  <a:cubicBezTo>
                    <a:pt x="125" y="228"/>
                    <a:pt x="125" y="227"/>
                    <a:pt x="125" y="227"/>
                  </a:cubicBezTo>
                  <a:cubicBezTo>
                    <a:pt x="126" y="227"/>
                    <a:pt x="126" y="227"/>
                    <a:pt x="127" y="227"/>
                  </a:cubicBezTo>
                  <a:cubicBezTo>
                    <a:pt x="127" y="227"/>
                    <a:pt x="128" y="227"/>
                    <a:pt x="129" y="227"/>
                  </a:cubicBezTo>
                  <a:cubicBezTo>
                    <a:pt x="130" y="227"/>
                    <a:pt x="131" y="227"/>
                    <a:pt x="131" y="227"/>
                  </a:cubicBezTo>
                  <a:cubicBezTo>
                    <a:pt x="132" y="226"/>
                    <a:pt x="133" y="227"/>
                    <a:pt x="134" y="226"/>
                  </a:cubicBezTo>
                  <a:cubicBezTo>
                    <a:pt x="131" y="226"/>
                    <a:pt x="128" y="226"/>
                    <a:pt x="125" y="226"/>
                  </a:cubicBezTo>
                  <a:cubicBezTo>
                    <a:pt x="125" y="226"/>
                    <a:pt x="124" y="226"/>
                    <a:pt x="124" y="226"/>
                  </a:cubicBezTo>
                  <a:cubicBezTo>
                    <a:pt x="123" y="225"/>
                    <a:pt x="124" y="225"/>
                    <a:pt x="125" y="225"/>
                  </a:cubicBezTo>
                  <a:cubicBezTo>
                    <a:pt x="126" y="224"/>
                    <a:pt x="127" y="224"/>
                    <a:pt x="127" y="223"/>
                  </a:cubicBezTo>
                  <a:cubicBezTo>
                    <a:pt x="129" y="222"/>
                    <a:pt x="131" y="220"/>
                    <a:pt x="133" y="219"/>
                  </a:cubicBezTo>
                  <a:cubicBezTo>
                    <a:pt x="134" y="218"/>
                    <a:pt x="134" y="218"/>
                    <a:pt x="135" y="217"/>
                  </a:cubicBezTo>
                  <a:cubicBezTo>
                    <a:pt x="137" y="217"/>
                    <a:pt x="138" y="217"/>
                    <a:pt x="139" y="216"/>
                  </a:cubicBezTo>
                  <a:cubicBezTo>
                    <a:pt x="139" y="216"/>
                    <a:pt x="138" y="216"/>
                    <a:pt x="137" y="216"/>
                  </a:cubicBezTo>
                  <a:cubicBezTo>
                    <a:pt x="136" y="216"/>
                    <a:pt x="135" y="217"/>
                    <a:pt x="134" y="218"/>
                  </a:cubicBezTo>
                  <a:cubicBezTo>
                    <a:pt x="134" y="218"/>
                    <a:pt x="134" y="218"/>
                    <a:pt x="133" y="218"/>
                  </a:cubicBezTo>
                  <a:cubicBezTo>
                    <a:pt x="133" y="219"/>
                    <a:pt x="133" y="219"/>
                    <a:pt x="132" y="219"/>
                  </a:cubicBezTo>
                  <a:cubicBezTo>
                    <a:pt x="132" y="219"/>
                    <a:pt x="132" y="219"/>
                    <a:pt x="132" y="219"/>
                  </a:cubicBezTo>
                  <a:cubicBezTo>
                    <a:pt x="131" y="219"/>
                    <a:pt x="131" y="219"/>
                    <a:pt x="131" y="220"/>
                  </a:cubicBezTo>
                  <a:cubicBezTo>
                    <a:pt x="131" y="220"/>
                    <a:pt x="130" y="220"/>
                    <a:pt x="130" y="220"/>
                  </a:cubicBezTo>
                  <a:cubicBezTo>
                    <a:pt x="129" y="220"/>
                    <a:pt x="129" y="221"/>
                    <a:pt x="128" y="221"/>
                  </a:cubicBezTo>
                  <a:cubicBezTo>
                    <a:pt x="127" y="221"/>
                    <a:pt x="127" y="221"/>
                    <a:pt x="126" y="221"/>
                  </a:cubicBezTo>
                  <a:cubicBezTo>
                    <a:pt x="125" y="222"/>
                    <a:pt x="124" y="224"/>
                    <a:pt x="122" y="223"/>
                  </a:cubicBezTo>
                  <a:cubicBezTo>
                    <a:pt x="122" y="223"/>
                    <a:pt x="123" y="223"/>
                    <a:pt x="123" y="223"/>
                  </a:cubicBezTo>
                  <a:cubicBezTo>
                    <a:pt x="123" y="223"/>
                    <a:pt x="123" y="223"/>
                    <a:pt x="123" y="223"/>
                  </a:cubicBezTo>
                  <a:cubicBezTo>
                    <a:pt x="123" y="222"/>
                    <a:pt x="122" y="222"/>
                    <a:pt x="122" y="222"/>
                  </a:cubicBezTo>
                  <a:cubicBezTo>
                    <a:pt x="122" y="222"/>
                    <a:pt x="121" y="222"/>
                    <a:pt x="121" y="221"/>
                  </a:cubicBezTo>
                  <a:cubicBezTo>
                    <a:pt x="121" y="221"/>
                    <a:pt x="122" y="221"/>
                    <a:pt x="123" y="220"/>
                  </a:cubicBezTo>
                  <a:cubicBezTo>
                    <a:pt x="123" y="220"/>
                    <a:pt x="123" y="220"/>
                    <a:pt x="124" y="220"/>
                  </a:cubicBezTo>
                  <a:cubicBezTo>
                    <a:pt x="124" y="219"/>
                    <a:pt x="124" y="219"/>
                    <a:pt x="124" y="219"/>
                  </a:cubicBezTo>
                  <a:cubicBezTo>
                    <a:pt x="124" y="218"/>
                    <a:pt x="125" y="218"/>
                    <a:pt x="126" y="218"/>
                  </a:cubicBezTo>
                  <a:cubicBezTo>
                    <a:pt x="127" y="217"/>
                    <a:pt x="129" y="218"/>
                    <a:pt x="129" y="217"/>
                  </a:cubicBezTo>
                  <a:cubicBezTo>
                    <a:pt x="129" y="216"/>
                    <a:pt x="128" y="216"/>
                    <a:pt x="127" y="216"/>
                  </a:cubicBezTo>
                  <a:cubicBezTo>
                    <a:pt x="125" y="216"/>
                    <a:pt x="123" y="216"/>
                    <a:pt x="122" y="216"/>
                  </a:cubicBezTo>
                  <a:cubicBezTo>
                    <a:pt x="121" y="216"/>
                    <a:pt x="122" y="215"/>
                    <a:pt x="122" y="215"/>
                  </a:cubicBezTo>
                  <a:cubicBezTo>
                    <a:pt x="121" y="214"/>
                    <a:pt x="120" y="214"/>
                    <a:pt x="119" y="214"/>
                  </a:cubicBezTo>
                  <a:cubicBezTo>
                    <a:pt x="120" y="214"/>
                    <a:pt x="120" y="214"/>
                    <a:pt x="121" y="214"/>
                  </a:cubicBezTo>
                  <a:cubicBezTo>
                    <a:pt x="121" y="213"/>
                    <a:pt x="122" y="213"/>
                    <a:pt x="122" y="213"/>
                  </a:cubicBezTo>
                  <a:cubicBezTo>
                    <a:pt x="122" y="213"/>
                    <a:pt x="123" y="213"/>
                    <a:pt x="123" y="213"/>
                  </a:cubicBezTo>
                  <a:cubicBezTo>
                    <a:pt x="124" y="213"/>
                    <a:pt x="124" y="213"/>
                    <a:pt x="125" y="213"/>
                  </a:cubicBezTo>
                  <a:cubicBezTo>
                    <a:pt x="125" y="213"/>
                    <a:pt x="125" y="213"/>
                    <a:pt x="126" y="213"/>
                  </a:cubicBezTo>
                  <a:cubicBezTo>
                    <a:pt x="126" y="212"/>
                    <a:pt x="127" y="212"/>
                    <a:pt x="128" y="212"/>
                  </a:cubicBezTo>
                  <a:cubicBezTo>
                    <a:pt x="129" y="212"/>
                    <a:pt x="130" y="212"/>
                    <a:pt x="131" y="212"/>
                  </a:cubicBezTo>
                  <a:cubicBezTo>
                    <a:pt x="131" y="211"/>
                    <a:pt x="132" y="211"/>
                    <a:pt x="133" y="211"/>
                  </a:cubicBezTo>
                  <a:cubicBezTo>
                    <a:pt x="133" y="211"/>
                    <a:pt x="134" y="212"/>
                    <a:pt x="134" y="212"/>
                  </a:cubicBezTo>
                  <a:cubicBezTo>
                    <a:pt x="135" y="213"/>
                    <a:pt x="135" y="213"/>
                    <a:pt x="136" y="213"/>
                  </a:cubicBezTo>
                  <a:cubicBezTo>
                    <a:pt x="138" y="213"/>
                    <a:pt x="138" y="213"/>
                    <a:pt x="139" y="212"/>
                  </a:cubicBezTo>
                  <a:cubicBezTo>
                    <a:pt x="139" y="212"/>
                    <a:pt x="138" y="212"/>
                    <a:pt x="137" y="212"/>
                  </a:cubicBezTo>
                  <a:cubicBezTo>
                    <a:pt x="136" y="212"/>
                    <a:pt x="136" y="212"/>
                    <a:pt x="135" y="212"/>
                  </a:cubicBezTo>
                  <a:cubicBezTo>
                    <a:pt x="135" y="212"/>
                    <a:pt x="136" y="211"/>
                    <a:pt x="135" y="211"/>
                  </a:cubicBezTo>
                  <a:cubicBezTo>
                    <a:pt x="135" y="211"/>
                    <a:pt x="135" y="211"/>
                    <a:pt x="134" y="211"/>
                  </a:cubicBezTo>
                  <a:cubicBezTo>
                    <a:pt x="134" y="211"/>
                    <a:pt x="134" y="211"/>
                    <a:pt x="133" y="211"/>
                  </a:cubicBezTo>
                  <a:cubicBezTo>
                    <a:pt x="132" y="211"/>
                    <a:pt x="130" y="210"/>
                    <a:pt x="128" y="211"/>
                  </a:cubicBezTo>
                  <a:cubicBezTo>
                    <a:pt x="128" y="211"/>
                    <a:pt x="127" y="211"/>
                    <a:pt x="127" y="211"/>
                  </a:cubicBezTo>
                  <a:cubicBezTo>
                    <a:pt x="126" y="211"/>
                    <a:pt x="126" y="211"/>
                    <a:pt x="125" y="211"/>
                  </a:cubicBezTo>
                  <a:cubicBezTo>
                    <a:pt x="125" y="211"/>
                    <a:pt x="124" y="211"/>
                    <a:pt x="123" y="211"/>
                  </a:cubicBezTo>
                  <a:cubicBezTo>
                    <a:pt x="122" y="212"/>
                    <a:pt x="121" y="212"/>
                    <a:pt x="120" y="212"/>
                  </a:cubicBezTo>
                  <a:cubicBezTo>
                    <a:pt x="121" y="211"/>
                    <a:pt x="122" y="210"/>
                    <a:pt x="123" y="209"/>
                  </a:cubicBezTo>
                  <a:cubicBezTo>
                    <a:pt x="124" y="209"/>
                    <a:pt x="124" y="209"/>
                    <a:pt x="125" y="208"/>
                  </a:cubicBezTo>
                  <a:cubicBezTo>
                    <a:pt x="126" y="208"/>
                    <a:pt x="126" y="208"/>
                    <a:pt x="127" y="207"/>
                  </a:cubicBezTo>
                  <a:cubicBezTo>
                    <a:pt x="127" y="207"/>
                    <a:pt x="128" y="207"/>
                    <a:pt x="128" y="207"/>
                  </a:cubicBezTo>
                  <a:cubicBezTo>
                    <a:pt x="129" y="207"/>
                    <a:pt x="130" y="207"/>
                    <a:pt x="130" y="207"/>
                  </a:cubicBezTo>
                  <a:cubicBezTo>
                    <a:pt x="131" y="207"/>
                    <a:pt x="131" y="207"/>
                    <a:pt x="131" y="207"/>
                  </a:cubicBezTo>
                  <a:cubicBezTo>
                    <a:pt x="132" y="207"/>
                    <a:pt x="132" y="208"/>
                    <a:pt x="132" y="208"/>
                  </a:cubicBezTo>
                  <a:cubicBezTo>
                    <a:pt x="133" y="208"/>
                    <a:pt x="133" y="208"/>
                    <a:pt x="134" y="208"/>
                  </a:cubicBezTo>
                  <a:cubicBezTo>
                    <a:pt x="134" y="208"/>
                    <a:pt x="135" y="207"/>
                    <a:pt x="136" y="208"/>
                  </a:cubicBezTo>
                  <a:cubicBezTo>
                    <a:pt x="136" y="208"/>
                    <a:pt x="137" y="208"/>
                    <a:pt x="137" y="209"/>
                  </a:cubicBezTo>
                  <a:cubicBezTo>
                    <a:pt x="137" y="209"/>
                    <a:pt x="137" y="209"/>
                    <a:pt x="138" y="209"/>
                  </a:cubicBezTo>
                  <a:cubicBezTo>
                    <a:pt x="138" y="209"/>
                    <a:pt x="138" y="209"/>
                    <a:pt x="139" y="210"/>
                  </a:cubicBezTo>
                  <a:cubicBezTo>
                    <a:pt x="140" y="210"/>
                    <a:pt x="141" y="209"/>
                    <a:pt x="142" y="209"/>
                  </a:cubicBezTo>
                  <a:cubicBezTo>
                    <a:pt x="141" y="209"/>
                    <a:pt x="141" y="210"/>
                    <a:pt x="140" y="209"/>
                  </a:cubicBezTo>
                  <a:cubicBezTo>
                    <a:pt x="140" y="209"/>
                    <a:pt x="140" y="209"/>
                    <a:pt x="139" y="208"/>
                  </a:cubicBezTo>
                  <a:cubicBezTo>
                    <a:pt x="139" y="208"/>
                    <a:pt x="137" y="208"/>
                    <a:pt x="137" y="207"/>
                  </a:cubicBezTo>
                  <a:cubicBezTo>
                    <a:pt x="137" y="207"/>
                    <a:pt x="138" y="207"/>
                    <a:pt x="139" y="207"/>
                  </a:cubicBezTo>
                  <a:cubicBezTo>
                    <a:pt x="139" y="206"/>
                    <a:pt x="140" y="206"/>
                    <a:pt x="141" y="206"/>
                  </a:cubicBezTo>
                  <a:cubicBezTo>
                    <a:pt x="141" y="206"/>
                    <a:pt x="141" y="206"/>
                    <a:pt x="141" y="206"/>
                  </a:cubicBezTo>
                  <a:cubicBezTo>
                    <a:pt x="141" y="206"/>
                    <a:pt x="141" y="205"/>
                    <a:pt x="141" y="205"/>
                  </a:cubicBezTo>
                  <a:cubicBezTo>
                    <a:pt x="140" y="205"/>
                    <a:pt x="139" y="204"/>
                    <a:pt x="139" y="204"/>
                  </a:cubicBezTo>
                  <a:cubicBezTo>
                    <a:pt x="138" y="204"/>
                    <a:pt x="138" y="203"/>
                    <a:pt x="137" y="203"/>
                  </a:cubicBezTo>
                  <a:cubicBezTo>
                    <a:pt x="137" y="202"/>
                    <a:pt x="136" y="199"/>
                    <a:pt x="138" y="200"/>
                  </a:cubicBezTo>
                  <a:cubicBezTo>
                    <a:pt x="137" y="200"/>
                    <a:pt x="137" y="200"/>
                    <a:pt x="137" y="200"/>
                  </a:cubicBezTo>
                  <a:cubicBezTo>
                    <a:pt x="137" y="200"/>
                    <a:pt x="137" y="200"/>
                    <a:pt x="137" y="200"/>
                  </a:cubicBezTo>
                  <a:cubicBezTo>
                    <a:pt x="136" y="200"/>
                    <a:pt x="135" y="200"/>
                    <a:pt x="135" y="201"/>
                  </a:cubicBezTo>
                  <a:cubicBezTo>
                    <a:pt x="135" y="201"/>
                    <a:pt x="135" y="201"/>
                    <a:pt x="135" y="202"/>
                  </a:cubicBezTo>
                  <a:cubicBezTo>
                    <a:pt x="135" y="202"/>
                    <a:pt x="135" y="202"/>
                    <a:pt x="134" y="202"/>
                  </a:cubicBezTo>
                  <a:cubicBezTo>
                    <a:pt x="134" y="202"/>
                    <a:pt x="133" y="202"/>
                    <a:pt x="133" y="202"/>
                  </a:cubicBezTo>
                  <a:cubicBezTo>
                    <a:pt x="132" y="202"/>
                    <a:pt x="132" y="202"/>
                    <a:pt x="131" y="202"/>
                  </a:cubicBezTo>
                  <a:cubicBezTo>
                    <a:pt x="131" y="202"/>
                    <a:pt x="130" y="202"/>
                    <a:pt x="130" y="202"/>
                  </a:cubicBezTo>
                  <a:cubicBezTo>
                    <a:pt x="130" y="202"/>
                    <a:pt x="130" y="202"/>
                    <a:pt x="129" y="202"/>
                  </a:cubicBezTo>
                  <a:cubicBezTo>
                    <a:pt x="129" y="201"/>
                    <a:pt x="128" y="201"/>
                    <a:pt x="127" y="201"/>
                  </a:cubicBezTo>
                  <a:cubicBezTo>
                    <a:pt x="127" y="201"/>
                    <a:pt x="126" y="201"/>
                    <a:pt x="125" y="201"/>
                  </a:cubicBezTo>
                  <a:cubicBezTo>
                    <a:pt x="125" y="201"/>
                    <a:pt x="125" y="201"/>
                    <a:pt x="125" y="201"/>
                  </a:cubicBezTo>
                  <a:cubicBezTo>
                    <a:pt x="125" y="201"/>
                    <a:pt x="126" y="201"/>
                    <a:pt x="126" y="201"/>
                  </a:cubicBezTo>
                  <a:cubicBezTo>
                    <a:pt x="126" y="200"/>
                    <a:pt x="127" y="200"/>
                    <a:pt x="127" y="200"/>
                  </a:cubicBezTo>
                  <a:cubicBezTo>
                    <a:pt x="127" y="199"/>
                    <a:pt x="128" y="199"/>
                    <a:pt x="128" y="199"/>
                  </a:cubicBezTo>
                  <a:cubicBezTo>
                    <a:pt x="128" y="199"/>
                    <a:pt x="129" y="199"/>
                    <a:pt x="130" y="199"/>
                  </a:cubicBezTo>
                  <a:cubicBezTo>
                    <a:pt x="130" y="199"/>
                    <a:pt x="130" y="199"/>
                    <a:pt x="130" y="198"/>
                  </a:cubicBezTo>
                  <a:cubicBezTo>
                    <a:pt x="131" y="198"/>
                    <a:pt x="131" y="198"/>
                    <a:pt x="132" y="198"/>
                  </a:cubicBezTo>
                  <a:cubicBezTo>
                    <a:pt x="132" y="198"/>
                    <a:pt x="133" y="198"/>
                    <a:pt x="133" y="198"/>
                  </a:cubicBezTo>
                  <a:cubicBezTo>
                    <a:pt x="134" y="198"/>
                    <a:pt x="135" y="198"/>
                    <a:pt x="137" y="198"/>
                  </a:cubicBezTo>
                  <a:cubicBezTo>
                    <a:pt x="139" y="197"/>
                    <a:pt x="139" y="197"/>
                    <a:pt x="139" y="197"/>
                  </a:cubicBezTo>
                  <a:cubicBezTo>
                    <a:pt x="139" y="196"/>
                    <a:pt x="139" y="196"/>
                    <a:pt x="139" y="196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8" y="194"/>
                    <a:pt x="138" y="194"/>
                    <a:pt x="138" y="194"/>
                  </a:cubicBezTo>
                  <a:cubicBezTo>
                    <a:pt x="138" y="193"/>
                    <a:pt x="138" y="193"/>
                    <a:pt x="138" y="193"/>
                  </a:cubicBezTo>
                  <a:cubicBezTo>
                    <a:pt x="138" y="192"/>
                    <a:pt x="138" y="192"/>
                    <a:pt x="138" y="192"/>
                  </a:cubicBezTo>
                  <a:cubicBezTo>
                    <a:pt x="139" y="192"/>
                    <a:pt x="139" y="192"/>
                    <a:pt x="139" y="192"/>
                  </a:cubicBezTo>
                  <a:cubicBezTo>
                    <a:pt x="140" y="193"/>
                    <a:pt x="140" y="193"/>
                    <a:pt x="140" y="193"/>
                  </a:cubicBezTo>
                  <a:cubicBezTo>
                    <a:pt x="141" y="193"/>
                    <a:pt x="141" y="193"/>
                    <a:pt x="141" y="193"/>
                  </a:cubicBezTo>
                  <a:cubicBezTo>
                    <a:pt x="142" y="193"/>
                    <a:pt x="142" y="193"/>
                    <a:pt x="142" y="193"/>
                  </a:cubicBezTo>
                  <a:cubicBezTo>
                    <a:pt x="142" y="193"/>
                    <a:pt x="142" y="193"/>
                    <a:pt x="142" y="193"/>
                  </a:cubicBezTo>
                  <a:cubicBezTo>
                    <a:pt x="142" y="192"/>
                    <a:pt x="142" y="192"/>
                    <a:pt x="142" y="192"/>
                  </a:cubicBezTo>
                  <a:cubicBezTo>
                    <a:pt x="142" y="191"/>
                    <a:pt x="142" y="191"/>
                    <a:pt x="142" y="19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38" y="191"/>
                    <a:pt x="138" y="191"/>
                    <a:pt x="138" y="191"/>
                  </a:cubicBezTo>
                  <a:cubicBezTo>
                    <a:pt x="138" y="190"/>
                    <a:pt x="138" y="190"/>
                    <a:pt x="138" y="190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0" y="188"/>
                    <a:pt x="140" y="188"/>
                    <a:pt x="140" y="188"/>
                  </a:cubicBezTo>
                  <a:cubicBezTo>
                    <a:pt x="141" y="187"/>
                    <a:pt x="141" y="187"/>
                    <a:pt x="141" y="187"/>
                  </a:cubicBezTo>
                  <a:cubicBezTo>
                    <a:pt x="141" y="186"/>
                    <a:pt x="141" y="186"/>
                    <a:pt x="141" y="186"/>
                  </a:cubicBezTo>
                  <a:cubicBezTo>
                    <a:pt x="140" y="186"/>
                    <a:pt x="140" y="186"/>
                    <a:pt x="140" y="186"/>
                  </a:cubicBezTo>
                  <a:cubicBezTo>
                    <a:pt x="140" y="185"/>
                    <a:pt x="140" y="185"/>
                    <a:pt x="140" y="185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43" y="185"/>
                    <a:pt x="143" y="185"/>
                    <a:pt x="143" y="185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3" y="182"/>
                    <a:pt x="143" y="182"/>
                    <a:pt x="143" y="182"/>
                  </a:cubicBezTo>
                  <a:cubicBezTo>
                    <a:pt x="142" y="182"/>
                    <a:pt x="142" y="182"/>
                    <a:pt x="142" y="182"/>
                  </a:cubicBezTo>
                  <a:cubicBezTo>
                    <a:pt x="140" y="182"/>
                    <a:pt x="140" y="182"/>
                    <a:pt x="140" y="182"/>
                  </a:cubicBezTo>
                  <a:cubicBezTo>
                    <a:pt x="139" y="182"/>
                    <a:pt x="139" y="182"/>
                    <a:pt x="139" y="182"/>
                  </a:cubicBezTo>
                  <a:cubicBezTo>
                    <a:pt x="138" y="182"/>
                    <a:pt x="138" y="182"/>
                    <a:pt x="138" y="182"/>
                  </a:cubicBezTo>
                  <a:cubicBezTo>
                    <a:pt x="137" y="182"/>
                    <a:pt x="137" y="182"/>
                    <a:pt x="137" y="182"/>
                  </a:cubicBezTo>
                  <a:cubicBezTo>
                    <a:pt x="136" y="182"/>
                    <a:pt x="136" y="182"/>
                    <a:pt x="136" y="182"/>
                  </a:cubicBezTo>
                  <a:cubicBezTo>
                    <a:pt x="134" y="182"/>
                    <a:pt x="134" y="182"/>
                    <a:pt x="134" y="182"/>
                  </a:cubicBezTo>
                  <a:cubicBezTo>
                    <a:pt x="132" y="182"/>
                    <a:pt x="132" y="182"/>
                    <a:pt x="132" y="182"/>
                  </a:cubicBezTo>
                  <a:cubicBezTo>
                    <a:pt x="130" y="181"/>
                    <a:pt x="130" y="181"/>
                    <a:pt x="130" y="181"/>
                  </a:cubicBezTo>
                  <a:cubicBezTo>
                    <a:pt x="129" y="180"/>
                    <a:pt x="129" y="180"/>
                    <a:pt x="129" y="180"/>
                  </a:cubicBezTo>
                  <a:cubicBezTo>
                    <a:pt x="127" y="179"/>
                    <a:pt x="127" y="179"/>
                    <a:pt x="127" y="179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2" y="178"/>
                    <a:pt x="122" y="178"/>
                    <a:pt x="122" y="178"/>
                  </a:cubicBezTo>
                  <a:cubicBezTo>
                    <a:pt x="120" y="178"/>
                    <a:pt x="120" y="178"/>
                    <a:pt x="120" y="178"/>
                  </a:cubicBezTo>
                  <a:cubicBezTo>
                    <a:pt x="120" y="178"/>
                    <a:pt x="119" y="178"/>
                    <a:pt x="118" y="177"/>
                  </a:cubicBezTo>
                  <a:cubicBezTo>
                    <a:pt x="117" y="176"/>
                    <a:pt x="117" y="175"/>
                    <a:pt x="117" y="175"/>
                  </a:cubicBezTo>
                  <a:cubicBezTo>
                    <a:pt x="116" y="174"/>
                    <a:pt x="116" y="174"/>
                    <a:pt x="116" y="174"/>
                  </a:cubicBezTo>
                  <a:cubicBezTo>
                    <a:pt x="117" y="173"/>
                    <a:pt x="117" y="173"/>
                    <a:pt x="117" y="173"/>
                  </a:cubicBezTo>
                  <a:cubicBezTo>
                    <a:pt x="119" y="173"/>
                    <a:pt x="119" y="173"/>
                    <a:pt x="119" y="173"/>
                  </a:cubicBezTo>
                  <a:cubicBezTo>
                    <a:pt x="121" y="173"/>
                    <a:pt x="121" y="173"/>
                    <a:pt x="121" y="173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7" y="173"/>
                    <a:pt x="127" y="173"/>
                    <a:pt x="127" y="173"/>
                  </a:cubicBezTo>
                  <a:cubicBezTo>
                    <a:pt x="131" y="175"/>
                    <a:pt x="131" y="175"/>
                    <a:pt x="131" y="175"/>
                  </a:cubicBezTo>
                  <a:cubicBezTo>
                    <a:pt x="133" y="176"/>
                    <a:pt x="133" y="176"/>
                    <a:pt x="133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40" y="178"/>
                    <a:pt x="140" y="178"/>
                    <a:pt x="140" y="178"/>
                  </a:cubicBezTo>
                  <a:cubicBezTo>
                    <a:pt x="140" y="177"/>
                    <a:pt x="140" y="177"/>
                    <a:pt x="140" y="177"/>
                  </a:cubicBezTo>
                  <a:cubicBezTo>
                    <a:pt x="139" y="177"/>
                    <a:pt x="139" y="177"/>
                    <a:pt x="139" y="177"/>
                  </a:cubicBezTo>
                  <a:cubicBezTo>
                    <a:pt x="138" y="176"/>
                    <a:pt x="138" y="176"/>
                    <a:pt x="138" y="176"/>
                  </a:cubicBezTo>
                  <a:cubicBezTo>
                    <a:pt x="138" y="175"/>
                    <a:pt x="138" y="175"/>
                    <a:pt x="138" y="175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9" y="173"/>
                    <a:pt x="139" y="173"/>
                    <a:pt x="139" y="173"/>
                  </a:cubicBezTo>
                  <a:cubicBezTo>
                    <a:pt x="139" y="173"/>
                    <a:pt x="139" y="172"/>
                    <a:pt x="139" y="172"/>
                  </a:cubicBezTo>
                  <a:cubicBezTo>
                    <a:pt x="138" y="172"/>
                    <a:pt x="137" y="172"/>
                    <a:pt x="136" y="172"/>
                  </a:cubicBezTo>
                  <a:cubicBezTo>
                    <a:pt x="136" y="172"/>
                    <a:pt x="135" y="172"/>
                    <a:pt x="135" y="172"/>
                  </a:cubicBezTo>
                  <a:cubicBezTo>
                    <a:pt x="133" y="170"/>
                    <a:pt x="133" y="170"/>
                    <a:pt x="133" y="170"/>
                  </a:cubicBezTo>
                  <a:cubicBezTo>
                    <a:pt x="135" y="170"/>
                    <a:pt x="135" y="170"/>
                    <a:pt x="135" y="170"/>
                  </a:cubicBezTo>
                  <a:cubicBezTo>
                    <a:pt x="135" y="170"/>
                    <a:pt x="135" y="170"/>
                    <a:pt x="135" y="170"/>
                  </a:cubicBezTo>
                  <a:cubicBezTo>
                    <a:pt x="133" y="170"/>
                    <a:pt x="133" y="170"/>
                    <a:pt x="133" y="170"/>
                  </a:cubicBezTo>
                  <a:cubicBezTo>
                    <a:pt x="132" y="169"/>
                    <a:pt x="132" y="169"/>
                    <a:pt x="132" y="169"/>
                  </a:cubicBezTo>
                  <a:cubicBezTo>
                    <a:pt x="133" y="168"/>
                    <a:pt x="133" y="168"/>
                    <a:pt x="133" y="168"/>
                  </a:cubicBezTo>
                  <a:cubicBezTo>
                    <a:pt x="134" y="168"/>
                    <a:pt x="134" y="168"/>
                    <a:pt x="134" y="168"/>
                  </a:cubicBezTo>
                  <a:cubicBezTo>
                    <a:pt x="134" y="168"/>
                    <a:pt x="135" y="167"/>
                    <a:pt x="134" y="167"/>
                  </a:cubicBezTo>
                  <a:cubicBezTo>
                    <a:pt x="133" y="167"/>
                    <a:pt x="133" y="167"/>
                    <a:pt x="133" y="167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31" y="168"/>
                    <a:pt x="131" y="168"/>
                    <a:pt x="131" y="168"/>
                  </a:cubicBezTo>
                  <a:cubicBezTo>
                    <a:pt x="130" y="168"/>
                    <a:pt x="130" y="168"/>
                    <a:pt x="130" y="168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1" y="166"/>
                    <a:pt x="131" y="166"/>
                    <a:pt x="131" y="166"/>
                  </a:cubicBezTo>
                  <a:cubicBezTo>
                    <a:pt x="133" y="166"/>
                    <a:pt x="133" y="166"/>
                    <a:pt x="133" y="166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1" y="166"/>
                    <a:pt x="131" y="166"/>
                    <a:pt x="131" y="166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127" y="165"/>
                    <a:pt x="127" y="165"/>
                    <a:pt x="127" y="165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31" y="164"/>
                    <a:pt x="131" y="164"/>
                    <a:pt x="131" y="164"/>
                  </a:cubicBezTo>
                  <a:cubicBezTo>
                    <a:pt x="133" y="164"/>
                    <a:pt x="133" y="164"/>
                    <a:pt x="133" y="164"/>
                  </a:cubicBezTo>
                  <a:cubicBezTo>
                    <a:pt x="133" y="163"/>
                    <a:pt x="133" y="163"/>
                    <a:pt x="133" y="163"/>
                  </a:cubicBezTo>
                  <a:cubicBezTo>
                    <a:pt x="130" y="164"/>
                    <a:pt x="130" y="164"/>
                    <a:pt x="130" y="16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7" y="163"/>
                    <a:pt x="127" y="163"/>
                    <a:pt x="127" y="163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2"/>
                    <a:pt x="124" y="162"/>
                    <a:pt x="124" y="162"/>
                  </a:cubicBezTo>
                  <a:cubicBezTo>
                    <a:pt x="125" y="161"/>
                    <a:pt x="125" y="161"/>
                    <a:pt x="125" y="161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6" y="160"/>
                    <a:pt x="126" y="160"/>
                    <a:pt x="126" y="160"/>
                  </a:cubicBezTo>
                  <a:cubicBezTo>
                    <a:pt x="126" y="160"/>
                    <a:pt x="125" y="161"/>
                    <a:pt x="125" y="161"/>
                  </a:cubicBezTo>
                  <a:cubicBezTo>
                    <a:pt x="124" y="161"/>
                    <a:pt x="124" y="160"/>
                    <a:pt x="124" y="160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3" y="159"/>
                    <a:pt x="122" y="158"/>
                    <a:pt x="122" y="158"/>
                  </a:cubicBezTo>
                  <a:cubicBezTo>
                    <a:pt x="121" y="157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0" y="155"/>
                    <a:pt x="120" y="155"/>
                    <a:pt x="120" y="155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1" y="158"/>
                    <a:pt x="121" y="158"/>
                    <a:pt x="121" y="158"/>
                  </a:cubicBezTo>
                  <a:cubicBezTo>
                    <a:pt x="122" y="159"/>
                    <a:pt x="122" y="159"/>
                    <a:pt x="122" y="159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22" y="162"/>
                    <a:pt x="122" y="162"/>
                    <a:pt x="122" y="162"/>
                  </a:cubicBezTo>
                  <a:cubicBezTo>
                    <a:pt x="122" y="162"/>
                    <a:pt x="122" y="162"/>
                    <a:pt x="121" y="162"/>
                  </a:cubicBezTo>
                  <a:cubicBezTo>
                    <a:pt x="121" y="162"/>
                    <a:pt x="121" y="161"/>
                    <a:pt x="121" y="162"/>
                  </a:cubicBezTo>
                  <a:cubicBezTo>
                    <a:pt x="120" y="163"/>
                    <a:pt x="120" y="164"/>
                    <a:pt x="120" y="164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6" y="166"/>
                    <a:pt x="116" y="166"/>
                    <a:pt x="116" y="166"/>
                  </a:cubicBezTo>
                  <a:cubicBezTo>
                    <a:pt x="113" y="166"/>
                    <a:pt x="113" y="166"/>
                    <a:pt x="113" y="166"/>
                  </a:cubicBezTo>
                  <a:cubicBezTo>
                    <a:pt x="112" y="166"/>
                    <a:pt x="112" y="166"/>
                    <a:pt x="112" y="166"/>
                  </a:cubicBezTo>
                  <a:cubicBezTo>
                    <a:pt x="110" y="166"/>
                    <a:pt x="110" y="166"/>
                    <a:pt x="110" y="166"/>
                  </a:cubicBezTo>
                  <a:cubicBezTo>
                    <a:pt x="110" y="165"/>
                    <a:pt x="110" y="165"/>
                    <a:pt x="110" y="165"/>
                  </a:cubicBezTo>
                  <a:cubicBezTo>
                    <a:pt x="109" y="164"/>
                    <a:pt x="109" y="164"/>
                    <a:pt x="109" y="164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9" y="162"/>
                    <a:pt x="109" y="162"/>
                    <a:pt x="109" y="162"/>
                  </a:cubicBezTo>
                  <a:cubicBezTo>
                    <a:pt x="110" y="162"/>
                    <a:pt x="110" y="162"/>
                    <a:pt x="110" y="162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3" y="161"/>
                    <a:pt x="113" y="161"/>
                    <a:pt x="113" y="161"/>
                  </a:cubicBezTo>
                  <a:cubicBezTo>
                    <a:pt x="114" y="160"/>
                    <a:pt x="114" y="160"/>
                    <a:pt x="114" y="160"/>
                  </a:cubicBezTo>
                  <a:cubicBezTo>
                    <a:pt x="116" y="159"/>
                    <a:pt x="116" y="159"/>
                    <a:pt x="116" y="159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15" y="159"/>
                    <a:pt x="115" y="159"/>
                    <a:pt x="115" y="159"/>
                  </a:cubicBezTo>
                  <a:cubicBezTo>
                    <a:pt x="114" y="160"/>
                    <a:pt x="114" y="160"/>
                    <a:pt x="114" y="160"/>
                  </a:cubicBezTo>
                  <a:cubicBezTo>
                    <a:pt x="112" y="160"/>
                    <a:pt x="112" y="160"/>
                    <a:pt x="112" y="160"/>
                  </a:cubicBezTo>
                  <a:cubicBezTo>
                    <a:pt x="111" y="160"/>
                    <a:pt x="111" y="160"/>
                    <a:pt x="111" y="160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3" y="157"/>
                    <a:pt x="113" y="157"/>
                    <a:pt x="113" y="157"/>
                  </a:cubicBezTo>
                  <a:cubicBezTo>
                    <a:pt x="114" y="156"/>
                    <a:pt x="114" y="156"/>
                    <a:pt x="114" y="156"/>
                  </a:cubicBezTo>
                  <a:cubicBezTo>
                    <a:pt x="114" y="155"/>
                    <a:pt x="114" y="155"/>
                    <a:pt x="114" y="155"/>
                  </a:cubicBezTo>
                  <a:cubicBezTo>
                    <a:pt x="113" y="155"/>
                    <a:pt x="113" y="155"/>
                    <a:pt x="113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6"/>
                    <a:pt x="112" y="156"/>
                    <a:pt x="112" y="156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11" y="156"/>
                    <a:pt x="110" y="156"/>
                    <a:pt x="110" y="156"/>
                  </a:cubicBezTo>
                  <a:cubicBezTo>
                    <a:pt x="109" y="156"/>
                    <a:pt x="109" y="155"/>
                    <a:pt x="109" y="155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11" y="155"/>
                    <a:pt x="111" y="155"/>
                    <a:pt x="111" y="155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5" y="153"/>
                    <a:pt x="115" y="153"/>
                    <a:pt x="115" y="153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51"/>
                    <a:pt x="114" y="151"/>
                    <a:pt x="114" y="151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48"/>
                    <a:pt x="115" y="148"/>
                    <a:pt x="115" y="148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3" y="146"/>
                    <a:pt x="113" y="146"/>
                    <a:pt x="113" y="146"/>
                  </a:cubicBezTo>
                  <a:cubicBezTo>
                    <a:pt x="112" y="147"/>
                    <a:pt x="112" y="147"/>
                    <a:pt x="112" y="147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10" y="143"/>
                    <a:pt x="110" y="143"/>
                    <a:pt x="110" y="143"/>
                  </a:cubicBezTo>
                  <a:cubicBezTo>
                    <a:pt x="112" y="143"/>
                    <a:pt x="112" y="143"/>
                    <a:pt x="112" y="143"/>
                  </a:cubicBezTo>
                  <a:cubicBezTo>
                    <a:pt x="111" y="142"/>
                    <a:pt x="111" y="142"/>
                    <a:pt x="111" y="142"/>
                  </a:cubicBezTo>
                  <a:cubicBezTo>
                    <a:pt x="109" y="142"/>
                    <a:pt x="109" y="142"/>
                    <a:pt x="109" y="142"/>
                  </a:cubicBezTo>
                  <a:cubicBezTo>
                    <a:pt x="109" y="140"/>
                    <a:pt x="109" y="140"/>
                    <a:pt x="109" y="140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108" y="139"/>
                    <a:pt x="108" y="139"/>
                    <a:pt x="108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08" y="137"/>
                    <a:pt x="108" y="137"/>
                    <a:pt x="108" y="137"/>
                  </a:cubicBezTo>
                  <a:cubicBezTo>
                    <a:pt x="107" y="136"/>
                    <a:pt x="107" y="136"/>
                    <a:pt x="107" y="136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5" y="132"/>
                    <a:pt x="105" y="132"/>
                    <a:pt x="105" y="132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3" y="133"/>
                    <a:pt x="103" y="133"/>
                    <a:pt x="103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2" y="127"/>
                    <a:pt x="102" y="127"/>
                    <a:pt x="102" y="127"/>
                  </a:cubicBezTo>
                  <a:cubicBezTo>
                    <a:pt x="100" y="126"/>
                    <a:pt x="100" y="126"/>
                    <a:pt x="100" y="126"/>
                  </a:cubicBezTo>
                  <a:cubicBezTo>
                    <a:pt x="99" y="125"/>
                    <a:pt x="99" y="125"/>
                    <a:pt x="99" y="125"/>
                  </a:cubicBezTo>
                  <a:cubicBezTo>
                    <a:pt x="100" y="124"/>
                    <a:pt x="100" y="124"/>
                    <a:pt x="100" y="124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92" y="117"/>
                    <a:pt x="92" y="117"/>
                    <a:pt x="92" y="117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4"/>
                    <a:pt x="91" y="113"/>
                    <a:pt x="90" y="113"/>
                  </a:cubicBezTo>
                  <a:cubicBezTo>
                    <a:pt x="90" y="114"/>
                    <a:pt x="89" y="114"/>
                    <a:pt x="89" y="114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0" y="108"/>
                    <a:pt x="40" y="108"/>
                    <a:pt x="40" y="108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29" y="103"/>
                    <a:pt x="29" y="103"/>
                    <a:pt x="29" y="103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28" y="101"/>
                    <a:pt x="27" y="101"/>
                  </a:cubicBezTo>
                  <a:cubicBezTo>
                    <a:pt x="27" y="101"/>
                    <a:pt x="23" y="101"/>
                    <a:pt x="23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4" y="99"/>
                    <a:pt x="14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7" y="94"/>
                    <a:pt x="29" y="95"/>
                    <a:pt x="31" y="95"/>
                  </a:cubicBezTo>
                  <a:cubicBezTo>
                    <a:pt x="32" y="95"/>
                    <a:pt x="37" y="95"/>
                    <a:pt x="37" y="95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7" y="94"/>
                    <a:pt x="36" y="94"/>
                  </a:cubicBezTo>
                  <a:cubicBezTo>
                    <a:pt x="36" y="94"/>
                    <a:pt x="34" y="94"/>
                    <a:pt x="34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8" y="92"/>
                    <a:pt x="28" y="92"/>
                  </a:cubicBezTo>
                  <a:cubicBezTo>
                    <a:pt x="29" y="92"/>
                    <a:pt x="30" y="92"/>
                    <a:pt x="30" y="92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1" y="90"/>
                    <a:pt x="30" y="90"/>
                  </a:cubicBezTo>
                  <a:cubicBezTo>
                    <a:pt x="30" y="90"/>
                    <a:pt x="28" y="90"/>
                    <a:pt x="28" y="90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6" y="91"/>
                    <a:pt x="26" y="91"/>
                    <a:pt x="26" y="91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5"/>
                    <a:pt x="9" y="85"/>
                    <a:pt x="8" y="85"/>
                  </a:cubicBezTo>
                  <a:cubicBezTo>
                    <a:pt x="6" y="85"/>
                    <a:pt x="5" y="85"/>
                    <a:pt x="5" y="85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6"/>
                    <a:pt x="47" y="45"/>
                  </a:cubicBezTo>
                  <a:cubicBezTo>
                    <a:pt x="48" y="44"/>
                    <a:pt x="49" y="44"/>
                    <a:pt x="49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6" y="34"/>
                    <a:pt x="76" y="34"/>
                    <a:pt x="76" y="33"/>
                  </a:cubicBezTo>
                  <a:cubicBezTo>
                    <a:pt x="75" y="33"/>
                    <a:pt x="74" y="32"/>
                    <a:pt x="74" y="32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31"/>
                    <a:pt x="72" y="29"/>
                    <a:pt x="73" y="29"/>
                  </a:cubicBezTo>
                  <a:cubicBezTo>
                    <a:pt x="74" y="29"/>
                    <a:pt x="76" y="28"/>
                    <a:pt x="76" y="28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3" y="24"/>
                    <a:pt x="93" y="24"/>
                  </a:cubicBezTo>
                  <a:cubicBezTo>
                    <a:pt x="94" y="24"/>
                    <a:pt x="98" y="23"/>
                    <a:pt x="98" y="23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23"/>
                    <a:pt x="106" y="22"/>
                    <a:pt x="107" y="22"/>
                  </a:cubicBezTo>
                  <a:cubicBezTo>
                    <a:pt x="107" y="22"/>
                    <a:pt x="110" y="22"/>
                    <a:pt x="110" y="22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6" y="21"/>
                    <a:pt x="116" y="21"/>
                    <a:pt x="116" y="21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8" y="26"/>
                    <a:pt x="129" y="26"/>
                  </a:cubicBezTo>
                  <a:cubicBezTo>
                    <a:pt x="129" y="26"/>
                    <a:pt x="131" y="27"/>
                    <a:pt x="131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5" y="27"/>
                    <a:pt x="135" y="27"/>
                    <a:pt x="135" y="27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1" y="29"/>
                    <a:pt x="141" y="29"/>
                    <a:pt x="141" y="29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43" y="27"/>
                    <a:pt x="143" y="27"/>
                    <a:pt x="143" y="27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6" y="28"/>
                    <a:pt x="146" y="28"/>
                    <a:pt x="146" y="28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7"/>
                    <a:pt x="146" y="26"/>
                    <a:pt x="145" y="26"/>
                  </a:cubicBezTo>
                  <a:cubicBezTo>
                    <a:pt x="144" y="26"/>
                    <a:pt x="143" y="26"/>
                    <a:pt x="143" y="26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0" y="23"/>
                    <a:pt x="139" y="23"/>
                    <a:pt x="139" y="22"/>
                  </a:cubicBezTo>
                  <a:cubicBezTo>
                    <a:pt x="139" y="21"/>
                    <a:pt x="139" y="20"/>
                    <a:pt x="139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3" y="21"/>
                    <a:pt x="153" y="21"/>
                    <a:pt x="153" y="21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9" y="23"/>
                    <a:pt x="159" y="23"/>
                    <a:pt x="159" y="23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4" y="29"/>
                    <a:pt x="174" y="29"/>
                    <a:pt x="174" y="29"/>
                  </a:cubicBezTo>
                  <a:cubicBezTo>
                    <a:pt x="176" y="30"/>
                    <a:pt x="176" y="30"/>
                    <a:pt x="176" y="30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9" y="29"/>
                    <a:pt x="180" y="28"/>
                    <a:pt x="179" y="28"/>
                  </a:cubicBezTo>
                  <a:cubicBezTo>
                    <a:pt x="179" y="28"/>
                    <a:pt x="178" y="27"/>
                    <a:pt x="178" y="27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8" y="23"/>
                    <a:pt x="178" y="23"/>
                    <a:pt x="178" y="23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5" y="22"/>
                    <a:pt x="185" y="22"/>
                    <a:pt x="185" y="22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90" y="23"/>
                    <a:pt x="190" y="23"/>
                    <a:pt x="190" y="23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4" y="20"/>
                    <a:pt x="184" y="20"/>
                    <a:pt x="184" y="20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182" y="14"/>
                    <a:pt x="182" y="14"/>
                    <a:pt x="182" y="14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89" y="14"/>
                    <a:pt x="189" y="14"/>
                    <a:pt x="189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94" y="15"/>
                    <a:pt x="194" y="15"/>
                    <a:pt x="194" y="15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6" y="17"/>
                    <a:pt x="196" y="17"/>
                    <a:pt x="196" y="17"/>
                  </a:cubicBezTo>
                  <a:cubicBezTo>
                    <a:pt x="197" y="18"/>
                    <a:pt x="197" y="18"/>
                    <a:pt x="197" y="18"/>
                  </a:cubicBezTo>
                  <a:cubicBezTo>
                    <a:pt x="197" y="18"/>
                    <a:pt x="197" y="18"/>
                    <a:pt x="197" y="18"/>
                  </a:cubicBezTo>
                  <a:cubicBezTo>
                    <a:pt x="197" y="16"/>
                    <a:pt x="197" y="16"/>
                    <a:pt x="197" y="16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8" y="15"/>
                    <a:pt x="198" y="15"/>
                    <a:pt x="198" y="15"/>
                  </a:cubicBezTo>
                  <a:cubicBezTo>
                    <a:pt x="199" y="15"/>
                    <a:pt x="199" y="15"/>
                    <a:pt x="199" y="15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5" y="17"/>
                    <a:pt x="205" y="17"/>
                    <a:pt x="205" y="17"/>
                  </a:cubicBezTo>
                  <a:cubicBezTo>
                    <a:pt x="206" y="17"/>
                    <a:pt x="206" y="17"/>
                    <a:pt x="206" y="17"/>
                  </a:cubicBezTo>
                  <a:cubicBezTo>
                    <a:pt x="206" y="19"/>
                    <a:pt x="206" y="19"/>
                    <a:pt x="206" y="19"/>
                  </a:cubicBezTo>
                  <a:cubicBezTo>
                    <a:pt x="207" y="20"/>
                    <a:pt x="207" y="20"/>
                    <a:pt x="207" y="20"/>
                  </a:cubicBezTo>
                  <a:cubicBezTo>
                    <a:pt x="208" y="20"/>
                    <a:pt x="208" y="20"/>
                    <a:pt x="208" y="20"/>
                  </a:cubicBezTo>
                  <a:cubicBezTo>
                    <a:pt x="208" y="19"/>
                    <a:pt x="208" y="19"/>
                    <a:pt x="208" y="19"/>
                  </a:cubicBezTo>
                  <a:cubicBezTo>
                    <a:pt x="208" y="17"/>
                    <a:pt x="208" y="17"/>
                    <a:pt x="208" y="17"/>
                  </a:cubicBezTo>
                  <a:cubicBezTo>
                    <a:pt x="207" y="16"/>
                    <a:pt x="207" y="16"/>
                    <a:pt x="207" y="16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15"/>
                    <a:pt x="204" y="15"/>
                    <a:pt x="203" y="15"/>
                  </a:cubicBezTo>
                  <a:cubicBezTo>
                    <a:pt x="202" y="15"/>
                    <a:pt x="200" y="14"/>
                    <a:pt x="200" y="14"/>
                  </a:cubicBezTo>
                  <a:cubicBezTo>
                    <a:pt x="198" y="13"/>
                    <a:pt x="198" y="13"/>
                    <a:pt x="198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3" y="13"/>
                    <a:pt x="193" y="13"/>
                    <a:pt x="193" y="13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87" y="13"/>
                    <a:pt x="187" y="13"/>
                    <a:pt x="187" y="13"/>
                  </a:cubicBezTo>
                  <a:cubicBezTo>
                    <a:pt x="183" y="13"/>
                    <a:pt x="183" y="13"/>
                    <a:pt x="183" y="13"/>
                  </a:cubicBezTo>
                  <a:cubicBezTo>
                    <a:pt x="179" y="13"/>
                    <a:pt x="179" y="13"/>
                    <a:pt x="179" y="13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6" y="12"/>
                    <a:pt x="176" y="12"/>
                    <a:pt x="176" y="12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5" y="10"/>
                    <a:pt x="175" y="10"/>
                    <a:pt x="175" y="10"/>
                  </a:cubicBezTo>
                  <a:cubicBezTo>
                    <a:pt x="174" y="8"/>
                    <a:pt x="174" y="8"/>
                    <a:pt x="174" y="8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6" y="8"/>
                    <a:pt x="177" y="8"/>
                    <a:pt x="178" y="8"/>
                  </a:cubicBezTo>
                  <a:cubicBezTo>
                    <a:pt x="179" y="8"/>
                    <a:pt x="182" y="8"/>
                    <a:pt x="182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7" y="9"/>
                    <a:pt x="187" y="9"/>
                    <a:pt x="187" y="9"/>
                  </a:cubicBezTo>
                  <a:cubicBezTo>
                    <a:pt x="188" y="9"/>
                    <a:pt x="188" y="9"/>
                    <a:pt x="188" y="9"/>
                  </a:cubicBezTo>
                  <a:cubicBezTo>
                    <a:pt x="186" y="8"/>
                    <a:pt x="186" y="8"/>
                    <a:pt x="186" y="8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4" y="7"/>
                    <a:pt x="194" y="7"/>
                    <a:pt x="194" y="7"/>
                  </a:cubicBezTo>
                  <a:cubicBezTo>
                    <a:pt x="195" y="8"/>
                    <a:pt x="195" y="8"/>
                    <a:pt x="195" y="8"/>
                  </a:cubicBezTo>
                  <a:cubicBezTo>
                    <a:pt x="195" y="8"/>
                    <a:pt x="195" y="9"/>
                    <a:pt x="196" y="9"/>
                  </a:cubicBezTo>
                  <a:cubicBezTo>
                    <a:pt x="197" y="9"/>
                    <a:pt x="200" y="9"/>
                    <a:pt x="200" y="9"/>
                  </a:cubicBezTo>
                  <a:cubicBezTo>
                    <a:pt x="201" y="10"/>
                    <a:pt x="201" y="10"/>
                    <a:pt x="201" y="10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3" y="10"/>
                    <a:pt x="203" y="10"/>
                    <a:pt x="203" y="10"/>
                  </a:cubicBezTo>
                  <a:cubicBezTo>
                    <a:pt x="205" y="11"/>
                    <a:pt x="205" y="11"/>
                    <a:pt x="205" y="11"/>
                  </a:cubicBezTo>
                  <a:cubicBezTo>
                    <a:pt x="207" y="11"/>
                    <a:pt x="207" y="11"/>
                    <a:pt x="207" y="11"/>
                  </a:cubicBezTo>
                  <a:cubicBezTo>
                    <a:pt x="209" y="11"/>
                    <a:pt x="209" y="11"/>
                    <a:pt x="209" y="11"/>
                  </a:cubicBezTo>
                  <a:cubicBezTo>
                    <a:pt x="210" y="11"/>
                    <a:pt x="210" y="11"/>
                    <a:pt x="210" y="11"/>
                  </a:cubicBezTo>
                  <a:cubicBezTo>
                    <a:pt x="213" y="13"/>
                    <a:pt x="213" y="13"/>
                    <a:pt x="213" y="13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5" y="11"/>
                    <a:pt x="215" y="11"/>
                    <a:pt x="215" y="11"/>
                  </a:cubicBezTo>
                  <a:cubicBezTo>
                    <a:pt x="216" y="10"/>
                    <a:pt x="216" y="10"/>
                    <a:pt x="216" y="10"/>
                  </a:cubicBezTo>
                  <a:cubicBezTo>
                    <a:pt x="217" y="9"/>
                    <a:pt x="217" y="9"/>
                    <a:pt x="217" y="9"/>
                  </a:cubicBezTo>
                  <a:cubicBezTo>
                    <a:pt x="219" y="9"/>
                    <a:pt x="219" y="9"/>
                    <a:pt x="219" y="9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221" y="9"/>
                    <a:pt x="222" y="9"/>
                    <a:pt x="222" y="9"/>
                  </a:cubicBezTo>
                  <a:cubicBezTo>
                    <a:pt x="221" y="8"/>
                    <a:pt x="221" y="8"/>
                    <a:pt x="221" y="8"/>
                  </a:cubicBezTo>
                  <a:cubicBezTo>
                    <a:pt x="221" y="8"/>
                    <a:pt x="218" y="8"/>
                    <a:pt x="218" y="8"/>
                  </a:cubicBezTo>
                  <a:cubicBezTo>
                    <a:pt x="217" y="8"/>
                    <a:pt x="216" y="8"/>
                    <a:pt x="216" y="8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5" y="4"/>
                    <a:pt x="215" y="4"/>
                    <a:pt x="215" y="4"/>
                  </a:cubicBezTo>
                  <a:cubicBezTo>
                    <a:pt x="217" y="4"/>
                    <a:pt x="217" y="4"/>
                    <a:pt x="217" y="4"/>
                  </a:cubicBezTo>
                  <a:cubicBezTo>
                    <a:pt x="220" y="5"/>
                    <a:pt x="220" y="5"/>
                    <a:pt x="220" y="5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3"/>
                    <a:pt x="221" y="3"/>
                    <a:pt x="221" y="3"/>
                  </a:cubicBezTo>
                  <a:cubicBezTo>
                    <a:pt x="222" y="3"/>
                    <a:pt x="223" y="3"/>
                    <a:pt x="224" y="4"/>
                  </a:cubicBezTo>
                  <a:cubicBezTo>
                    <a:pt x="224" y="4"/>
                    <a:pt x="224" y="4"/>
                    <a:pt x="225" y="4"/>
                  </a:cubicBezTo>
                  <a:cubicBezTo>
                    <a:pt x="225" y="4"/>
                    <a:pt x="226" y="4"/>
                    <a:pt x="226" y="4"/>
                  </a:cubicBezTo>
                  <a:cubicBezTo>
                    <a:pt x="227" y="4"/>
                    <a:pt x="227" y="5"/>
                    <a:pt x="227" y="5"/>
                  </a:cubicBezTo>
                  <a:cubicBezTo>
                    <a:pt x="228" y="5"/>
                    <a:pt x="228" y="5"/>
                    <a:pt x="228" y="5"/>
                  </a:cubicBezTo>
                  <a:cubicBezTo>
                    <a:pt x="228" y="5"/>
                    <a:pt x="228" y="4"/>
                    <a:pt x="228" y="3"/>
                  </a:cubicBezTo>
                  <a:cubicBezTo>
                    <a:pt x="228" y="2"/>
                    <a:pt x="228" y="2"/>
                    <a:pt x="229" y="2"/>
                  </a:cubicBezTo>
                  <a:cubicBezTo>
                    <a:pt x="229" y="2"/>
                    <a:pt x="230" y="2"/>
                    <a:pt x="230" y="2"/>
                  </a:cubicBezTo>
                  <a:cubicBezTo>
                    <a:pt x="233" y="2"/>
                    <a:pt x="235" y="2"/>
                    <a:pt x="237" y="2"/>
                  </a:cubicBezTo>
                  <a:cubicBezTo>
                    <a:pt x="237" y="2"/>
                    <a:pt x="237" y="2"/>
                    <a:pt x="238" y="2"/>
                  </a:cubicBezTo>
                  <a:cubicBezTo>
                    <a:pt x="239" y="2"/>
                    <a:pt x="239" y="2"/>
                    <a:pt x="240" y="2"/>
                  </a:cubicBezTo>
                  <a:cubicBezTo>
                    <a:pt x="240" y="2"/>
                    <a:pt x="241" y="2"/>
                    <a:pt x="242" y="2"/>
                  </a:cubicBezTo>
                  <a:cubicBezTo>
                    <a:pt x="242" y="1"/>
                    <a:pt x="242" y="1"/>
                    <a:pt x="242" y="1"/>
                  </a:cubicBezTo>
                  <a:cubicBezTo>
                    <a:pt x="243" y="1"/>
                    <a:pt x="243" y="2"/>
                    <a:pt x="244" y="2"/>
                  </a:cubicBezTo>
                  <a:cubicBezTo>
                    <a:pt x="244" y="2"/>
                    <a:pt x="244" y="3"/>
                    <a:pt x="244" y="3"/>
                  </a:cubicBezTo>
                  <a:cubicBezTo>
                    <a:pt x="245" y="3"/>
                    <a:pt x="245" y="3"/>
                    <a:pt x="246" y="3"/>
                  </a:cubicBezTo>
                  <a:cubicBezTo>
                    <a:pt x="246" y="1"/>
                    <a:pt x="246" y="1"/>
                    <a:pt x="247" y="1"/>
                  </a:cubicBezTo>
                  <a:cubicBezTo>
                    <a:pt x="249" y="0"/>
                    <a:pt x="252" y="1"/>
                    <a:pt x="254" y="1"/>
                  </a:cubicBezTo>
                  <a:cubicBezTo>
                    <a:pt x="256" y="1"/>
                    <a:pt x="258" y="1"/>
                    <a:pt x="260" y="2"/>
                  </a:cubicBezTo>
                  <a:cubicBezTo>
                    <a:pt x="261" y="2"/>
                    <a:pt x="263" y="2"/>
                    <a:pt x="264" y="1"/>
                  </a:cubicBezTo>
                  <a:cubicBezTo>
                    <a:pt x="267" y="1"/>
                    <a:pt x="271" y="2"/>
                    <a:pt x="275" y="3"/>
                  </a:cubicBezTo>
                  <a:cubicBezTo>
                    <a:pt x="276" y="3"/>
                    <a:pt x="277" y="3"/>
                    <a:pt x="279" y="4"/>
                  </a:cubicBezTo>
                  <a:cubicBezTo>
                    <a:pt x="280" y="4"/>
                    <a:pt x="281" y="4"/>
                    <a:pt x="283" y="3"/>
                  </a:cubicBezTo>
                  <a:cubicBezTo>
                    <a:pt x="285" y="3"/>
                    <a:pt x="287" y="4"/>
                    <a:pt x="289" y="4"/>
                  </a:cubicBezTo>
                  <a:cubicBezTo>
                    <a:pt x="291" y="4"/>
                    <a:pt x="293" y="5"/>
                    <a:pt x="294" y="6"/>
                  </a:cubicBezTo>
                  <a:cubicBezTo>
                    <a:pt x="297" y="8"/>
                    <a:pt x="290" y="8"/>
                    <a:pt x="289" y="8"/>
                  </a:cubicBezTo>
                  <a:cubicBezTo>
                    <a:pt x="282" y="8"/>
                    <a:pt x="275" y="8"/>
                    <a:pt x="269" y="8"/>
                  </a:cubicBezTo>
                  <a:cubicBezTo>
                    <a:pt x="266" y="8"/>
                    <a:pt x="263" y="9"/>
                    <a:pt x="260" y="9"/>
                  </a:cubicBezTo>
                  <a:cubicBezTo>
                    <a:pt x="257" y="9"/>
                    <a:pt x="253" y="9"/>
                    <a:pt x="250" y="8"/>
                  </a:cubicBezTo>
                  <a:cubicBezTo>
                    <a:pt x="250" y="9"/>
                    <a:pt x="251" y="9"/>
                    <a:pt x="252" y="9"/>
                  </a:cubicBezTo>
                  <a:cubicBezTo>
                    <a:pt x="252" y="9"/>
                    <a:pt x="252" y="9"/>
                    <a:pt x="253" y="10"/>
                  </a:cubicBezTo>
                  <a:cubicBezTo>
                    <a:pt x="253" y="10"/>
                    <a:pt x="253" y="10"/>
                    <a:pt x="253" y="10"/>
                  </a:cubicBezTo>
                  <a:cubicBezTo>
                    <a:pt x="253" y="10"/>
                    <a:pt x="253" y="10"/>
                    <a:pt x="252" y="10"/>
                  </a:cubicBezTo>
                  <a:cubicBezTo>
                    <a:pt x="252" y="10"/>
                    <a:pt x="252" y="10"/>
                    <a:pt x="251" y="10"/>
                  </a:cubicBezTo>
                  <a:cubicBezTo>
                    <a:pt x="250" y="10"/>
                    <a:pt x="249" y="10"/>
                    <a:pt x="249" y="11"/>
                  </a:cubicBezTo>
                  <a:cubicBezTo>
                    <a:pt x="248" y="11"/>
                    <a:pt x="247" y="11"/>
                    <a:pt x="247" y="11"/>
                  </a:cubicBezTo>
                  <a:cubicBezTo>
                    <a:pt x="246" y="12"/>
                    <a:pt x="245" y="11"/>
                    <a:pt x="245" y="11"/>
                  </a:cubicBezTo>
                  <a:cubicBezTo>
                    <a:pt x="244" y="11"/>
                    <a:pt x="243" y="11"/>
                    <a:pt x="242" y="11"/>
                  </a:cubicBezTo>
                  <a:cubicBezTo>
                    <a:pt x="241" y="11"/>
                    <a:pt x="240" y="11"/>
                    <a:pt x="240" y="11"/>
                  </a:cubicBezTo>
                  <a:cubicBezTo>
                    <a:pt x="239" y="11"/>
                    <a:pt x="239" y="11"/>
                    <a:pt x="238" y="11"/>
                  </a:cubicBezTo>
                  <a:cubicBezTo>
                    <a:pt x="238" y="11"/>
                    <a:pt x="238" y="11"/>
                    <a:pt x="237" y="11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36" y="11"/>
                    <a:pt x="236" y="12"/>
                    <a:pt x="236" y="12"/>
                  </a:cubicBezTo>
                  <a:cubicBezTo>
                    <a:pt x="236" y="12"/>
                    <a:pt x="235" y="12"/>
                    <a:pt x="235" y="13"/>
                  </a:cubicBezTo>
                  <a:cubicBezTo>
                    <a:pt x="235" y="13"/>
                    <a:pt x="234" y="14"/>
                    <a:pt x="235" y="14"/>
                  </a:cubicBezTo>
                  <a:cubicBezTo>
                    <a:pt x="236" y="14"/>
                    <a:pt x="236" y="14"/>
                    <a:pt x="237" y="13"/>
                  </a:cubicBezTo>
                  <a:cubicBezTo>
                    <a:pt x="237" y="12"/>
                    <a:pt x="238" y="12"/>
                    <a:pt x="238" y="12"/>
                  </a:cubicBezTo>
                  <a:cubicBezTo>
                    <a:pt x="239" y="12"/>
                    <a:pt x="240" y="12"/>
                    <a:pt x="241" y="12"/>
                  </a:cubicBezTo>
                  <a:cubicBezTo>
                    <a:pt x="242" y="12"/>
                    <a:pt x="243" y="12"/>
                    <a:pt x="243" y="13"/>
                  </a:cubicBezTo>
                  <a:cubicBezTo>
                    <a:pt x="244" y="13"/>
                    <a:pt x="244" y="13"/>
                    <a:pt x="245" y="13"/>
                  </a:cubicBezTo>
                  <a:cubicBezTo>
                    <a:pt x="245" y="13"/>
                    <a:pt x="245" y="13"/>
                    <a:pt x="246" y="13"/>
                  </a:cubicBezTo>
                  <a:cubicBezTo>
                    <a:pt x="246" y="14"/>
                    <a:pt x="247" y="13"/>
                    <a:pt x="247" y="13"/>
                  </a:cubicBezTo>
                  <a:cubicBezTo>
                    <a:pt x="248" y="13"/>
                    <a:pt x="248" y="12"/>
                    <a:pt x="248" y="12"/>
                  </a:cubicBezTo>
                  <a:cubicBezTo>
                    <a:pt x="248" y="12"/>
                    <a:pt x="248" y="11"/>
                    <a:pt x="248" y="11"/>
                  </a:cubicBezTo>
                  <a:cubicBezTo>
                    <a:pt x="249" y="11"/>
                    <a:pt x="249" y="11"/>
                    <a:pt x="249" y="11"/>
                  </a:cubicBezTo>
                  <a:cubicBezTo>
                    <a:pt x="250" y="11"/>
                    <a:pt x="251" y="11"/>
                    <a:pt x="252" y="11"/>
                  </a:cubicBezTo>
                  <a:cubicBezTo>
                    <a:pt x="253" y="11"/>
                    <a:pt x="254" y="11"/>
                    <a:pt x="255" y="11"/>
                  </a:cubicBezTo>
                  <a:cubicBezTo>
                    <a:pt x="256" y="11"/>
                    <a:pt x="257" y="11"/>
                    <a:pt x="258" y="11"/>
                  </a:cubicBezTo>
                  <a:cubicBezTo>
                    <a:pt x="259" y="12"/>
                    <a:pt x="260" y="12"/>
                    <a:pt x="261" y="11"/>
                  </a:cubicBezTo>
                  <a:cubicBezTo>
                    <a:pt x="262" y="10"/>
                    <a:pt x="263" y="10"/>
                    <a:pt x="264" y="9"/>
                  </a:cubicBezTo>
                  <a:cubicBezTo>
                    <a:pt x="265" y="9"/>
                    <a:pt x="267" y="9"/>
                    <a:pt x="268" y="9"/>
                  </a:cubicBezTo>
                  <a:cubicBezTo>
                    <a:pt x="269" y="9"/>
                    <a:pt x="271" y="9"/>
                    <a:pt x="272" y="9"/>
                  </a:cubicBezTo>
                  <a:cubicBezTo>
                    <a:pt x="274" y="9"/>
                    <a:pt x="276" y="9"/>
                    <a:pt x="279" y="9"/>
                  </a:cubicBezTo>
                  <a:cubicBezTo>
                    <a:pt x="282" y="9"/>
                    <a:pt x="285" y="9"/>
                    <a:pt x="288" y="9"/>
                  </a:cubicBezTo>
                  <a:cubicBezTo>
                    <a:pt x="289" y="9"/>
                    <a:pt x="289" y="9"/>
                    <a:pt x="290" y="9"/>
                  </a:cubicBezTo>
                  <a:cubicBezTo>
                    <a:pt x="291" y="9"/>
                    <a:pt x="292" y="9"/>
                    <a:pt x="292" y="9"/>
                  </a:cubicBezTo>
                  <a:cubicBezTo>
                    <a:pt x="293" y="9"/>
                    <a:pt x="293" y="9"/>
                    <a:pt x="294" y="9"/>
                  </a:cubicBezTo>
                  <a:cubicBezTo>
                    <a:pt x="296" y="8"/>
                    <a:pt x="298" y="8"/>
                    <a:pt x="299" y="9"/>
                  </a:cubicBezTo>
                  <a:cubicBezTo>
                    <a:pt x="300" y="9"/>
                    <a:pt x="300" y="9"/>
                    <a:pt x="301" y="9"/>
                  </a:cubicBezTo>
                  <a:cubicBezTo>
                    <a:pt x="301" y="9"/>
                    <a:pt x="301" y="10"/>
                    <a:pt x="301" y="10"/>
                  </a:cubicBezTo>
                  <a:cubicBezTo>
                    <a:pt x="301" y="10"/>
                    <a:pt x="301" y="11"/>
                    <a:pt x="301" y="11"/>
                  </a:cubicBezTo>
                  <a:cubicBezTo>
                    <a:pt x="301" y="11"/>
                    <a:pt x="301" y="12"/>
                    <a:pt x="301" y="12"/>
                  </a:cubicBezTo>
                  <a:cubicBezTo>
                    <a:pt x="300" y="12"/>
                    <a:pt x="300" y="13"/>
                    <a:pt x="299" y="13"/>
                  </a:cubicBezTo>
                  <a:cubicBezTo>
                    <a:pt x="299" y="13"/>
                    <a:pt x="298" y="14"/>
                    <a:pt x="297" y="14"/>
                  </a:cubicBezTo>
                  <a:cubicBezTo>
                    <a:pt x="298" y="14"/>
                    <a:pt x="299" y="14"/>
                    <a:pt x="299" y="14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301" y="14"/>
                    <a:pt x="301" y="13"/>
                    <a:pt x="302" y="13"/>
                  </a:cubicBezTo>
                  <a:cubicBezTo>
                    <a:pt x="302" y="13"/>
                    <a:pt x="302" y="13"/>
                    <a:pt x="302" y="13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4" y="12"/>
                    <a:pt x="305" y="13"/>
                    <a:pt x="305" y="13"/>
                  </a:cubicBezTo>
                  <a:cubicBezTo>
                    <a:pt x="306" y="13"/>
                    <a:pt x="307" y="13"/>
                    <a:pt x="308" y="13"/>
                  </a:cubicBezTo>
                  <a:cubicBezTo>
                    <a:pt x="308" y="13"/>
                    <a:pt x="308" y="14"/>
                    <a:pt x="308" y="15"/>
                  </a:cubicBezTo>
                  <a:cubicBezTo>
                    <a:pt x="308" y="15"/>
                    <a:pt x="309" y="14"/>
                    <a:pt x="309" y="14"/>
                  </a:cubicBezTo>
                  <a:cubicBezTo>
                    <a:pt x="309" y="14"/>
                    <a:pt x="309" y="14"/>
                    <a:pt x="310" y="14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1" y="13"/>
                    <a:pt x="311" y="13"/>
                    <a:pt x="312" y="13"/>
                  </a:cubicBezTo>
                  <a:cubicBezTo>
                    <a:pt x="312" y="13"/>
                    <a:pt x="312" y="13"/>
                    <a:pt x="312" y="13"/>
                  </a:cubicBezTo>
                  <a:cubicBezTo>
                    <a:pt x="313" y="13"/>
                    <a:pt x="313" y="14"/>
                    <a:pt x="313" y="14"/>
                  </a:cubicBezTo>
                  <a:cubicBezTo>
                    <a:pt x="314" y="14"/>
                    <a:pt x="314" y="14"/>
                    <a:pt x="314" y="14"/>
                  </a:cubicBezTo>
                  <a:cubicBezTo>
                    <a:pt x="315" y="14"/>
                    <a:pt x="315" y="14"/>
                    <a:pt x="315" y="14"/>
                  </a:cubicBezTo>
                  <a:cubicBezTo>
                    <a:pt x="316" y="14"/>
                    <a:pt x="316" y="15"/>
                    <a:pt x="317" y="15"/>
                  </a:cubicBezTo>
                  <a:cubicBezTo>
                    <a:pt x="317" y="15"/>
                    <a:pt x="318" y="15"/>
                    <a:pt x="319" y="15"/>
                  </a:cubicBezTo>
                  <a:cubicBezTo>
                    <a:pt x="320" y="16"/>
                    <a:pt x="320" y="16"/>
                    <a:pt x="321" y="16"/>
                  </a:cubicBezTo>
                  <a:cubicBezTo>
                    <a:pt x="322" y="16"/>
                    <a:pt x="322" y="16"/>
                    <a:pt x="323" y="17"/>
                  </a:cubicBezTo>
                  <a:cubicBezTo>
                    <a:pt x="323" y="17"/>
                    <a:pt x="324" y="17"/>
                    <a:pt x="324" y="18"/>
                  </a:cubicBezTo>
                  <a:cubicBezTo>
                    <a:pt x="323" y="18"/>
                    <a:pt x="323" y="18"/>
                    <a:pt x="322" y="18"/>
                  </a:cubicBezTo>
                  <a:cubicBezTo>
                    <a:pt x="321" y="19"/>
                    <a:pt x="321" y="19"/>
                    <a:pt x="320" y="19"/>
                  </a:cubicBezTo>
                  <a:cubicBezTo>
                    <a:pt x="320" y="19"/>
                    <a:pt x="319" y="20"/>
                    <a:pt x="319" y="20"/>
                  </a:cubicBezTo>
                  <a:cubicBezTo>
                    <a:pt x="319" y="20"/>
                    <a:pt x="319" y="20"/>
                    <a:pt x="318" y="21"/>
                  </a:cubicBezTo>
                  <a:cubicBezTo>
                    <a:pt x="318" y="21"/>
                    <a:pt x="318" y="21"/>
                    <a:pt x="318" y="21"/>
                  </a:cubicBezTo>
                  <a:cubicBezTo>
                    <a:pt x="318" y="21"/>
                    <a:pt x="318" y="22"/>
                    <a:pt x="317" y="22"/>
                  </a:cubicBezTo>
                  <a:cubicBezTo>
                    <a:pt x="317" y="22"/>
                    <a:pt x="316" y="22"/>
                    <a:pt x="316" y="22"/>
                  </a:cubicBezTo>
                  <a:cubicBezTo>
                    <a:pt x="315" y="22"/>
                    <a:pt x="314" y="22"/>
                    <a:pt x="312" y="22"/>
                  </a:cubicBezTo>
                  <a:cubicBezTo>
                    <a:pt x="312" y="22"/>
                    <a:pt x="311" y="22"/>
                    <a:pt x="310" y="22"/>
                  </a:cubicBezTo>
                  <a:cubicBezTo>
                    <a:pt x="310" y="22"/>
                    <a:pt x="310" y="22"/>
                    <a:pt x="309" y="22"/>
                  </a:cubicBezTo>
                  <a:cubicBezTo>
                    <a:pt x="309" y="22"/>
                    <a:pt x="308" y="23"/>
                    <a:pt x="308" y="23"/>
                  </a:cubicBezTo>
                  <a:cubicBezTo>
                    <a:pt x="307" y="23"/>
                    <a:pt x="307" y="23"/>
                    <a:pt x="306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5" y="24"/>
                    <a:pt x="304" y="24"/>
                    <a:pt x="304" y="24"/>
                  </a:cubicBezTo>
                  <a:cubicBezTo>
                    <a:pt x="302" y="24"/>
                    <a:pt x="301" y="24"/>
                    <a:pt x="299" y="24"/>
                  </a:cubicBezTo>
                  <a:cubicBezTo>
                    <a:pt x="295" y="24"/>
                    <a:pt x="292" y="24"/>
                    <a:pt x="288" y="24"/>
                  </a:cubicBezTo>
                  <a:cubicBezTo>
                    <a:pt x="287" y="24"/>
                    <a:pt x="285" y="24"/>
                    <a:pt x="284" y="24"/>
                  </a:cubicBezTo>
                  <a:cubicBezTo>
                    <a:pt x="283" y="23"/>
                    <a:pt x="281" y="23"/>
                    <a:pt x="280" y="23"/>
                  </a:cubicBezTo>
                  <a:cubicBezTo>
                    <a:pt x="279" y="23"/>
                    <a:pt x="277" y="23"/>
                    <a:pt x="276" y="23"/>
                  </a:cubicBezTo>
                  <a:cubicBezTo>
                    <a:pt x="274" y="23"/>
                    <a:pt x="272" y="23"/>
                    <a:pt x="270" y="23"/>
                  </a:cubicBezTo>
                  <a:cubicBezTo>
                    <a:pt x="268" y="23"/>
                    <a:pt x="265" y="23"/>
                    <a:pt x="263" y="23"/>
                  </a:cubicBezTo>
                  <a:cubicBezTo>
                    <a:pt x="264" y="24"/>
                    <a:pt x="265" y="24"/>
                    <a:pt x="267" y="24"/>
                  </a:cubicBezTo>
                  <a:cubicBezTo>
                    <a:pt x="267" y="24"/>
                    <a:pt x="267" y="25"/>
                    <a:pt x="268" y="25"/>
                  </a:cubicBezTo>
                  <a:cubicBezTo>
                    <a:pt x="268" y="25"/>
                    <a:pt x="269" y="25"/>
                    <a:pt x="269" y="25"/>
                  </a:cubicBezTo>
                  <a:cubicBezTo>
                    <a:pt x="267" y="26"/>
                    <a:pt x="266" y="26"/>
                    <a:pt x="264" y="27"/>
                  </a:cubicBezTo>
                  <a:cubicBezTo>
                    <a:pt x="263" y="27"/>
                    <a:pt x="261" y="27"/>
                    <a:pt x="259" y="27"/>
                  </a:cubicBezTo>
                  <a:cubicBezTo>
                    <a:pt x="259" y="27"/>
                    <a:pt x="258" y="27"/>
                    <a:pt x="258" y="27"/>
                  </a:cubicBezTo>
                  <a:cubicBezTo>
                    <a:pt x="258" y="27"/>
                    <a:pt x="257" y="27"/>
                    <a:pt x="257" y="27"/>
                  </a:cubicBezTo>
                  <a:cubicBezTo>
                    <a:pt x="257" y="27"/>
                    <a:pt x="256" y="27"/>
                    <a:pt x="256" y="28"/>
                  </a:cubicBezTo>
                  <a:cubicBezTo>
                    <a:pt x="256" y="28"/>
                    <a:pt x="256" y="28"/>
                    <a:pt x="255" y="28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5" y="28"/>
                    <a:pt x="254" y="28"/>
                    <a:pt x="254" y="28"/>
                  </a:cubicBezTo>
                  <a:cubicBezTo>
                    <a:pt x="254" y="28"/>
                    <a:pt x="253" y="28"/>
                    <a:pt x="253" y="29"/>
                  </a:cubicBezTo>
                  <a:cubicBezTo>
                    <a:pt x="253" y="29"/>
                    <a:pt x="253" y="29"/>
                    <a:pt x="252" y="29"/>
                  </a:cubicBezTo>
                  <a:cubicBezTo>
                    <a:pt x="252" y="29"/>
                    <a:pt x="252" y="29"/>
                    <a:pt x="252" y="29"/>
                  </a:cubicBezTo>
                  <a:cubicBezTo>
                    <a:pt x="252" y="29"/>
                    <a:pt x="252" y="29"/>
                    <a:pt x="252" y="29"/>
                  </a:cubicBezTo>
                  <a:cubicBezTo>
                    <a:pt x="252" y="29"/>
                    <a:pt x="251" y="29"/>
                    <a:pt x="251" y="29"/>
                  </a:cubicBezTo>
                  <a:cubicBezTo>
                    <a:pt x="251" y="29"/>
                    <a:pt x="251" y="30"/>
                    <a:pt x="251" y="30"/>
                  </a:cubicBezTo>
                  <a:cubicBezTo>
                    <a:pt x="251" y="30"/>
                    <a:pt x="251" y="31"/>
                    <a:pt x="252" y="31"/>
                  </a:cubicBezTo>
                  <a:cubicBezTo>
                    <a:pt x="252" y="31"/>
                    <a:pt x="253" y="31"/>
                    <a:pt x="254" y="31"/>
                  </a:cubicBezTo>
                  <a:cubicBezTo>
                    <a:pt x="254" y="30"/>
                    <a:pt x="255" y="30"/>
                    <a:pt x="255" y="30"/>
                  </a:cubicBezTo>
                  <a:cubicBezTo>
                    <a:pt x="255" y="30"/>
                    <a:pt x="256" y="30"/>
                    <a:pt x="256" y="30"/>
                  </a:cubicBezTo>
                  <a:cubicBezTo>
                    <a:pt x="257" y="29"/>
                    <a:pt x="258" y="29"/>
                    <a:pt x="259" y="29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61" y="29"/>
                    <a:pt x="262" y="29"/>
                    <a:pt x="262" y="29"/>
                  </a:cubicBezTo>
                  <a:cubicBezTo>
                    <a:pt x="263" y="29"/>
                    <a:pt x="264" y="29"/>
                    <a:pt x="264" y="29"/>
                  </a:cubicBezTo>
                  <a:cubicBezTo>
                    <a:pt x="266" y="29"/>
                    <a:pt x="268" y="28"/>
                    <a:pt x="269" y="27"/>
                  </a:cubicBezTo>
                  <a:cubicBezTo>
                    <a:pt x="271" y="27"/>
                    <a:pt x="272" y="27"/>
                    <a:pt x="273" y="27"/>
                  </a:cubicBezTo>
                  <a:cubicBezTo>
                    <a:pt x="274" y="27"/>
                    <a:pt x="276" y="26"/>
                    <a:pt x="277" y="26"/>
                  </a:cubicBezTo>
                  <a:cubicBezTo>
                    <a:pt x="281" y="25"/>
                    <a:pt x="285" y="26"/>
                    <a:pt x="288" y="25"/>
                  </a:cubicBezTo>
                  <a:cubicBezTo>
                    <a:pt x="290" y="25"/>
                    <a:pt x="292" y="25"/>
                    <a:pt x="294" y="26"/>
                  </a:cubicBezTo>
                  <a:cubicBezTo>
                    <a:pt x="295" y="26"/>
                    <a:pt x="297" y="26"/>
                    <a:pt x="298" y="27"/>
                  </a:cubicBezTo>
                  <a:cubicBezTo>
                    <a:pt x="300" y="28"/>
                    <a:pt x="297" y="29"/>
                    <a:pt x="296" y="30"/>
                  </a:cubicBezTo>
                  <a:cubicBezTo>
                    <a:pt x="295" y="30"/>
                    <a:pt x="293" y="31"/>
                    <a:pt x="292" y="31"/>
                  </a:cubicBezTo>
                  <a:cubicBezTo>
                    <a:pt x="291" y="32"/>
                    <a:pt x="290" y="32"/>
                    <a:pt x="289" y="32"/>
                  </a:cubicBezTo>
                  <a:cubicBezTo>
                    <a:pt x="288" y="33"/>
                    <a:pt x="287" y="33"/>
                    <a:pt x="287" y="33"/>
                  </a:cubicBezTo>
                  <a:cubicBezTo>
                    <a:pt x="287" y="34"/>
                    <a:pt x="287" y="34"/>
                    <a:pt x="286" y="34"/>
                  </a:cubicBezTo>
                  <a:cubicBezTo>
                    <a:pt x="286" y="34"/>
                    <a:pt x="286" y="34"/>
                    <a:pt x="286" y="34"/>
                  </a:cubicBezTo>
                  <a:cubicBezTo>
                    <a:pt x="286" y="35"/>
                    <a:pt x="285" y="35"/>
                    <a:pt x="286" y="35"/>
                  </a:cubicBezTo>
                  <a:cubicBezTo>
                    <a:pt x="286" y="35"/>
                    <a:pt x="286" y="35"/>
                    <a:pt x="286" y="35"/>
                  </a:cubicBezTo>
                  <a:cubicBezTo>
                    <a:pt x="287" y="35"/>
                    <a:pt x="287" y="35"/>
                    <a:pt x="288" y="35"/>
                  </a:cubicBezTo>
                  <a:cubicBezTo>
                    <a:pt x="288" y="35"/>
                    <a:pt x="288" y="35"/>
                    <a:pt x="288" y="35"/>
                  </a:cubicBezTo>
                  <a:cubicBezTo>
                    <a:pt x="289" y="35"/>
                    <a:pt x="290" y="34"/>
                    <a:pt x="291" y="34"/>
                  </a:cubicBezTo>
                  <a:cubicBezTo>
                    <a:pt x="291" y="34"/>
                    <a:pt x="292" y="34"/>
                    <a:pt x="293" y="34"/>
                  </a:cubicBezTo>
                  <a:cubicBezTo>
                    <a:pt x="293" y="33"/>
                    <a:pt x="294" y="33"/>
                    <a:pt x="294" y="33"/>
                  </a:cubicBezTo>
                  <a:cubicBezTo>
                    <a:pt x="296" y="32"/>
                    <a:pt x="297" y="31"/>
                    <a:pt x="299" y="31"/>
                  </a:cubicBezTo>
                  <a:cubicBezTo>
                    <a:pt x="300" y="31"/>
                    <a:pt x="301" y="31"/>
                    <a:pt x="301" y="31"/>
                  </a:cubicBezTo>
                  <a:cubicBezTo>
                    <a:pt x="302" y="31"/>
                    <a:pt x="302" y="30"/>
                    <a:pt x="303" y="30"/>
                  </a:cubicBezTo>
                  <a:cubicBezTo>
                    <a:pt x="304" y="30"/>
                    <a:pt x="305" y="30"/>
                    <a:pt x="306" y="30"/>
                  </a:cubicBezTo>
                  <a:cubicBezTo>
                    <a:pt x="306" y="29"/>
                    <a:pt x="306" y="28"/>
                    <a:pt x="307" y="27"/>
                  </a:cubicBezTo>
                  <a:cubicBezTo>
                    <a:pt x="307" y="27"/>
                    <a:pt x="307" y="26"/>
                    <a:pt x="308" y="26"/>
                  </a:cubicBezTo>
                  <a:cubicBezTo>
                    <a:pt x="308" y="26"/>
                    <a:pt x="309" y="25"/>
                    <a:pt x="309" y="25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3" y="25"/>
                    <a:pt x="313" y="25"/>
                    <a:pt x="314" y="25"/>
                  </a:cubicBezTo>
                  <a:cubicBezTo>
                    <a:pt x="315" y="25"/>
                    <a:pt x="316" y="25"/>
                    <a:pt x="316" y="25"/>
                  </a:cubicBezTo>
                  <a:cubicBezTo>
                    <a:pt x="317" y="25"/>
                    <a:pt x="318" y="25"/>
                    <a:pt x="319" y="26"/>
                  </a:cubicBezTo>
                  <a:cubicBezTo>
                    <a:pt x="320" y="27"/>
                    <a:pt x="320" y="28"/>
                    <a:pt x="320" y="29"/>
                  </a:cubicBezTo>
                  <a:cubicBezTo>
                    <a:pt x="320" y="30"/>
                    <a:pt x="320" y="32"/>
                    <a:pt x="320" y="33"/>
                  </a:cubicBezTo>
                  <a:cubicBezTo>
                    <a:pt x="319" y="33"/>
                    <a:pt x="319" y="34"/>
                    <a:pt x="318" y="35"/>
                  </a:cubicBezTo>
                  <a:cubicBezTo>
                    <a:pt x="318" y="35"/>
                    <a:pt x="318" y="36"/>
                    <a:pt x="317" y="36"/>
                  </a:cubicBezTo>
                  <a:cubicBezTo>
                    <a:pt x="317" y="36"/>
                    <a:pt x="317" y="36"/>
                    <a:pt x="316" y="36"/>
                  </a:cubicBezTo>
                  <a:cubicBezTo>
                    <a:pt x="316" y="37"/>
                    <a:pt x="316" y="37"/>
                    <a:pt x="316" y="37"/>
                  </a:cubicBezTo>
                  <a:cubicBezTo>
                    <a:pt x="315" y="37"/>
                    <a:pt x="315" y="37"/>
                    <a:pt x="315" y="37"/>
                  </a:cubicBezTo>
                  <a:cubicBezTo>
                    <a:pt x="315" y="37"/>
                    <a:pt x="315" y="38"/>
                    <a:pt x="314" y="38"/>
                  </a:cubicBezTo>
                  <a:cubicBezTo>
                    <a:pt x="314" y="39"/>
                    <a:pt x="313" y="39"/>
                    <a:pt x="313" y="39"/>
                  </a:cubicBezTo>
                  <a:cubicBezTo>
                    <a:pt x="312" y="40"/>
                    <a:pt x="310" y="40"/>
                    <a:pt x="310" y="41"/>
                  </a:cubicBezTo>
                  <a:cubicBezTo>
                    <a:pt x="309" y="42"/>
                    <a:pt x="309" y="43"/>
                    <a:pt x="309" y="44"/>
                  </a:cubicBezTo>
                  <a:cubicBezTo>
                    <a:pt x="308" y="44"/>
                    <a:pt x="308" y="45"/>
                    <a:pt x="307" y="46"/>
                  </a:cubicBezTo>
                  <a:cubicBezTo>
                    <a:pt x="306" y="46"/>
                    <a:pt x="306" y="47"/>
                    <a:pt x="306" y="48"/>
                  </a:cubicBezTo>
                  <a:cubicBezTo>
                    <a:pt x="307" y="47"/>
                    <a:pt x="307" y="47"/>
                    <a:pt x="308" y="46"/>
                  </a:cubicBezTo>
                  <a:cubicBezTo>
                    <a:pt x="309" y="46"/>
                    <a:pt x="309" y="45"/>
                    <a:pt x="310" y="45"/>
                  </a:cubicBezTo>
                  <a:cubicBezTo>
                    <a:pt x="310" y="44"/>
                    <a:pt x="310" y="44"/>
                    <a:pt x="310" y="44"/>
                  </a:cubicBezTo>
                  <a:cubicBezTo>
                    <a:pt x="310" y="43"/>
                    <a:pt x="311" y="43"/>
                    <a:pt x="311" y="43"/>
                  </a:cubicBezTo>
                  <a:cubicBezTo>
                    <a:pt x="311" y="43"/>
                    <a:pt x="311" y="43"/>
                    <a:pt x="311" y="42"/>
                  </a:cubicBezTo>
                  <a:cubicBezTo>
                    <a:pt x="311" y="42"/>
                    <a:pt x="312" y="42"/>
                    <a:pt x="312" y="42"/>
                  </a:cubicBezTo>
                  <a:cubicBezTo>
                    <a:pt x="312" y="42"/>
                    <a:pt x="313" y="42"/>
                    <a:pt x="313" y="42"/>
                  </a:cubicBezTo>
                  <a:cubicBezTo>
                    <a:pt x="313" y="42"/>
                    <a:pt x="314" y="42"/>
                    <a:pt x="314" y="42"/>
                  </a:cubicBezTo>
                  <a:cubicBezTo>
                    <a:pt x="314" y="42"/>
                    <a:pt x="315" y="42"/>
                    <a:pt x="315" y="42"/>
                  </a:cubicBezTo>
                  <a:cubicBezTo>
                    <a:pt x="315" y="41"/>
                    <a:pt x="315" y="41"/>
                    <a:pt x="316" y="41"/>
                  </a:cubicBezTo>
                  <a:cubicBezTo>
                    <a:pt x="316" y="40"/>
                    <a:pt x="317" y="40"/>
                    <a:pt x="317" y="40"/>
                  </a:cubicBezTo>
                  <a:cubicBezTo>
                    <a:pt x="317" y="40"/>
                    <a:pt x="317" y="39"/>
                    <a:pt x="318" y="39"/>
                  </a:cubicBezTo>
                  <a:cubicBezTo>
                    <a:pt x="318" y="39"/>
                    <a:pt x="318" y="39"/>
                    <a:pt x="318" y="39"/>
                  </a:cubicBezTo>
                  <a:cubicBezTo>
                    <a:pt x="318" y="39"/>
                    <a:pt x="318" y="39"/>
                    <a:pt x="318" y="39"/>
                  </a:cubicBezTo>
                  <a:cubicBezTo>
                    <a:pt x="319" y="38"/>
                    <a:pt x="321" y="38"/>
                    <a:pt x="322" y="37"/>
                  </a:cubicBezTo>
                  <a:cubicBezTo>
                    <a:pt x="322" y="36"/>
                    <a:pt x="322" y="36"/>
                    <a:pt x="322" y="36"/>
                  </a:cubicBezTo>
                  <a:cubicBezTo>
                    <a:pt x="323" y="36"/>
                    <a:pt x="323" y="36"/>
                    <a:pt x="323" y="36"/>
                  </a:cubicBezTo>
                  <a:cubicBezTo>
                    <a:pt x="323" y="35"/>
                    <a:pt x="324" y="35"/>
                    <a:pt x="324" y="34"/>
                  </a:cubicBezTo>
                  <a:cubicBezTo>
                    <a:pt x="325" y="34"/>
                    <a:pt x="325" y="34"/>
                    <a:pt x="325" y="34"/>
                  </a:cubicBezTo>
                  <a:cubicBezTo>
                    <a:pt x="326" y="34"/>
                    <a:pt x="326" y="33"/>
                    <a:pt x="326" y="33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8" y="32"/>
                    <a:pt x="328" y="32"/>
                    <a:pt x="329" y="32"/>
                  </a:cubicBezTo>
                  <a:cubicBezTo>
                    <a:pt x="329" y="32"/>
                    <a:pt x="329" y="32"/>
                    <a:pt x="330" y="32"/>
                  </a:cubicBezTo>
                  <a:cubicBezTo>
                    <a:pt x="330" y="32"/>
                    <a:pt x="331" y="32"/>
                    <a:pt x="332" y="32"/>
                  </a:cubicBezTo>
                  <a:cubicBezTo>
                    <a:pt x="332" y="32"/>
                    <a:pt x="333" y="32"/>
                    <a:pt x="333" y="32"/>
                  </a:cubicBezTo>
                  <a:cubicBezTo>
                    <a:pt x="333" y="32"/>
                    <a:pt x="332" y="32"/>
                    <a:pt x="332" y="33"/>
                  </a:cubicBezTo>
                  <a:cubicBezTo>
                    <a:pt x="332" y="33"/>
                    <a:pt x="332" y="34"/>
                    <a:pt x="332" y="35"/>
                  </a:cubicBezTo>
                  <a:cubicBezTo>
                    <a:pt x="332" y="35"/>
                    <a:pt x="333" y="34"/>
                    <a:pt x="333" y="34"/>
                  </a:cubicBezTo>
                  <a:cubicBezTo>
                    <a:pt x="333" y="34"/>
                    <a:pt x="333" y="34"/>
                    <a:pt x="334" y="34"/>
                  </a:cubicBezTo>
                  <a:cubicBezTo>
                    <a:pt x="334" y="34"/>
                    <a:pt x="334" y="34"/>
                    <a:pt x="334" y="34"/>
                  </a:cubicBezTo>
                  <a:cubicBezTo>
                    <a:pt x="335" y="34"/>
                    <a:pt x="335" y="33"/>
                    <a:pt x="335" y="33"/>
                  </a:cubicBezTo>
                  <a:cubicBezTo>
                    <a:pt x="335" y="33"/>
                    <a:pt x="336" y="33"/>
                    <a:pt x="336" y="33"/>
                  </a:cubicBezTo>
                  <a:cubicBezTo>
                    <a:pt x="337" y="33"/>
                    <a:pt x="338" y="33"/>
                    <a:pt x="339" y="33"/>
                  </a:cubicBezTo>
                  <a:cubicBezTo>
                    <a:pt x="339" y="34"/>
                    <a:pt x="340" y="34"/>
                    <a:pt x="340" y="34"/>
                  </a:cubicBezTo>
                  <a:cubicBezTo>
                    <a:pt x="341" y="34"/>
                    <a:pt x="342" y="34"/>
                    <a:pt x="343" y="34"/>
                  </a:cubicBezTo>
                  <a:cubicBezTo>
                    <a:pt x="343" y="34"/>
                    <a:pt x="345" y="34"/>
                    <a:pt x="345" y="34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6" y="33"/>
                    <a:pt x="346" y="33"/>
                    <a:pt x="346" y="33"/>
                  </a:cubicBezTo>
                  <a:cubicBezTo>
                    <a:pt x="347" y="33"/>
                    <a:pt x="347" y="33"/>
                    <a:pt x="347" y="32"/>
                  </a:cubicBezTo>
                  <a:cubicBezTo>
                    <a:pt x="347" y="32"/>
                    <a:pt x="347" y="32"/>
                    <a:pt x="347" y="32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31"/>
                    <a:pt x="347" y="30"/>
                    <a:pt x="347" y="30"/>
                  </a:cubicBezTo>
                  <a:cubicBezTo>
                    <a:pt x="347" y="30"/>
                    <a:pt x="348" y="30"/>
                    <a:pt x="348" y="30"/>
                  </a:cubicBezTo>
                  <a:cubicBezTo>
                    <a:pt x="348" y="30"/>
                    <a:pt x="348" y="30"/>
                    <a:pt x="349" y="31"/>
                  </a:cubicBezTo>
                  <a:cubicBezTo>
                    <a:pt x="349" y="31"/>
                    <a:pt x="349" y="31"/>
                    <a:pt x="349" y="30"/>
                  </a:cubicBezTo>
                  <a:cubicBezTo>
                    <a:pt x="349" y="30"/>
                    <a:pt x="349" y="30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29"/>
                    <a:pt x="349" y="28"/>
                    <a:pt x="349" y="28"/>
                  </a:cubicBezTo>
                  <a:cubicBezTo>
                    <a:pt x="349" y="28"/>
                    <a:pt x="349" y="28"/>
                    <a:pt x="349" y="28"/>
                  </a:cubicBezTo>
                  <a:cubicBezTo>
                    <a:pt x="350" y="28"/>
                    <a:pt x="350" y="28"/>
                    <a:pt x="351" y="28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99" name="Group 406">
            <a:extLst>
              <a:ext uri="{FF2B5EF4-FFF2-40B4-BE49-F238E27FC236}">
                <a16:creationId xmlns:a16="http://schemas.microsoft.com/office/drawing/2014/main" id="{18CBE5CA-67BD-3AB6-C548-97076E267B48}"/>
              </a:ext>
            </a:extLst>
          </p:cNvPr>
          <p:cNvGrpSpPr>
            <a:grpSpLocks/>
          </p:cNvGrpSpPr>
          <p:nvPr/>
        </p:nvGrpSpPr>
        <p:grpSpPr bwMode="auto">
          <a:xfrm>
            <a:off x="3508773" y="1129539"/>
            <a:ext cx="7851520" cy="4237116"/>
            <a:chOff x="2606" y="856"/>
            <a:chExt cx="3745" cy="2021"/>
          </a:xfrm>
        </p:grpSpPr>
        <p:sp>
          <p:nvSpPr>
            <p:cNvPr id="987" name="Freeform 206">
              <a:extLst>
                <a:ext uri="{FF2B5EF4-FFF2-40B4-BE49-F238E27FC236}">
                  <a16:creationId xmlns:a16="http://schemas.microsoft.com/office/drawing/2014/main" id="{3B52F512-853B-5E70-0003-9734ECA1E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" y="861"/>
              <a:ext cx="22" cy="4"/>
            </a:xfrm>
            <a:custGeom>
              <a:avLst/>
              <a:gdLst>
                <a:gd name="T0" fmla="*/ 3 w 22"/>
                <a:gd name="T1" fmla="*/ 0 h 4"/>
                <a:gd name="T2" fmla="*/ 8 w 22"/>
                <a:gd name="T3" fmla="*/ 0 h 4"/>
                <a:gd name="T4" fmla="*/ 10 w 22"/>
                <a:gd name="T5" fmla="*/ 0 h 4"/>
                <a:gd name="T6" fmla="*/ 12 w 22"/>
                <a:gd name="T7" fmla="*/ 2 h 4"/>
                <a:gd name="T8" fmla="*/ 17 w 22"/>
                <a:gd name="T9" fmla="*/ 4 h 4"/>
                <a:gd name="T10" fmla="*/ 22 w 22"/>
                <a:gd name="T11" fmla="*/ 4 h 4"/>
                <a:gd name="T12" fmla="*/ 22 w 22"/>
                <a:gd name="T13" fmla="*/ 4 h 4"/>
                <a:gd name="T14" fmla="*/ 17 w 22"/>
                <a:gd name="T15" fmla="*/ 4 h 4"/>
                <a:gd name="T16" fmla="*/ 15 w 22"/>
                <a:gd name="T17" fmla="*/ 4 h 4"/>
                <a:gd name="T18" fmla="*/ 12 w 22"/>
                <a:gd name="T19" fmla="*/ 4 h 4"/>
                <a:gd name="T20" fmla="*/ 10 w 22"/>
                <a:gd name="T21" fmla="*/ 2 h 4"/>
                <a:gd name="T22" fmla="*/ 8 w 22"/>
                <a:gd name="T23" fmla="*/ 2 h 4"/>
                <a:gd name="T24" fmla="*/ 3 w 22"/>
                <a:gd name="T25" fmla="*/ 2 h 4"/>
                <a:gd name="T26" fmla="*/ 0 w 22"/>
                <a:gd name="T27" fmla="*/ 0 h 4"/>
                <a:gd name="T28" fmla="*/ 3 w 22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">
                  <a:moveTo>
                    <a:pt x="3" y="0"/>
                  </a:moveTo>
                  <a:lnTo>
                    <a:pt x="8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7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207">
              <a:extLst>
                <a:ext uri="{FF2B5EF4-FFF2-40B4-BE49-F238E27FC236}">
                  <a16:creationId xmlns:a16="http://schemas.microsoft.com/office/drawing/2014/main" id="{FDDA31D1-6306-81E5-63B8-62BEA7319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861"/>
              <a:ext cx="17" cy="4"/>
            </a:xfrm>
            <a:custGeom>
              <a:avLst/>
              <a:gdLst>
                <a:gd name="T0" fmla="*/ 3 w 17"/>
                <a:gd name="T1" fmla="*/ 0 h 4"/>
                <a:gd name="T2" fmla="*/ 5 w 17"/>
                <a:gd name="T3" fmla="*/ 0 h 4"/>
                <a:gd name="T4" fmla="*/ 10 w 17"/>
                <a:gd name="T5" fmla="*/ 0 h 4"/>
                <a:gd name="T6" fmla="*/ 12 w 17"/>
                <a:gd name="T7" fmla="*/ 2 h 4"/>
                <a:gd name="T8" fmla="*/ 17 w 17"/>
                <a:gd name="T9" fmla="*/ 2 h 4"/>
                <a:gd name="T10" fmla="*/ 15 w 17"/>
                <a:gd name="T11" fmla="*/ 4 h 4"/>
                <a:gd name="T12" fmla="*/ 12 w 17"/>
                <a:gd name="T13" fmla="*/ 4 h 4"/>
                <a:gd name="T14" fmla="*/ 10 w 17"/>
                <a:gd name="T15" fmla="*/ 4 h 4"/>
                <a:gd name="T16" fmla="*/ 7 w 17"/>
                <a:gd name="T17" fmla="*/ 2 h 4"/>
                <a:gd name="T18" fmla="*/ 5 w 17"/>
                <a:gd name="T19" fmla="*/ 2 h 4"/>
                <a:gd name="T20" fmla="*/ 0 w 17"/>
                <a:gd name="T21" fmla="*/ 0 h 4"/>
                <a:gd name="T22" fmla="*/ 3 w 17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4">
                  <a:moveTo>
                    <a:pt x="3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7" y="2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208">
              <a:extLst>
                <a:ext uri="{FF2B5EF4-FFF2-40B4-BE49-F238E27FC236}">
                  <a16:creationId xmlns:a16="http://schemas.microsoft.com/office/drawing/2014/main" id="{863314C6-56E5-7443-FD40-3766F6953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" y="856"/>
              <a:ext cx="28" cy="7"/>
            </a:xfrm>
            <a:custGeom>
              <a:avLst/>
              <a:gdLst>
                <a:gd name="T0" fmla="*/ 26 w 28"/>
                <a:gd name="T1" fmla="*/ 7 h 7"/>
                <a:gd name="T2" fmla="*/ 21 w 28"/>
                <a:gd name="T3" fmla="*/ 7 h 7"/>
                <a:gd name="T4" fmla="*/ 16 w 28"/>
                <a:gd name="T5" fmla="*/ 7 h 7"/>
                <a:gd name="T6" fmla="*/ 14 w 28"/>
                <a:gd name="T7" fmla="*/ 2 h 7"/>
                <a:gd name="T8" fmla="*/ 11 w 28"/>
                <a:gd name="T9" fmla="*/ 0 h 7"/>
                <a:gd name="T10" fmla="*/ 4 w 28"/>
                <a:gd name="T11" fmla="*/ 2 h 7"/>
                <a:gd name="T12" fmla="*/ 0 w 28"/>
                <a:gd name="T13" fmla="*/ 2 h 7"/>
                <a:gd name="T14" fmla="*/ 2 w 28"/>
                <a:gd name="T15" fmla="*/ 0 h 7"/>
                <a:gd name="T16" fmla="*/ 4 w 28"/>
                <a:gd name="T17" fmla="*/ 0 h 7"/>
                <a:gd name="T18" fmla="*/ 9 w 28"/>
                <a:gd name="T19" fmla="*/ 0 h 7"/>
                <a:gd name="T20" fmla="*/ 14 w 28"/>
                <a:gd name="T21" fmla="*/ 0 h 7"/>
                <a:gd name="T22" fmla="*/ 16 w 28"/>
                <a:gd name="T23" fmla="*/ 2 h 7"/>
                <a:gd name="T24" fmla="*/ 21 w 28"/>
                <a:gd name="T25" fmla="*/ 2 h 7"/>
                <a:gd name="T26" fmla="*/ 23 w 28"/>
                <a:gd name="T27" fmla="*/ 5 h 7"/>
                <a:gd name="T28" fmla="*/ 28 w 28"/>
                <a:gd name="T29" fmla="*/ 5 h 7"/>
                <a:gd name="T30" fmla="*/ 26 w 28"/>
                <a:gd name="T3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7">
                  <a:moveTo>
                    <a:pt x="26" y="7"/>
                  </a:moveTo>
                  <a:lnTo>
                    <a:pt x="21" y="7"/>
                  </a:lnTo>
                  <a:lnTo>
                    <a:pt x="16" y="7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1" y="2"/>
                  </a:lnTo>
                  <a:lnTo>
                    <a:pt x="23" y="5"/>
                  </a:lnTo>
                  <a:lnTo>
                    <a:pt x="28" y="5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209">
              <a:extLst>
                <a:ext uri="{FF2B5EF4-FFF2-40B4-BE49-F238E27FC236}">
                  <a16:creationId xmlns:a16="http://schemas.microsoft.com/office/drawing/2014/main" id="{CED71831-7575-6769-E3F5-8DA2E4458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880"/>
              <a:ext cx="48" cy="21"/>
            </a:xfrm>
            <a:custGeom>
              <a:avLst/>
              <a:gdLst>
                <a:gd name="T0" fmla="*/ 16 w 20"/>
                <a:gd name="T1" fmla="*/ 9 h 9"/>
                <a:gd name="T2" fmla="*/ 18 w 20"/>
                <a:gd name="T3" fmla="*/ 8 h 9"/>
                <a:gd name="T4" fmla="*/ 17 w 20"/>
                <a:gd name="T5" fmla="*/ 7 h 9"/>
                <a:gd name="T6" fmla="*/ 17 w 20"/>
                <a:gd name="T7" fmla="*/ 6 h 9"/>
                <a:gd name="T8" fmla="*/ 19 w 20"/>
                <a:gd name="T9" fmla="*/ 5 h 9"/>
                <a:gd name="T10" fmla="*/ 20 w 20"/>
                <a:gd name="T11" fmla="*/ 4 h 9"/>
                <a:gd name="T12" fmla="*/ 18 w 20"/>
                <a:gd name="T13" fmla="*/ 3 h 9"/>
                <a:gd name="T14" fmla="*/ 15 w 20"/>
                <a:gd name="T15" fmla="*/ 1 h 9"/>
                <a:gd name="T16" fmla="*/ 13 w 20"/>
                <a:gd name="T17" fmla="*/ 1 h 9"/>
                <a:gd name="T18" fmla="*/ 12 w 20"/>
                <a:gd name="T19" fmla="*/ 0 h 9"/>
                <a:gd name="T20" fmla="*/ 10 w 20"/>
                <a:gd name="T21" fmla="*/ 0 h 9"/>
                <a:gd name="T22" fmla="*/ 7 w 20"/>
                <a:gd name="T23" fmla="*/ 0 h 9"/>
                <a:gd name="T24" fmla="*/ 6 w 20"/>
                <a:gd name="T25" fmla="*/ 0 h 9"/>
                <a:gd name="T26" fmla="*/ 4 w 20"/>
                <a:gd name="T27" fmla="*/ 0 h 9"/>
                <a:gd name="T28" fmla="*/ 1 w 20"/>
                <a:gd name="T29" fmla="*/ 0 h 9"/>
                <a:gd name="T30" fmla="*/ 0 w 20"/>
                <a:gd name="T31" fmla="*/ 0 h 9"/>
                <a:gd name="T32" fmla="*/ 1 w 20"/>
                <a:gd name="T33" fmla="*/ 1 h 9"/>
                <a:gd name="T34" fmla="*/ 2 w 20"/>
                <a:gd name="T35" fmla="*/ 2 h 9"/>
                <a:gd name="T36" fmla="*/ 3 w 20"/>
                <a:gd name="T37" fmla="*/ 3 h 9"/>
                <a:gd name="T38" fmla="*/ 5 w 20"/>
                <a:gd name="T39" fmla="*/ 5 h 9"/>
                <a:gd name="T40" fmla="*/ 7 w 20"/>
                <a:gd name="T41" fmla="*/ 6 h 9"/>
                <a:gd name="T42" fmla="*/ 9 w 20"/>
                <a:gd name="T43" fmla="*/ 6 h 9"/>
                <a:gd name="T44" fmla="*/ 11 w 20"/>
                <a:gd name="T45" fmla="*/ 7 h 9"/>
                <a:gd name="T46" fmla="*/ 13 w 20"/>
                <a:gd name="T47" fmla="*/ 7 h 9"/>
                <a:gd name="T48" fmla="*/ 14 w 20"/>
                <a:gd name="T49" fmla="*/ 8 h 9"/>
                <a:gd name="T50" fmla="*/ 15 w 20"/>
                <a:gd name="T51" fmla="*/ 9 h 9"/>
                <a:gd name="T52" fmla="*/ 16 w 20"/>
                <a:gd name="T5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" h="9">
                  <a:moveTo>
                    <a:pt x="16" y="9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8" y="5"/>
                    <a:pt x="19" y="5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8" y="3"/>
                    <a:pt x="18" y="3"/>
                  </a:cubicBezTo>
                  <a:cubicBezTo>
                    <a:pt x="18" y="2"/>
                    <a:pt x="15" y="1"/>
                    <a:pt x="15" y="1"/>
                  </a:cubicBezTo>
                  <a:cubicBezTo>
                    <a:pt x="15" y="1"/>
                    <a:pt x="14" y="2"/>
                    <a:pt x="13" y="1"/>
                  </a:cubicBezTo>
                  <a:cubicBezTo>
                    <a:pt x="13" y="1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4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9"/>
                    <a:pt x="15" y="9"/>
                    <a:pt x="15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210">
              <a:extLst>
                <a:ext uri="{FF2B5EF4-FFF2-40B4-BE49-F238E27FC236}">
                  <a16:creationId xmlns:a16="http://schemas.microsoft.com/office/drawing/2014/main" id="{7874218D-0D78-22E3-7E5E-8F856F0A2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863"/>
              <a:ext cx="22" cy="10"/>
            </a:xfrm>
            <a:custGeom>
              <a:avLst/>
              <a:gdLst>
                <a:gd name="T0" fmla="*/ 5 w 9"/>
                <a:gd name="T1" fmla="*/ 4 h 4"/>
                <a:gd name="T2" fmla="*/ 7 w 9"/>
                <a:gd name="T3" fmla="*/ 4 h 4"/>
                <a:gd name="T4" fmla="*/ 8 w 9"/>
                <a:gd name="T5" fmla="*/ 3 h 4"/>
                <a:gd name="T6" fmla="*/ 9 w 9"/>
                <a:gd name="T7" fmla="*/ 2 h 4"/>
                <a:gd name="T8" fmla="*/ 9 w 9"/>
                <a:gd name="T9" fmla="*/ 1 h 4"/>
                <a:gd name="T10" fmla="*/ 7 w 9"/>
                <a:gd name="T11" fmla="*/ 2 h 4"/>
                <a:gd name="T12" fmla="*/ 6 w 9"/>
                <a:gd name="T13" fmla="*/ 1 h 4"/>
                <a:gd name="T14" fmla="*/ 5 w 9"/>
                <a:gd name="T15" fmla="*/ 0 h 4"/>
                <a:gd name="T16" fmla="*/ 3 w 9"/>
                <a:gd name="T17" fmla="*/ 0 h 4"/>
                <a:gd name="T18" fmla="*/ 1 w 9"/>
                <a:gd name="T19" fmla="*/ 1 h 4"/>
                <a:gd name="T20" fmla="*/ 2 w 9"/>
                <a:gd name="T21" fmla="*/ 1 h 4"/>
                <a:gd name="T22" fmla="*/ 3 w 9"/>
                <a:gd name="T23" fmla="*/ 2 h 4"/>
                <a:gd name="T24" fmla="*/ 2 w 9"/>
                <a:gd name="T25" fmla="*/ 3 h 4"/>
                <a:gd name="T26" fmla="*/ 1 w 9"/>
                <a:gd name="T27" fmla="*/ 3 h 4"/>
                <a:gd name="T28" fmla="*/ 0 w 9"/>
                <a:gd name="T29" fmla="*/ 3 h 4"/>
                <a:gd name="T30" fmla="*/ 1 w 9"/>
                <a:gd name="T31" fmla="*/ 4 h 4"/>
                <a:gd name="T32" fmla="*/ 2 w 9"/>
                <a:gd name="T33" fmla="*/ 4 h 4"/>
                <a:gd name="T34" fmla="*/ 3 w 9"/>
                <a:gd name="T35" fmla="*/ 4 h 4"/>
                <a:gd name="T36" fmla="*/ 5 w 9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4">
                  <a:moveTo>
                    <a:pt x="5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211">
              <a:extLst>
                <a:ext uri="{FF2B5EF4-FFF2-40B4-BE49-F238E27FC236}">
                  <a16:creationId xmlns:a16="http://schemas.microsoft.com/office/drawing/2014/main" id="{CD94413D-2C67-32DC-8E2C-7A1596199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873"/>
              <a:ext cx="11" cy="2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4 w 5"/>
                <a:gd name="T5" fmla="*/ 1 h 1"/>
                <a:gd name="T6" fmla="*/ 4 w 5"/>
                <a:gd name="T7" fmla="*/ 0 h 1"/>
                <a:gd name="T8" fmla="*/ 3 w 5"/>
                <a:gd name="T9" fmla="*/ 0 h 1"/>
                <a:gd name="T10" fmla="*/ 1 w 5"/>
                <a:gd name="T11" fmla="*/ 0 h 1"/>
                <a:gd name="T12" fmla="*/ 0 w 5"/>
                <a:gd name="T13" fmla="*/ 0 h 1"/>
                <a:gd name="T14" fmla="*/ 0 w 5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212">
              <a:extLst>
                <a:ext uri="{FF2B5EF4-FFF2-40B4-BE49-F238E27FC236}">
                  <a16:creationId xmlns:a16="http://schemas.microsoft.com/office/drawing/2014/main" id="{7BF5A3C1-0127-B2F7-EA90-CCA30D82E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3" y="894"/>
              <a:ext cx="29" cy="12"/>
            </a:xfrm>
            <a:custGeom>
              <a:avLst/>
              <a:gdLst>
                <a:gd name="T0" fmla="*/ 0 w 12"/>
                <a:gd name="T1" fmla="*/ 1 h 5"/>
                <a:gd name="T2" fmla="*/ 0 w 12"/>
                <a:gd name="T3" fmla="*/ 1 h 5"/>
                <a:gd name="T4" fmla="*/ 1 w 12"/>
                <a:gd name="T5" fmla="*/ 2 h 5"/>
                <a:gd name="T6" fmla="*/ 3 w 12"/>
                <a:gd name="T7" fmla="*/ 3 h 5"/>
                <a:gd name="T8" fmla="*/ 5 w 12"/>
                <a:gd name="T9" fmla="*/ 3 h 5"/>
                <a:gd name="T10" fmla="*/ 7 w 12"/>
                <a:gd name="T11" fmla="*/ 4 h 5"/>
                <a:gd name="T12" fmla="*/ 9 w 12"/>
                <a:gd name="T13" fmla="*/ 4 h 5"/>
                <a:gd name="T14" fmla="*/ 10 w 12"/>
                <a:gd name="T15" fmla="*/ 5 h 5"/>
                <a:gd name="T16" fmla="*/ 12 w 12"/>
                <a:gd name="T17" fmla="*/ 5 h 5"/>
                <a:gd name="T18" fmla="*/ 11 w 12"/>
                <a:gd name="T19" fmla="*/ 3 h 5"/>
                <a:gd name="T20" fmla="*/ 9 w 12"/>
                <a:gd name="T21" fmla="*/ 2 h 5"/>
                <a:gd name="T22" fmla="*/ 9 w 12"/>
                <a:gd name="T23" fmla="*/ 2 h 5"/>
                <a:gd name="T24" fmla="*/ 7 w 12"/>
                <a:gd name="T25" fmla="*/ 1 h 5"/>
                <a:gd name="T26" fmla="*/ 4 w 12"/>
                <a:gd name="T27" fmla="*/ 1 h 5"/>
                <a:gd name="T28" fmla="*/ 3 w 12"/>
                <a:gd name="T29" fmla="*/ 0 h 5"/>
                <a:gd name="T30" fmla="*/ 2 w 12"/>
                <a:gd name="T31" fmla="*/ 0 h 5"/>
                <a:gd name="T32" fmla="*/ 1 w 12"/>
                <a:gd name="T33" fmla="*/ 0 h 5"/>
                <a:gd name="T34" fmla="*/ 0 w 12"/>
                <a:gd name="T35" fmla="*/ 0 h 5"/>
                <a:gd name="T36" fmla="*/ 0 w 12"/>
                <a:gd name="T3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2"/>
                  </a:cubicBezTo>
                  <a:cubicBezTo>
                    <a:pt x="8" y="2"/>
                    <a:pt x="7" y="1"/>
                    <a:pt x="7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213">
              <a:extLst>
                <a:ext uri="{FF2B5EF4-FFF2-40B4-BE49-F238E27FC236}">
                  <a16:creationId xmlns:a16="http://schemas.microsoft.com/office/drawing/2014/main" id="{EEA06212-97BF-DB2C-6E66-6B8D043D2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058"/>
              <a:ext cx="14" cy="5"/>
            </a:xfrm>
            <a:custGeom>
              <a:avLst/>
              <a:gdLst>
                <a:gd name="T0" fmla="*/ 2 w 14"/>
                <a:gd name="T1" fmla="*/ 0 h 5"/>
                <a:gd name="T2" fmla="*/ 0 w 14"/>
                <a:gd name="T3" fmla="*/ 2 h 5"/>
                <a:gd name="T4" fmla="*/ 5 w 14"/>
                <a:gd name="T5" fmla="*/ 5 h 5"/>
                <a:gd name="T6" fmla="*/ 9 w 14"/>
                <a:gd name="T7" fmla="*/ 5 h 5"/>
                <a:gd name="T8" fmla="*/ 12 w 14"/>
                <a:gd name="T9" fmla="*/ 2 h 5"/>
                <a:gd name="T10" fmla="*/ 14 w 14"/>
                <a:gd name="T11" fmla="*/ 0 h 5"/>
                <a:gd name="T12" fmla="*/ 12 w 14"/>
                <a:gd name="T13" fmla="*/ 0 h 5"/>
                <a:gd name="T14" fmla="*/ 7 w 14"/>
                <a:gd name="T15" fmla="*/ 0 h 5"/>
                <a:gd name="T16" fmla="*/ 2 w 1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">
                  <a:moveTo>
                    <a:pt x="2" y="0"/>
                  </a:moveTo>
                  <a:lnTo>
                    <a:pt x="0" y="2"/>
                  </a:lnTo>
                  <a:lnTo>
                    <a:pt x="5" y="5"/>
                  </a:lnTo>
                  <a:lnTo>
                    <a:pt x="9" y="5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214">
              <a:extLst>
                <a:ext uri="{FF2B5EF4-FFF2-40B4-BE49-F238E27FC236}">
                  <a16:creationId xmlns:a16="http://schemas.microsoft.com/office/drawing/2014/main" id="{CE33F367-9434-4906-892D-3A7DE167E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" y="1058"/>
              <a:ext cx="16" cy="2"/>
            </a:xfrm>
            <a:custGeom>
              <a:avLst/>
              <a:gdLst>
                <a:gd name="T0" fmla="*/ 0 w 16"/>
                <a:gd name="T1" fmla="*/ 0 h 2"/>
                <a:gd name="T2" fmla="*/ 2 w 16"/>
                <a:gd name="T3" fmla="*/ 2 h 2"/>
                <a:gd name="T4" fmla="*/ 7 w 16"/>
                <a:gd name="T5" fmla="*/ 2 h 2"/>
                <a:gd name="T6" fmla="*/ 12 w 16"/>
                <a:gd name="T7" fmla="*/ 2 h 2"/>
                <a:gd name="T8" fmla="*/ 16 w 16"/>
                <a:gd name="T9" fmla="*/ 0 h 2"/>
                <a:gd name="T10" fmla="*/ 12 w 16"/>
                <a:gd name="T11" fmla="*/ 0 h 2"/>
                <a:gd name="T12" fmla="*/ 7 w 16"/>
                <a:gd name="T13" fmla="*/ 0 h 2"/>
                <a:gd name="T14" fmla="*/ 5 w 16"/>
                <a:gd name="T15" fmla="*/ 0 h 2"/>
                <a:gd name="T16" fmla="*/ 2 w 16"/>
                <a:gd name="T17" fmla="*/ 0 h 2"/>
                <a:gd name="T18" fmla="*/ 0 w 16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">
                  <a:moveTo>
                    <a:pt x="0" y="0"/>
                  </a:moveTo>
                  <a:lnTo>
                    <a:pt x="2" y="2"/>
                  </a:lnTo>
                  <a:lnTo>
                    <a:pt x="7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215">
              <a:extLst>
                <a:ext uri="{FF2B5EF4-FFF2-40B4-BE49-F238E27FC236}">
                  <a16:creationId xmlns:a16="http://schemas.microsoft.com/office/drawing/2014/main" id="{92BFEA82-8DB6-3760-CEA6-F45164223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" y="1196"/>
              <a:ext cx="10" cy="7"/>
            </a:xfrm>
            <a:custGeom>
              <a:avLst/>
              <a:gdLst>
                <a:gd name="T0" fmla="*/ 0 w 10"/>
                <a:gd name="T1" fmla="*/ 5 h 7"/>
                <a:gd name="T2" fmla="*/ 5 w 10"/>
                <a:gd name="T3" fmla="*/ 2 h 7"/>
                <a:gd name="T4" fmla="*/ 5 w 10"/>
                <a:gd name="T5" fmla="*/ 2 h 7"/>
                <a:gd name="T6" fmla="*/ 7 w 10"/>
                <a:gd name="T7" fmla="*/ 0 h 7"/>
                <a:gd name="T8" fmla="*/ 10 w 10"/>
                <a:gd name="T9" fmla="*/ 0 h 7"/>
                <a:gd name="T10" fmla="*/ 10 w 10"/>
                <a:gd name="T11" fmla="*/ 5 h 7"/>
                <a:gd name="T12" fmla="*/ 7 w 10"/>
                <a:gd name="T13" fmla="*/ 5 h 7"/>
                <a:gd name="T14" fmla="*/ 7 w 10"/>
                <a:gd name="T15" fmla="*/ 7 h 7"/>
                <a:gd name="T16" fmla="*/ 2 w 10"/>
                <a:gd name="T17" fmla="*/ 7 h 7"/>
                <a:gd name="T18" fmla="*/ 0 w 10"/>
                <a:gd name="T19" fmla="*/ 7 h 7"/>
                <a:gd name="T20" fmla="*/ 0 w 10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216">
              <a:extLst>
                <a:ext uri="{FF2B5EF4-FFF2-40B4-BE49-F238E27FC236}">
                  <a16:creationId xmlns:a16="http://schemas.microsoft.com/office/drawing/2014/main" id="{71099A6A-87FC-DD45-4963-4120908AA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1167"/>
              <a:ext cx="7" cy="3"/>
            </a:xfrm>
            <a:custGeom>
              <a:avLst/>
              <a:gdLst>
                <a:gd name="T0" fmla="*/ 0 w 7"/>
                <a:gd name="T1" fmla="*/ 0 h 3"/>
                <a:gd name="T2" fmla="*/ 5 w 7"/>
                <a:gd name="T3" fmla="*/ 3 h 3"/>
                <a:gd name="T4" fmla="*/ 7 w 7"/>
                <a:gd name="T5" fmla="*/ 3 h 3"/>
                <a:gd name="T6" fmla="*/ 7 w 7"/>
                <a:gd name="T7" fmla="*/ 0 h 3"/>
                <a:gd name="T8" fmla="*/ 7 w 7"/>
                <a:gd name="T9" fmla="*/ 0 h 3"/>
                <a:gd name="T10" fmla="*/ 5 w 7"/>
                <a:gd name="T11" fmla="*/ 0 h 3"/>
                <a:gd name="T12" fmla="*/ 2 w 7"/>
                <a:gd name="T13" fmla="*/ 0 h 3"/>
                <a:gd name="T14" fmla="*/ 0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5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217">
              <a:extLst>
                <a:ext uri="{FF2B5EF4-FFF2-40B4-BE49-F238E27FC236}">
                  <a16:creationId xmlns:a16="http://schemas.microsoft.com/office/drawing/2014/main" id="{9F8FB742-8096-FE5E-4F27-D2E01E963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1229"/>
              <a:ext cx="10" cy="3"/>
            </a:xfrm>
            <a:custGeom>
              <a:avLst/>
              <a:gdLst>
                <a:gd name="T0" fmla="*/ 0 w 10"/>
                <a:gd name="T1" fmla="*/ 3 h 3"/>
                <a:gd name="T2" fmla="*/ 3 w 10"/>
                <a:gd name="T3" fmla="*/ 3 h 3"/>
                <a:gd name="T4" fmla="*/ 5 w 10"/>
                <a:gd name="T5" fmla="*/ 3 h 3"/>
                <a:gd name="T6" fmla="*/ 10 w 10"/>
                <a:gd name="T7" fmla="*/ 3 h 3"/>
                <a:gd name="T8" fmla="*/ 10 w 10"/>
                <a:gd name="T9" fmla="*/ 0 h 3"/>
                <a:gd name="T10" fmla="*/ 5 w 10"/>
                <a:gd name="T11" fmla="*/ 0 h 3"/>
                <a:gd name="T12" fmla="*/ 3 w 10"/>
                <a:gd name="T13" fmla="*/ 0 h 3"/>
                <a:gd name="T14" fmla="*/ 0 w 10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218">
              <a:extLst>
                <a:ext uri="{FF2B5EF4-FFF2-40B4-BE49-F238E27FC236}">
                  <a16:creationId xmlns:a16="http://schemas.microsoft.com/office/drawing/2014/main" id="{8EBA8F63-ABC7-A044-D881-B40FA988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3" y="1236"/>
              <a:ext cx="12" cy="7"/>
            </a:xfrm>
            <a:custGeom>
              <a:avLst/>
              <a:gdLst>
                <a:gd name="T0" fmla="*/ 1 w 5"/>
                <a:gd name="T1" fmla="*/ 1 h 3"/>
                <a:gd name="T2" fmla="*/ 1 w 5"/>
                <a:gd name="T3" fmla="*/ 2 h 3"/>
                <a:gd name="T4" fmla="*/ 1 w 5"/>
                <a:gd name="T5" fmla="*/ 3 h 3"/>
                <a:gd name="T6" fmla="*/ 3 w 5"/>
                <a:gd name="T7" fmla="*/ 3 h 3"/>
                <a:gd name="T8" fmla="*/ 4 w 5"/>
                <a:gd name="T9" fmla="*/ 2 h 3"/>
                <a:gd name="T10" fmla="*/ 4 w 5"/>
                <a:gd name="T11" fmla="*/ 2 h 3"/>
                <a:gd name="T12" fmla="*/ 5 w 5"/>
                <a:gd name="T13" fmla="*/ 1 h 3"/>
                <a:gd name="T14" fmla="*/ 3 w 5"/>
                <a:gd name="T15" fmla="*/ 1 h 3"/>
                <a:gd name="T16" fmla="*/ 2 w 5"/>
                <a:gd name="T17" fmla="*/ 1 h 3"/>
                <a:gd name="T18" fmla="*/ 1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1" y="1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219">
              <a:extLst>
                <a:ext uri="{FF2B5EF4-FFF2-40B4-BE49-F238E27FC236}">
                  <a16:creationId xmlns:a16="http://schemas.microsoft.com/office/drawing/2014/main" id="{94D7D8D2-5E73-176C-3E2D-8BC9D0F2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" y="1241"/>
              <a:ext cx="7" cy="7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2 h 3"/>
                <a:gd name="T4" fmla="*/ 2 w 3"/>
                <a:gd name="T5" fmla="*/ 3 h 3"/>
                <a:gd name="T6" fmla="*/ 3 w 3"/>
                <a:gd name="T7" fmla="*/ 2 h 3"/>
                <a:gd name="T8" fmla="*/ 3 w 3"/>
                <a:gd name="T9" fmla="*/ 1 h 3"/>
                <a:gd name="T10" fmla="*/ 3 w 3"/>
                <a:gd name="T11" fmla="*/ 0 h 3"/>
                <a:gd name="T12" fmla="*/ 2 w 3"/>
                <a:gd name="T13" fmla="*/ 0 h 3"/>
                <a:gd name="T14" fmla="*/ 2 w 3"/>
                <a:gd name="T15" fmla="*/ 0 h 3"/>
                <a:gd name="T16" fmla="*/ 0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220">
              <a:extLst>
                <a:ext uri="{FF2B5EF4-FFF2-40B4-BE49-F238E27FC236}">
                  <a16:creationId xmlns:a16="http://schemas.microsoft.com/office/drawing/2014/main" id="{0221F9C7-3EEF-56CB-D153-A62E72A39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1277"/>
              <a:ext cx="10" cy="9"/>
            </a:xfrm>
            <a:custGeom>
              <a:avLst/>
              <a:gdLst>
                <a:gd name="T0" fmla="*/ 0 w 10"/>
                <a:gd name="T1" fmla="*/ 7 h 9"/>
                <a:gd name="T2" fmla="*/ 5 w 10"/>
                <a:gd name="T3" fmla="*/ 9 h 9"/>
                <a:gd name="T4" fmla="*/ 7 w 10"/>
                <a:gd name="T5" fmla="*/ 9 h 9"/>
                <a:gd name="T6" fmla="*/ 7 w 10"/>
                <a:gd name="T7" fmla="*/ 7 h 9"/>
                <a:gd name="T8" fmla="*/ 7 w 10"/>
                <a:gd name="T9" fmla="*/ 7 h 9"/>
                <a:gd name="T10" fmla="*/ 7 w 10"/>
                <a:gd name="T11" fmla="*/ 4 h 9"/>
                <a:gd name="T12" fmla="*/ 10 w 10"/>
                <a:gd name="T13" fmla="*/ 2 h 9"/>
                <a:gd name="T14" fmla="*/ 10 w 10"/>
                <a:gd name="T15" fmla="*/ 0 h 9"/>
                <a:gd name="T16" fmla="*/ 7 w 10"/>
                <a:gd name="T17" fmla="*/ 0 h 9"/>
                <a:gd name="T18" fmla="*/ 5 w 10"/>
                <a:gd name="T19" fmla="*/ 2 h 9"/>
                <a:gd name="T20" fmla="*/ 3 w 10"/>
                <a:gd name="T21" fmla="*/ 2 h 9"/>
                <a:gd name="T22" fmla="*/ 0 w 10"/>
                <a:gd name="T2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0" y="7"/>
                  </a:moveTo>
                  <a:lnTo>
                    <a:pt x="5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221">
              <a:extLst>
                <a:ext uri="{FF2B5EF4-FFF2-40B4-BE49-F238E27FC236}">
                  <a16:creationId xmlns:a16="http://schemas.microsoft.com/office/drawing/2014/main" id="{C1C678CA-1B13-7F1A-EAC4-2B1E4BCA7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" y="1267"/>
              <a:ext cx="43" cy="29"/>
            </a:xfrm>
            <a:custGeom>
              <a:avLst/>
              <a:gdLst>
                <a:gd name="T0" fmla="*/ 14 w 18"/>
                <a:gd name="T1" fmla="*/ 10 h 12"/>
                <a:gd name="T2" fmla="*/ 15 w 18"/>
                <a:gd name="T3" fmla="*/ 10 h 12"/>
                <a:gd name="T4" fmla="*/ 17 w 18"/>
                <a:gd name="T5" fmla="*/ 9 h 12"/>
                <a:gd name="T6" fmla="*/ 18 w 18"/>
                <a:gd name="T7" fmla="*/ 8 h 12"/>
                <a:gd name="T8" fmla="*/ 18 w 18"/>
                <a:gd name="T9" fmla="*/ 7 h 12"/>
                <a:gd name="T10" fmla="*/ 18 w 18"/>
                <a:gd name="T11" fmla="*/ 6 h 12"/>
                <a:gd name="T12" fmla="*/ 17 w 18"/>
                <a:gd name="T13" fmla="*/ 5 h 12"/>
                <a:gd name="T14" fmla="*/ 15 w 18"/>
                <a:gd name="T15" fmla="*/ 5 h 12"/>
                <a:gd name="T16" fmla="*/ 14 w 18"/>
                <a:gd name="T17" fmla="*/ 5 h 12"/>
                <a:gd name="T18" fmla="*/ 12 w 18"/>
                <a:gd name="T19" fmla="*/ 3 h 12"/>
                <a:gd name="T20" fmla="*/ 11 w 18"/>
                <a:gd name="T21" fmla="*/ 2 h 12"/>
                <a:gd name="T22" fmla="*/ 11 w 18"/>
                <a:gd name="T23" fmla="*/ 1 h 12"/>
                <a:gd name="T24" fmla="*/ 9 w 18"/>
                <a:gd name="T25" fmla="*/ 1 h 12"/>
                <a:gd name="T26" fmla="*/ 7 w 18"/>
                <a:gd name="T27" fmla="*/ 0 h 12"/>
                <a:gd name="T28" fmla="*/ 6 w 18"/>
                <a:gd name="T29" fmla="*/ 0 h 12"/>
                <a:gd name="T30" fmla="*/ 4 w 18"/>
                <a:gd name="T31" fmla="*/ 0 h 12"/>
                <a:gd name="T32" fmla="*/ 3 w 18"/>
                <a:gd name="T33" fmla="*/ 0 h 12"/>
                <a:gd name="T34" fmla="*/ 0 w 18"/>
                <a:gd name="T35" fmla="*/ 0 h 12"/>
                <a:gd name="T36" fmla="*/ 0 w 18"/>
                <a:gd name="T37" fmla="*/ 2 h 12"/>
                <a:gd name="T38" fmla="*/ 0 w 18"/>
                <a:gd name="T39" fmla="*/ 2 h 12"/>
                <a:gd name="T40" fmla="*/ 1 w 18"/>
                <a:gd name="T41" fmla="*/ 3 h 12"/>
                <a:gd name="T42" fmla="*/ 3 w 18"/>
                <a:gd name="T43" fmla="*/ 4 h 12"/>
                <a:gd name="T44" fmla="*/ 1 w 18"/>
                <a:gd name="T45" fmla="*/ 4 h 12"/>
                <a:gd name="T46" fmla="*/ 1 w 18"/>
                <a:gd name="T47" fmla="*/ 4 h 12"/>
                <a:gd name="T48" fmla="*/ 0 w 18"/>
                <a:gd name="T49" fmla="*/ 4 h 12"/>
                <a:gd name="T50" fmla="*/ 0 w 18"/>
                <a:gd name="T51" fmla="*/ 6 h 12"/>
                <a:gd name="T52" fmla="*/ 1 w 18"/>
                <a:gd name="T53" fmla="*/ 6 h 12"/>
                <a:gd name="T54" fmla="*/ 0 w 18"/>
                <a:gd name="T55" fmla="*/ 7 h 12"/>
                <a:gd name="T56" fmla="*/ 1 w 18"/>
                <a:gd name="T57" fmla="*/ 8 h 12"/>
                <a:gd name="T58" fmla="*/ 3 w 18"/>
                <a:gd name="T59" fmla="*/ 8 h 12"/>
                <a:gd name="T60" fmla="*/ 5 w 18"/>
                <a:gd name="T61" fmla="*/ 8 h 12"/>
                <a:gd name="T62" fmla="*/ 6 w 18"/>
                <a:gd name="T63" fmla="*/ 8 h 12"/>
                <a:gd name="T64" fmla="*/ 7 w 18"/>
                <a:gd name="T65" fmla="*/ 9 h 12"/>
                <a:gd name="T66" fmla="*/ 8 w 18"/>
                <a:gd name="T67" fmla="*/ 9 h 12"/>
                <a:gd name="T68" fmla="*/ 7 w 18"/>
                <a:gd name="T69" fmla="*/ 10 h 12"/>
                <a:gd name="T70" fmla="*/ 5 w 18"/>
                <a:gd name="T71" fmla="*/ 10 h 12"/>
                <a:gd name="T72" fmla="*/ 5 w 18"/>
                <a:gd name="T73" fmla="*/ 11 h 12"/>
                <a:gd name="T74" fmla="*/ 5 w 18"/>
                <a:gd name="T75" fmla="*/ 12 h 12"/>
                <a:gd name="T76" fmla="*/ 7 w 18"/>
                <a:gd name="T77" fmla="*/ 11 h 12"/>
                <a:gd name="T78" fmla="*/ 9 w 18"/>
                <a:gd name="T79" fmla="*/ 12 h 12"/>
                <a:gd name="T80" fmla="*/ 11 w 18"/>
                <a:gd name="T81" fmla="*/ 10 h 12"/>
                <a:gd name="T82" fmla="*/ 12 w 18"/>
                <a:gd name="T83" fmla="*/ 10 h 12"/>
                <a:gd name="T84" fmla="*/ 14 w 18"/>
                <a:gd name="T8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12">
                  <a:moveTo>
                    <a:pt x="14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ubicBezTo>
                    <a:pt x="16" y="5"/>
                    <a:pt x="15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1"/>
                    <a:pt x="6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4" y="4"/>
                    <a:pt x="3" y="4"/>
                  </a:cubicBezTo>
                  <a:cubicBezTo>
                    <a:pt x="3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4" y="12"/>
                    <a:pt x="5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lnTo>
                    <a:pt x="14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222">
              <a:extLst>
                <a:ext uri="{FF2B5EF4-FFF2-40B4-BE49-F238E27FC236}">
                  <a16:creationId xmlns:a16="http://schemas.microsoft.com/office/drawing/2014/main" id="{C62F5740-275B-F85D-D58A-2937E762C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1329"/>
              <a:ext cx="17" cy="10"/>
            </a:xfrm>
            <a:custGeom>
              <a:avLst/>
              <a:gdLst>
                <a:gd name="T0" fmla="*/ 3 w 7"/>
                <a:gd name="T1" fmla="*/ 2 h 4"/>
                <a:gd name="T2" fmla="*/ 4 w 7"/>
                <a:gd name="T3" fmla="*/ 2 h 4"/>
                <a:gd name="T4" fmla="*/ 5 w 7"/>
                <a:gd name="T5" fmla="*/ 1 h 4"/>
                <a:gd name="T6" fmla="*/ 7 w 7"/>
                <a:gd name="T7" fmla="*/ 1 h 4"/>
                <a:gd name="T8" fmla="*/ 7 w 7"/>
                <a:gd name="T9" fmla="*/ 1 h 4"/>
                <a:gd name="T10" fmla="*/ 7 w 7"/>
                <a:gd name="T11" fmla="*/ 1 h 4"/>
                <a:gd name="T12" fmla="*/ 7 w 7"/>
                <a:gd name="T13" fmla="*/ 0 h 4"/>
                <a:gd name="T14" fmla="*/ 6 w 7"/>
                <a:gd name="T15" fmla="*/ 0 h 4"/>
                <a:gd name="T16" fmla="*/ 5 w 7"/>
                <a:gd name="T17" fmla="*/ 0 h 4"/>
                <a:gd name="T18" fmla="*/ 4 w 7"/>
                <a:gd name="T19" fmla="*/ 0 h 4"/>
                <a:gd name="T20" fmla="*/ 3 w 7"/>
                <a:gd name="T21" fmla="*/ 0 h 4"/>
                <a:gd name="T22" fmla="*/ 2 w 7"/>
                <a:gd name="T23" fmla="*/ 1 h 4"/>
                <a:gd name="T24" fmla="*/ 0 w 7"/>
                <a:gd name="T25" fmla="*/ 2 h 4"/>
                <a:gd name="T26" fmla="*/ 0 w 7"/>
                <a:gd name="T27" fmla="*/ 2 h 4"/>
                <a:gd name="T28" fmla="*/ 0 w 7"/>
                <a:gd name="T29" fmla="*/ 3 h 4"/>
                <a:gd name="T30" fmla="*/ 0 w 7"/>
                <a:gd name="T31" fmla="*/ 4 h 4"/>
                <a:gd name="T32" fmla="*/ 1 w 7"/>
                <a:gd name="T33" fmla="*/ 4 h 4"/>
                <a:gd name="T34" fmla="*/ 2 w 7"/>
                <a:gd name="T35" fmla="*/ 3 h 4"/>
                <a:gd name="T36" fmla="*/ 3 w 7"/>
                <a:gd name="T37" fmla="*/ 3 h 4"/>
                <a:gd name="T38" fmla="*/ 3 w 7"/>
                <a:gd name="T3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" h="4">
                  <a:moveTo>
                    <a:pt x="3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223">
              <a:extLst>
                <a:ext uri="{FF2B5EF4-FFF2-40B4-BE49-F238E27FC236}">
                  <a16:creationId xmlns:a16="http://schemas.microsoft.com/office/drawing/2014/main" id="{1F963AFA-6CEB-502B-9CB8-302CBDA48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322"/>
              <a:ext cx="29" cy="12"/>
            </a:xfrm>
            <a:custGeom>
              <a:avLst/>
              <a:gdLst>
                <a:gd name="T0" fmla="*/ 6 w 12"/>
                <a:gd name="T1" fmla="*/ 4 h 5"/>
                <a:gd name="T2" fmla="*/ 8 w 12"/>
                <a:gd name="T3" fmla="*/ 4 h 5"/>
                <a:gd name="T4" fmla="*/ 8 w 12"/>
                <a:gd name="T5" fmla="*/ 3 h 5"/>
                <a:gd name="T6" fmla="*/ 5 w 12"/>
                <a:gd name="T7" fmla="*/ 3 h 5"/>
                <a:gd name="T8" fmla="*/ 4 w 12"/>
                <a:gd name="T9" fmla="*/ 3 h 5"/>
                <a:gd name="T10" fmla="*/ 2 w 12"/>
                <a:gd name="T11" fmla="*/ 2 h 5"/>
                <a:gd name="T12" fmla="*/ 1 w 12"/>
                <a:gd name="T13" fmla="*/ 1 h 5"/>
                <a:gd name="T14" fmla="*/ 0 w 12"/>
                <a:gd name="T15" fmla="*/ 0 h 5"/>
                <a:gd name="T16" fmla="*/ 2 w 12"/>
                <a:gd name="T17" fmla="*/ 0 h 5"/>
                <a:gd name="T18" fmla="*/ 3 w 12"/>
                <a:gd name="T19" fmla="*/ 0 h 5"/>
                <a:gd name="T20" fmla="*/ 4 w 12"/>
                <a:gd name="T21" fmla="*/ 1 h 5"/>
                <a:gd name="T22" fmla="*/ 6 w 12"/>
                <a:gd name="T23" fmla="*/ 1 h 5"/>
                <a:gd name="T24" fmla="*/ 7 w 12"/>
                <a:gd name="T25" fmla="*/ 1 h 5"/>
                <a:gd name="T26" fmla="*/ 8 w 12"/>
                <a:gd name="T27" fmla="*/ 2 h 5"/>
                <a:gd name="T28" fmla="*/ 10 w 12"/>
                <a:gd name="T29" fmla="*/ 2 h 5"/>
                <a:gd name="T30" fmla="*/ 11 w 12"/>
                <a:gd name="T31" fmla="*/ 2 h 5"/>
                <a:gd name="T32" fmla="*/ 11 w 12"/>
                <a:gd name="T33" fmla="*/ 2 h 5"/>
                <a:gd name="T34" fmla="*/ 12 w 12"/>
                <a:gd name="T35" fmla="*/ 2 h 5"/>
                <a:gd name="T36" fmla="*/ 12 w 12"/>
                <a:gd name="T37" fmla="*/ 3 h 5"/>
                <a:gd name="T38" fmla="*/ 11 w 12"/>
                <a:gd name="T39" fmla="*/ 3 h 5"/>
                <a:gd name="T40" fmla="*/ 10 w 12"/>
                <a:gd name="T41" fmla="*/ 4 h 5"/>
                <a:gd name="T42" fmla="*/ 10 w 12"/>
                <a:gd name="T43" fmla="*/ 5 h 5"/>
                <a:gd name="T44" fmla="*/ 9 w 12"/>
                <a:gd name="T45" fmla="*/ 5 h 5"/>
                <a:gd name="T46" fmla="*/ 8 w 12"/>
                <a:gd name="T47" fmla="*/ 5 h 5"/>
                <a:gd name="T48" fmla="*/ 7 w 12"/>
                <a:gd name="T49" fmla="*/ 5 h 5"/>
                <a:gd name="T50" fmla="*/ 5 w 12"/>
                <a:gd name="T51" fmla="*/ 4 h 5"/>
                <a:gd name="T52" fmla="*/ 6 w 12"/>
                <a:gd name="T5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" h="5">
                  <a:moveTo>
                    <a:pt x="6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224">
              <a:extLst>
                <a:ext uri="{FF2B5EF4-FFF2-40B4-BE49-F238E27FC236}">
                  <a16:creationId xmlns:a16="http://schemas.microsoft.com/office/drawing/2014/main" id="{CEEB8EB9-FC90-8138-798B-843392162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" y="1329"/>
              <a:ext cx="5" cy="2"/>
            </a:xfrm>
            <a:custGeom>
              <a:avLst/>
              <a:gdLst>
                <a:gd name="T0" fmla="*/ 0 w 5"/>
                <a:gd name="T1" fmla="*/ 2 h 2"/>
                <a:gd name="T2" fmla="*/ 2 w 5"/>
                <a:gd name="T3" fmla="*/ 2 h 2"/>
                <a:gd name="T4" fmla="*/ 5 w 5"/>
                <a:gd name="T5" fmla="*/ 2 h 2"/>
                <a:gd name="T6" fmla="*/ 5 w 5"/>
                <a:gd name="T7" fmla="*/ 0 h 2"/>
                <a:gd name="T8" fmla="*/ 2 w 5"/>
                <a:gd name="T9" fmla="*/ 0 h 2"/>
                <a:gd name="T10" fmla="*/ 2 w 5"/>
                <a:gd name="T11" fmla="*/ 0 h 2"/>
                <a:gd name="T12" fmla="*/ 0 w 5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225">
              <a:extLst>
                <a:ext uri="{FF2B5EF4-FFF2-40B4-BE49-F238E27FC236}">
                  <a16:creationId xmlns:a16="http://schemas.microsoft.com/office/drawing/2014/main" id="{DBC064A9-A5B2-17D8-ED9F-505917E53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1417"/>
              <a:ext cx="7" cy="5"/>
            </a:xfrm>
            <a:custGeom>
              <a:avLst/>
              <a:gdLst>
                <a:gd name="T0" fmla="*/ 0 w 7"/>
                <a:gd name="T1" fmla="*/ 2 h 5"/>
                <a:gd name="T2" fmla="*/ 0 w 7"/>
                <a:gd name="T3" fmla="*/ 0 h 5"/>
                <a:gd name="T4" fmla="*/ 3 w 7"/>
                <a:gd name="T5" fmla="*/ 0 h 5"/>
                <a:gd name="T6" fmla="*/ 5 w 7"/>
                <a:gd name="T7" fmla="*/ 0 h 5"/>
                <a:gd name="T8" fmla="*/ 7 w 7"/>
                <a:gd name="T9" fmla="*/ 0 h 5"/>
                <a:gd name="T10" fmla="*/ 7 w 7"/>
                <a:gd name="T11" fmla="*/ 2 h 5"/>
                <a:gd name="T12" fmla="*/ 7 w 7"/>
                <a:gd name="T13" fmla="*/ 2 h 5"/>
                <a:gd name="T14" fmla="*/ 5 w 7"/>
                <a:gd name="T15" fmla="*/ 5 h 5"/>
                <a:gd name="T16" fmla="*/ 3 w 7"/>
                <a:gd name="T17" fmla="*/ 5 h 5"/>
                <a:gd name="T18" fmla="*/ 0 w 7"/>
                <a:gd name="T19" fmla="*/ 5 h 5"/>
                <a:gd name="T20" fmla="*/ 0 w 7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5">
                  <a:moveTo>
                    <a:pt x="0" y="2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Freeform 226">
              <a:extLst>
                <a:ext uri="{FF2B5EF4-FFF2-40B4-BE49-F238E27FC236}">
                  <a16:creationId xmlns:a16="http://schemas.microsoft.com/office/drawing/2014/main" id="{7A816237-F42C-3631-A099-3A995B041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1410"/>
              <a:ext cx="7" cy="5"/>
            </a:xfrm>
            <a:custGeom>
              <a:avLst/>
              <a:gdLst>
                <a:gd name="T0" fmla="*/ 0 w 7"/>
                <a:gd name="T1" fmla="*/ 2 h 5"/>
                <a:gd name="T2" fmla="*/ 2 w 7"/>
                <a:gd name="T3" fmla="*/ 2 h 5"/>
                <a:gd name="T4" fmla="*/ 5 w 7"/>
                <a:gd name="T5" fmla="*/ 5 h 5"/>
                <a:gd name="T6" fmla="*/ 7 w 7"/>
                <a:gd name="T7" fmla="*/ 5 h 5"/>
                <a:gd name="T8" fmla="*/ 7 w 7"/>
                <a:gd name="T9" fmla="*/ 5 h 5"/>
                <a:gd name="T10" fmla="*/ 5 w 7"/>
                <a:gd name="T11" fmla="*/ 0 h 5"/>
                <a:gd name="T12" fmla="*/ 5 w 7"/>
                <a:gd name="T13" fmla="*/ 0 h 5"/>
                <a:gd name="T14" fmla="*/ 2 w 7"/>
                <a:gd name="T15" fmla="*/ 0 h 5"/>
                <a:gd name="T16" fmla="*/ 0 w 7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2"/>
                  </a:moveTo>
                  <a:lnTo>
                    <a:pt x="2" y="2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8" name="Freeform 227">
              <a:extLst>
                <a:ext uri="{FF2B5EF4-FFF2-40B4-BE49-F238E27FC236}">
                  <a16:creationId xmlns:a16="http://schemas.microsoft.com/office/drawing/2014/main" id="{DFAB15D2-5E34-8A00-9A6B-90D03A137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" y="1405"/>
              <a:ext cx="7" cy="10"/>
            </a:xfrm>
            <a:custGeom>
              <a:avLst/>
              <a:gdLst>
                <a:gd name="T0" fmla="*/ 2 w 7"/>
                <a:gd name="T1" fmla="*/ 5 h 10"/>
                <a:gd name="T2" fmla="*/ 2 w 7"/>
                <a:gd name="T3" fmla="*/ 7 h 10"/>
                <a:gd name="T4" fmla="*/ 4 w 7"/>
                <a:gd name="T5" fmla="*/ 10 h 10"/>
                <a:gd name="T6" fmla="*/ 4 w 7"/>
                <a:gd name="T7" fmla="*/ 10 h 10"/>
                <a:gd name="T8" fmla="*/ 7 w 7"/>
                <a:gd name="T9" fmla="*/ 10 h 10"/>
                <a:gd name="T10" fmla="*/ 7 w 7"/>
                <a:gd name="T11" fmla="*/ 7 h 10"/>
                <a:gd name="T12" fmla="*/ 4 w 7"/>
                <a:gd name="T13" fmla="*/ 7 h 10"/>
                <a:gd name="T14" fmla="*/ 4 w 7"/>
                <a:gd name="T15" fmla="*/ 5 h 10"/>
                <a:gd name="T16" fmla="*/ 2 w 7"/>
                <a:gd name="T17" fmla="*/ 2 h 10"/>
                <a:gd name="T18" fmla="*/ 0 w 7"/>
                <a:gd name="T19" fmla="*/ 0 h 10"/>
                <a:gd name="T20" fmla="*/ 0 w 7"/>
                <a:gd name="T21" fmla="*/ 0 h 10"/>
                <a:gd name="T22" fmla="*/ 0 w 7"/>
                <a:gd name="T23" fmla="*/ 0 h 10"/>
                <a:gd name="T24" fmla="*/ 2 w 7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2" y="5"/>
                  </a:moveTo>
                  <a:lnTo>
                    <a:pt x="2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9" name="Freeform 228">
              <a:extLst>
                <a:ext uri="{FF2B5EF4-FFF2-40B4-BE49-F238E27FC236}">
                  <a16:creationId xmlns:a16="http://schemas.microsoft.com/office/drawing/2014/main" id="{6FF221FD-6365-4E8A-C3CB-1857B89DA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1248"/>
              <a:ext cx="38" cy="14"/>
            </a:xfrm>
            <a:custGeom>
              <a:avLst/>
              <a:gdLst>
                <a:gd name="T0" fmla="*/ 0 w 16"/>
                <a:gd name="T1" fmla="*/ 5 h 6"/>
                <a:gd name="T2" fmla="*/ 1 w 16"/>
                <a:gd name="T3" fmla="*/ 4 h 6"/>
                <a:gd name="T4" fmla="*/ 2 w 16"/>
                <a:gd name="T5" fmla="*/ 4 h 6"/>
                <a:gd name="T6" fmla="*/ 3 w 16"/>
                <a:gd name="T7" fmla="*/ 3 h 6"/>
                <a:gd name="T8" fmla="*/ 4 w 16"/>
                <a:gd name="T9" fmla="*/ 2 h 6"/>
                <a:gd name="T10" fmla="*/ 5 w 16"/>
                <a:gd name="T11" fmla="*/ 1 h 6"/>
                <a:gd name="T12" fmla="*/ 6 w 16"/>
                <a:gd name="T13" fmla="*/ 1 h 6"/>
                <a:gd name="T14" fmla="*/ 8 w 16"/>
                <a:gd name="T15" fmla="*/ 1 h 6"/>
                <a:gd name="T16" fmla="*/ 10 w 16"/>
                <a:gd name="T17" fmla="*/ 1 h 6"/>
                <a:gd name="T18" fmla="*/ 10 w 16"/>
                <a:gd name="T19" fmla="*/ 0 h 6"/>
                <a:gd name="T20" fmla="*/ 12 w 16"/>
                <a:gd name="T21" fmla="*/ 0 h 6"/>
                <a:gd name="T22" fmla="*/ 14 w 16"/>
                <a:gd name="T23" fmla="*/ 0 h 6"/>
                <a:gd name="T24" fmla="*/ 14 w 16"/>
                <a:gd name="T25" fmla="*/ 0 h 6"/>
                <a:gd name="T26" fmla="*/ 16 w 16"/>
                <a:gd name="T27" fmla="*/ 1 h 6"/>
                <a:gd name="T28" fmla="*/ 16 w 16"/>
                <a:gd name="T29" fmla="*/ 3 h 6"/>
                <a:gd name="T30" fmla="*/ 16 w 16"/>
                <a:gd name="T31" fmla="*/ 3 h 6"/>
                <a:gd name="T32" fmla="*/ 14 w 16"/>
                <a:gd name="T33" fmla="*/ 5 h 6"/>
                <a:gd name="T34" fmla="*/ 13 w 16"/>
                <a:gd name="T35" fmla="*/ 4 h 6"/>
                <a:gd name="T36" fmla="*/ 12 w 16"/>
                <a:gd name="T37" fmla="*/ 4 h 6"/>
                <a:gd name="T38" fmla="*/ 10 w 16"/>
                <a:gd name="T39" fmla="*/ 5 h 6"/>
                <a:gd name="T40" fmla="*/ 8 w 16"/>
                <a:gd name="T41" fmla="*/ 5 h 6"/>
                <a:gd name="T42" fmla="*/ 7 w 16"/>
                <a:gd name="T43" fmla="*/ 5 h 6"/>
                <a:gd name="T44" fmla="*/ 4 w 16"/>
                <a:gd name="T45" fmla="*/ 6 h 6"/>
                <a:gd name="T46" fmla="*/ 2 w 16"/>
                <a:gd name="T47" fmla="*/ 6 h 6"/>
                <a:gd name="T48" fmla="*/ 1 w 16"/>
                <a:gd name="T49" fmla="*/ 6 h 6"/>
                <a:gd name="T50" fmla="*/ 0 w 16"/>
                <a:gd name="T5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6">
                  <a:moveTo>
                    <a:pt x="0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2"/>
                    <a:pt x="3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0" name="Freeform 229">
              <a:extLst>
                <a:ext uri="{FF2B5EF4-FFF2-40B4-BE49-F238E27FC236}">
                  <a16:creationId xmlns:a16="http://schemas.microsoft.com/office/drawing/2014/main" id="{354FDD3F-40A7-41F1-2304-EE8E0D564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191"/>
              <a:ext cx="38" cy="12"/>
            </a:xfrm>
            <a:custGeom>
              <a:avLst/>
              <a:gdLst>
                <a:gd name="T0" fmla="*/ 0 w 16"/>
                <a:gd name="T1" fmla="*/ 1 h 5"/>
                <a:gd name="T2" fmla="*/ 2 w 16"/>
                <a:gd name="T3" fmla="*/ 1 h 5"/>
                <a:gd name="T4" fmla="*/ 3 w 16"/>
                <a:gd name="T5" fmla="*/ 0 h 5"/>
                <a:gd name="T6" fmla="*/ 4 w 16"/>
                <a:gd name="T7" fmla="*/ 0 h 5"/>
                <a:gd name="T8" fmla="*/ 6 w 16"/>
                <a:gd name="T9" fmla="*/ 0 h 5"/>
                <a:gd name="T10" fmla="*/ 7 w 16"/>
                <a:gd name="T11" fmla="*/ 0 h 5"/>
                <a:gd name="T12" fmla="*/ 9 w 16"/>
                <a:gd name="T13" fmla="*/ 0 h 5"/>
                <a:gd name="T14" fmla="*/ 10 w 16"/>
                <a:gd name="T15" fmla="*/ 0 h 5"/>
                <a:gd name="T16" fmla="*/ 11 w 16"/>
                <a:gd name="T17" fmla="*/ 0 h 5"/>
                <a:gd name="T18" fmla="*/ 13 w 16"/>
                <a:gd name="T19" fmla="*/ 1 h 5"/>
                <a:gd name="T20" fmla="*/ 15 w 16"/>
                <a:gd name="T21" fmla="*/ 1 h 5"/>
                <a:gd name="T22" fmla="*/ 15 w 16"/>
                <a:gd name="T23" fmla="*/ 1 h 5"/>
                <a:gd name="T24" fmla="*/ 15 w 16"/>
                <a:gd name="T25" fmla="*/ 2 h 5"/>
                <a:gd name="T26" fmla="*/ 15 w 16"/>
                <a:gd name="T27" fmla="*/ 3 h 5"/>
                <a:gd name="T28" fmla="*/ 16 w 16"/>
                <a:gd name="T29" fmla="*/ 3 h 5"/>
                <a:gd name="T30" fmla="*/ 15 w 16"/>
                <a:gd name="T31" fmla="*/ 4 h 5"/>
                <a:gd name="T32" fmla="*/ 13 w 16"/>
                <a:gd name="T33" fmla="*/ 4 h 5"/>
                <a:gd name="T34" fmla="*/ 12 w 16"/>
                <a:gd name="T35" fmla="*/ 4 h 5"/>
                <a:gd name="T36" fmla="*/ 11 w 16"/>
                <a:gd name="T37" fmla="*/ 3 h 5"/>
                <a:gd name="T38" fmla="*/ 10 w 16"/>
                <a:gd name="T39" fmla="*/ 2 h 5"/>
                <a:gd name="T40" fmla="*/ 9 w 16"/>
                <a:gd name="T41" fmla="*/ 2 h 5"/>
                <a:gd name="T42" fmla="*/ 7 w 16"/>
                <a:gd name="T43" fmla="*/ 2 h 5"/>
                <a:gd name="T44" fmla="*/ 4 w 16"/>
                <a:gd name="T45" fmla="*/ 2 h 5"/>
                <a:gd name="T46" fmla="*/ 2 w 16"/>
                <a:gd name="T47" fmla="*/ 2 h 5"/>
                <a:gd name="T48" fmla="*/ 0 w 16"/>
                <a:gd name="T49" fmla="*/ 2 h 5"/>
                <a:gd name="T50" fmla="*/ 0 w 16"/>
                <a:gd name="T5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5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5" y="5"/>
                    <a:pt x="15" y="4"/>
                  </a:cubicBezTo>
                  <a:cubicBezTo>
                    <a:pt x="14" y="4"/>
                    <a:pt x="14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1" y="4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1" name="Freeform 230">
              <a:extLst>
                <a:ext uri="{FF2B5EF4-FFF2-40B4-BE49-F238E27FC236}">
                  <a16:creationId xmlns:a16="http://schemas.microsoft.com/office/drawing/2014/main" id="{A07BE105-65B8-DD77-55F9-D54890D5C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1134"/>
              <a:ext cx="9" cy="7"/>
            </a:xfrm>
            <a:custGeom>
              <a:avLst/>
              <a:gdLst>
                <a:gd name="T0" fmla="*/ 1 w 4"/>
                <a:gd name="T1" fmla="*/ 3 h 3"/>
                <a:gd name="T2" fmla="*/ 0 w 4"/>
                <a:gd name="T3" fmla="*/ 1 h 3"/>
                <a:gd name="T4" fmla="*/ 1 w 4"/>
                <a:gd name="T5" fmla="*/ 0 h 3"/>
                <a:gd name="T6" fmla="*/ 3 w 4"/>
                <a:gd name="T7" fmla="*/ 0 h 3"/>
                <a:gd name="T8" fmla="*/ 3 w 4"/>
                <a:gd name="T9" fmla="*/ 0 h 3"/>
                <a:gd name="T10" fmla="*/ 4 w 4"/>
                <a:gd name="T11" fmla="*/ 0 h 3"/>
                <a:gd name="T12" fmla="*/ 4 w 4"/>
                <a:gd name="T13" fmla="*/ 1 h 3"/>
                <a:gd name="T14" fmla="*/ 4 w 4"/>
                <a:gd name="T15" fmla="*/ 1 h 3"/>
                <a:gd name="T16" fmla="*/ 4 w 4"/>
                <a:gd name="T17" fmla="*/ 2 h 3"/>
                <a:gd name="T18" fmla="*/ 4 w 4"/>
                <a:gd name="T19" fmla="*/ 2 h 3"/>
                <a:gd name="T20" fmla="*/ 3 w 4"/>
                <a:gd name="T21" fmla="*/ 3 h 3"/>
                <a:gd name="T22" fmla="*/ 1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2" name="Freeform 231">
              <a:extLst>
                <a:ext uri="{FF2B5EF4-FFF2-40B4-BE49-F238E27FC236}">
                  <a16:creationId xmlns:a16="http://schemas.microsoft.com/office/drawing/2014/main" id="{6C6EFE01-1C78-2D11-3927-6B998073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1122"/>
              <a:ext cx="23" cy="12"/>
            </a:xfrm>
            <a:custGeom>
              <a:avLst/>
              <a:gdLst>
                <a:gd name="T0" fmla="*/ 0 w 23"/>
                <a:gd name="T1" fmla="*/ 10 h 12"/>
                <a:gd name="T2" fmla="*/ 2 w 23"/>
                <a:gd name="T3" fmla="*/ 5 h 12"/>
                <a:gd name="T4" fmla="*/ 0 w 23"/>
                <a:gd name="T5" fmla="*/ 3 h 12"/>
                <a:gd name="T6" fmla="*/ 2 w 23"/>
                <a:gd name="T7" fmla="*/ 0 h 12"/>
                <a:gd name="T8" fmla="*/ 4 w 23"/>
                <a:gd name="T9" fmla="*/ 3 h 12"/>
                <a:gd name="T10" fmla="*/ 9 w 23"/>
                <a:gd name="T11" fmla="*/ 3 h 12"/>
                <a:gd name="T12" fmla="*/ 12 w 23"/>
                <a:gd name="T13" fmla="*/ 3 h 12"/>
                <a:gd name="T14" fmla="*/ 14 w 23"/>
                <a:gd name="T15" fmla="*/ 0 h 12"/>
                <a:gd name="T16" fmla="*/ 16 w 23"/>
                <a:gd name="T17" fmla="*/ 3 h 12"/>
                <a:gd name="T18" fmla="*/ 14 w 23"/>
                <a:gd name="T19" fmla="*/ 5 h 12"/>
                <a:gd name="T20" fmla="*/ 14 w 23"/>
                <a:gd name="T21" fmla="*/ 7 h 12"/>
                <a:gd name="T22" fmla="*/ 16 w 23"/>
                <a:gd name="T23" fmla="*/ 10 h 12"/>
                <a:gd name="T24" fmla="*/ 19 w 23"/>
                <a:gd name="T25" fmla="*/ 7 h 12"/>
                <a:gd name="T26" fmla="*/ 23 w 23"/>
                <a:gd name="T27" fmla="*/ 7 h 12"/>
                <a:gd name="T28" fmla="*/ 23 w 23"/>
                <a:gd name="T29" fmla="*/ 10 h 12"/>
                <a:gd name="T30" fmla="*/ 21 w 23"/>
                <a:gd name="T31" fmla="*/ 12 h 12"/>
                <a:gd name="T32" fmla="*/ 16 w 23"/>
                <a:gd name="T33" fmla="*/ 12 h 12"/>
                <a:gd name="T34" fmla="*/ 14 w 23"/>
                <a:gd name="T35" fmla="*/ 12 h 12"/>
                <a:gd name="T36" fmla="*/ 9 w 23"/>
                <a:gd name="T37" fmla="*/ 12 h 12"/>
                <a:gd name="T38" fmla="*/ 4 w 23"/>
                <a:gd name="T39" fmla="*/ 12 h 12"/>
                <a:gd name="T40" fmla="*/ 0 w 23"/>
                <a:gd name="T4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12">
                  <a:moveTo>
                    <a:pt x="0" y="10"/>
                  </a:moveTo>
                  <a:lnTo>
                    <a:pt x="2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4" y="0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6" y="10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3" y="10"/>
                  </a:lnTo>
                  <a:lnTo>
                    <a:pt x="21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4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3" name="Freeform 232">
              <a:extLst>
                <a:ext uri="{FF2B5EF4-FFF2-40B4-BE49-F238E27FC236}">
                  <a16:creationId xmlns:a16="http://schemas.microsoft.com/office/drawing/2014/main" id="{82F9A13D-8D38-E2F9-BADF-B5D2C5799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1082"/>
              <a:ext cx="9" cy="24"/>
            </a:xfrm>
            <a:custGeom>
              <a:avLst/>
              <a:gdLst>
                <a:gd name="T0" fmla="*/ 7 w 9"/>
                <a:gd name="T1" fmla="*/ 24 h 24"/>
                <a:gd name="T2" fmla="*/ 7 w 9"/>
                <a:gd name="T3" fmla="*/ 19 h 24"/>
                <a:gd name="T4" fmla="*/ 5 w 9"/>
                <a:gd name="T5" fmla="*/ 16 h 24"/>
                <a:gd name="T6" fmla="*/ 2 w 9"/>
                <a:gd name="T7" fmla="*/ 9 h 24"/>
                <a:gd name="T8" fmla="*/ 0 w 9"/>
                <a:gd name="T9" fmla="*/ 7 h 24"/>
                <a:gd name="T10" fmla="*/ 5 w 9"/>
                <a:gd name="T11" fmla="*/ 4 h 24"/>
                <a:gd name="T12" fmla="*/ 5 w 9"/>
                <a:gd name="T13" fmla="*/ 0 h 24"/>
                <a:gd name="T14" fmla="*/ 7 w 9"/>
                <a:gd name="T15" fmla="*/ 0 h 24"/>
                <a:gd name="T16" fmla="*/ 7 w 9"/>
                <a:gd name="T17" fmla="*/ 0 h 24"/>
                <a:gd name="T18" fmla="*/ 7 w 9"/>
                <a:gd name="T19" fmla="*/ 7 h 24"/>
                <a:gd name="T20" fmla="*/ 7 w 9"/>
                <a:gd name="T21" fmla="*/ 9 h 24"/>
                <a:gd name="T22" fmla="*/ 7 w 9"/>
                <a:gd name="T23" fmla="*/ 14 h 24"/>
                <a:gd name="T24" fmla="*/ 9 w 9"/>
                <a:gd name="T25" fmla="*/ 16 h 24"/>
                <a:gd name="T26" fmla="*/ 9 w 9"/>
                <a:gd name="T27" fmla="*/ 21 h 24"/>
                <a:gd name="T28" fmla="*/ 7 w 9"/>
                <a:gd name="T2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24">
                  <a:moveTo>
                    <a:pt x="7" y="24"/>
                  </a:moveTo>
                  <a:lnTo>
                    <a:pt x="7" y="19"/>
                  </a:lnTo>
                  <a:lnTo>
                    <a:pt x="5" y="16"/>
                  </a:lnTo>
                  <a:lnTo>
                    <a:pt x="2" y="9"/>
                  </a:lnTo>
                  <a:lnTo>
                    <a:pt x="0" y="7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7" y="9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9" y="21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4" name="Freeform 233">
              <a:extLst>
                <a:ext uri="{FF2B5EF4-FFF2-40B4-BE49-F238E27FC236}">
                  <a16:creationId xmlns:a16="http://schemas.microsoft.com/office/drawing/2014/main" id="{7F383C6C-B6EC-DBF7-867D-7E7B1E4B1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044"/>
              <a:ext cx="7" cy="7"/>
            </a:xfrm>
            <a:custGeom>
              <a:avLst/>
              <a:gdLst>
                <a:gd name="T0" fmla="*/ 0 w 7"/>
                <a:gd name="T1" fmla="*/ 7 h 7"/>
                <a:gd name="T2" fmla="*/ 4 w 7"/>
                <a:gd name="T3" fmla="*/ 7 h 7"/>
                <a:gd name="T4" fmla="*/ 7 w 7"/>
                <a:gd name="T5" fmla="*/ 2 h 7"/>
                <a:gd name="T6" fmla="*/ 7 w 7"/>
                <a:gd name="T7" fmla="*/ 0 h 7"/>
                <a:gd name="T8" fmla="*/ 4 w 7"/>
                <a:gd name="T9" fmla="*/ 0 h 7"/>
                <a:gd name="T10" fmla="*/ 2 w 7"/>
                <a:gd name="T11" fmla="*/ 0 h 7"/>
                <a:gd name="T12" fmla="*/ 0 w 7"/>
                <a:gd name="T13" fmla="*/ 4 h 7"/>
                <a:gd name="T14" fmla="*/ 0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4" y="7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5" name="Freeform 234">
              <a:extLst>
                <a:ext uri="{FF2B5EF4-FFF2-40B4-BE49-F238E27FC236}">
                  <a16:creationId xmlns:a16="http://schemas.microsoft.com/office/drawing/2014/main" id="{B73D72CE-4B74-67A9-7236-C69157743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1010"/>
              <a:ext cx="7" cy="8"/>
            </a:xfrm>
            <a:custGeom>
              <a:avLst/>
              <a:gdLst>
                <a:gd name="T0" fmla="*/ 0 w 7"/>
                <a:gd name="T1" fmla="*/ 5 h 8"/>
                <a:gd name="T2" fmla="*/ 2 w 7"/>
                <a:gd name="T3" fmla="*/ 8 h 8"/>
                <a:gd name="T4" fmla="*/ 5 w 7"/>
                <a:gd name="T5" fmla="*/ 5 h 8"/>
                <a:gd name="T6" fmla="*/ 7 w 7"/>
                <a:gd name="T7" fmla="*/ 3 h 8"/>
                <a:gd name="T8" fmla="*/ 7 w 7"/>
                <a:gd name="T9" fmla="*/ 0 h 8"/>
                <a:gd name="T10" fmla="*/ 5 w 7"/>
                <a:gd name="T11" fmla="*/ 0 h 8"/>
                <a:gd name="T12" fmla="*/ 5 w 7"/>
                <a:gd name="T13" fmla="*/ 0 h 8"/>
                <a:gd name="T14" fmla="*/ 0 w 7"/>
                <a:gd name="T15" fmla="*/ 3 h 8"/>
                <a:gd name="T16" fmla="*/ 0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0" y="5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6" name="Freeform 235">
              <a:extLst>
                <a:ext uri="{FF2B5EF4-FFF2-40B4-BE49-F238E27FC236}">
                  <a16:creationId xmlns:a16="http://schemas.microsoft.com/office/drawing/2014/main" id="{E3486174-2B3E-05C7-0C21-F7C5DA4B0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001"/>
              <a:ext cx="7" cy="5"/>
            </a:xfrm>
            <a:custGeom>
              <a:avLst/>
              <a:gdLst>
                <a:gd name="T0" fmla="*/ 2 w 7"/>
                <a:gd name="T1" fmla="*/ 5 h 5"/>
                <a:gd name="T2" fmla="*/ 0 w 7"/>
                <a:gd name="T3" fmla="*/ 2 h 5"/>
                <a:gd name="T4" fmla="*/ 4 w 7"/>
                <a:gd name="T5" fmla="*/ 0 h 5"/>
                <a:gd name="T6" fmla="*/ 7 w 7"/>
                <a:gd name="T7" fmla="*/ 0 h 5"/>
                <a:gd name="T8" fmla="*/ 7 w 7"/>
                <a:gd name="T9" fmla="*/ 2 h 5"/>
                <a:gd name="T10" fmla="*/ 7 w 7"/>
                <a:gd name="T11" fmla="*/ 2 h 5"/>
                <a:gd name="T12" fmla="*/ 2 w 7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7" name="Freeform 236">
              <a:extLst>
                <a:ext uri="{FF2B5EF4-FFF2-40B4-BE49-F238E27FC236}">
                  <a16:creationId xmlns:a16="http://schemas.microsoft.com/office/drawing/2014/main" id="{DBCC72C4-77C9-E3B8-5577-70B91F70D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968"/>
              <a:ext cx="14" cy="4"/>
            </a:xfrm>
            <a:custGeom>
              <a:avLst/>
              <a:gdLst>
                <a:gd name="T0" fmla="*/ 2 w 6"/>
                <a:gd name="T1" fmla="*/ 1 h 2"/>
                <a:gd name="T2" fmla="*/ 1 w 6"/>
                <a:gd name="T3" fmla="*/ 1 h 2"/>
                <a:gd name="T4" fmla="*/ 2 w 6"/>
                <a:gd name="T5" fmla="*/ 0 h 2"/>
                <a:gd name="T6" fmla="*/ 4 w 6"/>
                <a:gd name="T7" fmla="*/ 0 h 2"/>
                <a:gd name="T8" fmla="*/ 5 w 6"/>
                <a:gd name="T9" fmla="*/ 0 h 2"/>
                <a:gd name="T10" fmla="*/ 5 w 6"/>
                <a:gd name="T11" fmla="*/ 0 h 2"/>
                <a:gd name="T12" fmla="*/ 6 w 6"/>
                <a:gd name="T13" fmla="*/ 1 h 2"/>
                <a:gd name="T14" fmla="*/ 6 w 6"/>
                <a:gd name="T15" fmla="*/ 1 h 2"/>
                <a:gd name="T16" fmla="*/ 4 w 6"/>
                <a:gd name="T17" fmla="*/ 1 h 2"/>
                <a:gd name="T18" fmla="*/ 3 w 6"/>
                <a:gd name="T19" fmla="*/ 2 h 2"/>
                <a:gd name="T20" fmla="*/ 1 w 6"/>
                <a:gd name="T21" fmla="*/ 2 h 2"/>
                <a:gd name="T22" fmla="*/ 2 w 6"/>
                <a:gd name="T2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8" name="Freeform 237">
              <a:extLst>
                <a:ext uri="{FF2B5EF4-FFF2-40B4-BE49-F238E27FC236}">
                  <a16:creationId xmlns:a16="http://schemas.microsoft.com/office/drawing/2014/main" id="{6A823828-D978-CD8C-2C1B-2570660A2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911"/>
              <a:ext cx="12" cy="7"/>
            </a:xfrm>
            <a:custGeom>
              <a:avLst/>
              <a:gdLst>
                <a:gd name="T0" fmla="*/ 0 w 12"/>
                <a:gd name="T1" fmla="*/ 2 h 7"/>
                <a:gd name="T2" fmla="*/ 2 w 12"/>
                <a:gd name="T3" fmla="*/ 4 h 7"/>
                <a:gd name="T4" fmla="*/ 7 w 12"/>
                <a:gd name="T5" fmla="*/ 4 h 7"/>
                <a:gd name="T6" fmla="*/ 7 w 12"/>
                <a:gd name="T7" fmla="*/ 7 h 7"/>
                <a:gd name="T8" fmla="*/ 12 w 12"/>
                <a:gd name="T9" fmla="*/ 4 h 7"/>
                <a:gd name="T10" fmla="*/ 12 w 12"/>
                <a:gd name="T11" fmla="*/ 2 h 7"/>
                <a:gd name="T12" fmla="*/ 9 w 12"/>
                <a:gd name="T13" fmla="*/ 0 h 7"/>
                <a:gd name="T14" fmla="*/ 5 w 12"/>
                <a:gd name="T15" fmla="*/ 0 h 7"/>
                <a:gd name="T16" fmla="*/ 2 w 12"/>
                <a:gd name="T17" fmla="*/ 0 h 7"/>
                <a:gd name="T18" fmla="*/ 0 w 12"/>
                <a:gd name="T19" fmla="*/ 2 h 7"/>
                <a:gd name="T20" fmla="*/ 0 w 12"/>
                <a:gd name="T2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7">
                  <a:moveTo>
                    <a:pt x="0" y="2"/>
                  </a:moveTo>
                  <a:lnTo>
                    <a:pt x="2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9" name="Freeform 238">
              <a:extLst>
                <a:ext uri="{FF2B5EF4-FFF2-40B4-BE49-F238E27FC236}">
                  <a16:creationId xmlns:a16="http://schemas.microsoft.com/office/drawing/2014/main" id="{9BCA3E66-79F9-86B2-E117-B7BC31A67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896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2 w 14"/>
                <a:gd name="T3" fmla="*/ 12 h 12"/>
                <a:gd name="T4" fmla="*/ 14 w 14"/>
                <a:gd name="T5" fmla="*/ 12 h 12"/>
                <a:gd name="T6" fmla="*/ 14 w 14"/>
                <a:gd name="T7" fmla="*/ 10 h 12"/>
                <a:gd name="T8" fmla="*/ 10 w 14"/>
                <a:gd name="T9" fmla="*/ 7 h 12"/>
                <a:gd name="T10" fmla="*/ 7 w 14"/>
                <a:gd name="T11" fmla="*/ 5 h 12"/>
                <a:gd name="T12" fmla="*/ 7 w 14"/>
                <a:gd name="T13" fmla="*/ 3 h 12"/>
                <a:gd name="T14" fmla="*/ 5 w 14"/>
                <a:gd name="T15" fmla="*/ 0 h 12"/>
                <a:gd name="T16" fmla="*/ 0 w 14"/>
                <a:gd name="T17" fmla="*/ 3 h 12"/>
                <a:gd name="T18" fmla="*/ 0 w 14"/>
                <a:gd name="T19" fmla="*/ 3 h 12"/>
                <a:gd name="T20" fmla="*/ 3 w 14"/>
                <a:gd name="T21" fmla="*/ 5 h 12"/>
                <a:gd name="T22" fmla="*/ 5 w 14"/>
                <a:gd name="T23" fmla="*/ 7 h 12"/>
                <a:gd name="T24" fmla="*/ 7 w 14"/>
                <a:gd name="T25" fmla="*/ 10 h 12"/>
                <a:gd name="T26" fmla="*/ 7 w 14"/>
                <a:gd name="T27" fmla="*/ 12 h 12"/>
                <a:gd name="T28" fmla="*/ 10 w 14"/>
                <a:gd name="T2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2">
                  <a:moveTo>
                    <a:pt x="10" y="12"/>
                  </a:moveTo>
                  <a:lnTo>
                    <a:pt x="12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0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7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0" name="Freeform 239">
              <a:extLst>
                <a:ext uri="{FF2B5EF4-FFF2-40B4-BE49-F238E27FC236}">
                  <a16:creationId xmlns:a16="http://schemas.microsoft.com/office/drawing/2014/main" id="{217A350D-3AF6-8B44-B799-957211D3A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" y="1144"/>
              <a:ext cx="5" cy="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1 w 2"/>
                <a:gd name="T11" fmla="*/ 0 h 1"/>
                <a:gd name="T12" fmla="*/ 1 w 2"/>
                <a:gd name="T13" fmla="*/ 0 h 1"/>
                <a:gd name="T14" fmla="*/ 0 w 2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1" name="Freeform 240">
              <a:extLst>
                <a:ext uri="{FF2B5EF4-FFF2-40B4-BE49-F238E27FC236}">
                  <a16:creationId xmlns:a16="http://schemas.microsoft.com/office/drawing/2014/main" id="{218A71EA-975F-31BA-17AE-268B33D00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5" y="1198"/>
              <a:ext cx="31" cy="19"/>
            </a:xfrm>
            <a:custGeom>
              <a:avLst/>
              <a:gdLst>
                <a:gd name="T0" fmla="*/ 2 w 13"/>
                <a:gd name="T1" fmla="*/ 3 h 8"/>
                <a:gd name="T2" fmla="*/ 1 w 13"/>
                <a:gd name="T3" fmla="*/ 3 h 8"/>
                <a:gd name="T4" fmla="*/ 0 w 13"/>
                <a:gd name="T5" fmla="*/ 2 h 8"/>
                <a:gd name="T6" fmla="*/ 0 w 13"/>
                <a:gd name="T7" fmla="*/ 1 h 8"/>
                <a:gd name="T8" fmla="*/ 0 w 13"/>
                <a:gd name="T9" fmla="*/ 0 h 8"/>
                <a:gd name="T10" fmla="*/ 0 w 13"/>
                <a:gd name="T11" fmla="*/ 0 h 8"/>
                <a:gd name="T12" fmla="*/ 1 w 13"/>
                <a:gd name="T13" fmla="*/ 0 h 8"/>
                <a:gd name="T14" fmla="*/ 4 w 13"/>
                <a:gd name="T15" fmla="*/ 0 h 8"/>
                <a:gd name="T16" fmla="*/ 6 w 13"/>
                <a:gd name="T17" fmla="*/ 0 h 8"/>
                <a:gd name="T18" fmla="*/ 7 w 13"/>
                <a:gd name="T19" fmla="*/ 0 h 8"/>
                <a:gd name="T20" fmla="*/ 8 w 13"/>
                <a:gd name="T21" fmla="*/ 0 h 8"/>
                <a:gd name="T22" fmla="*/ 9 w 13"/>
                <a:gd name="T23" fmla="*/ 1 h 8"/>
                <a:gd name="T24" fmla="*/ 10 w 13"/>
                <a:gd name="T25" fmla="*/ 1 h 8"/>
                <a:gd name="T26" fmla="*/ 11 w 13"/>
                <a:gd name="T27" fmla="*/ 3 h 8"/>
                <a:gd name="T28" fmla="*/ 13 w 13"/>
                <a:gd name="T29" fmla="*/ 3 h 8"/>
                <a:gd name="T30" fmla="*/ 13 w 13"/>
                <a:gd name="T31" fmla="*/ 3 h 8"/>
                <a:gd name="T32" fmla="*/ 13 w 13"/>
                <a:gd name="T33" fmla="*/ 4 h 8"/>
                <a:gd name="T34" fmla="*/ 11 w 13"/>
                <a:gd name="T35" fmla="*/ 4 h 8"/>
                <a:gd name="T36" fmla="*/ 10 w 13"/>
                <a:gd name="T37" fmla="*/ 4 h 8"/>
                <a:gd name="T38" fmla="*/ 10 w 13"/>
                <a:gd name="T39" fmla="*/ 5 h 8"/>
                <a:gd name="T40" fmla="*/ 13 w 13"/>
                <a:gd name="T41" fmla="*/ 6 h 8"/>
                <a:gd name="T42" fmla="*/ 13 w 13"/>
                <a:gd name="T43" fmla="*/ 7 h 8"/>
                <a:gd name="T44" fmla="*/ 13 w 13"/>
                <a:gd name="T45" fmla="*/ 7 h 8"/>
                <a:gd name="T46" fmla="*/ 12 w 13"/>
                <a:gd name="T47" fmla="*/ 7 h 8"/>
                <a:gd name="T48" fmla="*/ 12 w 13"/>
                <a:gd name="T49" fmla="*/ 8 h 8"/>
                <a:gd name="T50" fmla="*/ 10 w 13"/>
                <a:gd name="T51" fmla="*/ 7 h 8"/>
                <a:gd name="T52" fmla="*/ 9 w 13"/>
                <a:gd name="T53" fmla="*/ 7 h 8"/>
                <a:gd name="T54" fmla="*/ 7 w 13"/>
                <a:gd name="T55" fmla="*/ 6 h 8"/>
                <a:gd name="T56" fmla="*/ 5 w 13"/>
                <a:gd name="T57" fmla="*/ 5 h 8"/>
                <a:gd name="T58" fmla="*/ 4 w 13"/>
                <a:gd name="T59" fmla="*/ 5 h 8"/>
                <a:gd name="T60" fmla="*/ 2 w 13"/>
                <a:gd name="T61" fmla="*/ 4 h 8"/>
                <a:gd name="T62" fmla="*/ 2 w 13"/>
                <a:gd name="T6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" h="8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3" y="8"/>
                    <a:pt x="12" y="8"/>
                  </a:cubicBezTo>
                  <a:cubicBezTo>
                    <a:pt x="11" y="8"/>
                    <a:pt x="10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9" y="7"/>
                    <a:pt x="7" y="6"/>
                    <a:pt x="7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2" name="Freeform 241">
              <a:extLst>
                <a:ext uri="{FF2B5EF4-FFF2-40B4-BE49-F238E27FC236}">
                  <a16:creationId xmlns:a16="http://schemas.microsoft.com/office/drawing/2014/main" id="{43806DEB-6704-CE8A-1BDA-B5A5322D4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179"/>
              <a:ext cx="24" cy="7"/>
            </a:xfrm>
            <a:custGeom>
              <a:avLst/>
              <a:gdLst>
                <a:gd name="T0" fmla="*/ 0 w 24"/>
                <a:gd name="T1" fmla="*/ 3 h 7"/>
                <a:gd name="T2" fmla="*/ 0 w 24"/>
                <a:gd name="T3" fmla="*/ 3 h 7"/>
                <a:gd name="T4" fmla="*/ 5 w 24"/>
                <a:gd name="T5" fmla="*/ 0 h 7"/>
                <a:gd name="T6" fmla="*/ 12 w 24"/>
                <a:gd name="T7" fmla="*/ 0 h 7"/>
                <a:gd name="T8" fmla="*/ 19 w 24"/>
                <a:gd name="T9" fmla="*/ 3 h 7"/>
                <a:gd name="T10" fmla="*/ 24 w 24"/>
                <a:gd name="T11" fmla="*/ 5 h 7"/>
                <a:gd name="T12" fmla="*/ 24 w 24"/>
                <a:gd name="T13" fmla="*/ 7 h 7"/>
                <a:gd name="T14" fmla="*/ 22 w 24"/>
                <a:gd name="T15" fmla="*/ 7 h 7"/>
                <a:gd name="T16" fmla="*/ 17 w 24"/>
                <a:gd name="T17" fmla="*/ 7 h 7"/>
                <a:gd name="T18" fmla="*/ 12 w 24"/>
                <a:gd name="T19" fmla="*/ 5 h 7"/>
                <a:gd name="T20" fmla="*/ 7 w 24"/>
                <a:gd name="T21" fmla="*/ 5 h 7"/>
                <a:gd name="T22" fmla="*/ 3 w 24"/>
                <a:gd name="T23" fmla="*/ 5 h 7"/>
                <a:gd name="T24" fmla="*/ 0 w 24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7">
                  <a:moveTo>
                    <a:pt x="0" y="3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12" y="0"/>
                  </a:lnTo>
                  <a:lnTo>
                    <a:pt x="19" y="3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2" y="5"/>
                  </a:lnTo>
                  <a:lnTo>
                    <a:pt x="7" y="5"/>
                  </a:lnTo>
                  <a:lnTo>
                    <a:pt x="3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3" name="Freeform 242">
              <a:extLst>
                <a:ext uri="{FF2B5EF4-FFF2-40B4-BE49-F238E27FC236}">
                  <a16:creationId xmlns:a16="http://schemas.microsoft.com/office/drawing/2014/main" id="{64857E9A-2F65-41DF-055A-74B532E0A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" y="2855"/>
              <a:ext cx="9" cy="10"/>
            </a:xfrm>
            <a:custGeom>
              <a:avLst/>
              <a:gdLst>
                <a:gd name="T0" fmla="*/ 4 w 4"/>
                <a:gd name="T1" fmla="*/ 3 h 4"/>
                <a:gd name="T2" fmla="*/ 0 w 4"/>
                <a:gd name="T3" fmla="*/ 2 h 4"/>
                <a:gd name="T4" fmla="*/ 4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1"/>
                    <a:pt x="1" y="0"/>
                    <a:pt x="0" y="2"/>
                  </a:cubicBezTo>
                  <a:cubicBezTo>
                    <a:pt x="0" y="3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4" name="Freeform 243">
              <a:extLst>
                <a:ext uri="{FF2B5EF4-FFF2-40B4-BE49-F238E27FC236}">
                  <a16:creationId xmlns:a16="http://schemas.microsoft.com/office/drawing/2014/main" id="{14FF0303-EDDE-B0D1-3A6E-7A750391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867"/>
              <a:ext cx="7" cy="10"/>
            </a:xfrm>
            <a:custGeom>
              <a:avLst/>
              <a:gdLst>
                <a:gd name="T0" fmla="*/ 1 w 3"/>
                <a:gd name="T1" fmla="*/ 0 h 4"/>
                <a:gd name="T2" fmla="*/ 3 w 3"/>
                <a:gd name="T3" fmla="*/ 1 h 4"/>
                <a:gd name="T4" fmla="*/ 2 w 3"/>
                <a:gd name="T5" fmla="*/ 3 h 4"/>
                <a:gd name="T6" fmla="*/ 0 w 3"/>
                <a:gd name="T7" fmla="*/ 3 h 4"/>
                <a:gd name="T8" fmla="*/ 0 w 3"/>
                <a:gd name="T9" fmla="*/ 2 h 4"/>
                <a:gd name="T10" fmla="*/ 0 w 3"/>
                <a:gd name="T11" fmla="*/ 1 h 4"/>
                <a:gd name="T12" fmla="*/ 1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5" name="Freeform 244">
              <a:extLst>
                <a:ext uri="{FF2B5EF4-FFF2-40B4-BE49-F238E27FC236}">
                  <a16:creationId xmlns:a16="http://schemas.microsoft.com/office/drawing/2014/main" id="{981F3D98-C73A-23D4-0D51-F00A525B8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" y="2351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3 h 3"/>
                <a:gd name="T4" fmla="*/ 5 w 14"/>
                <a:gd name="T5" fmla="*/ 3 h 3"/>
                <a:gd name="T6" fmla="*/ 9 w 14"/>
                <a:gd name="T7" fmla="*/ 3 h 3"/>
                <a:gd name="T8" fmla="*/ 14 w 14"/>
                <a:gd name="T9" fmla="*/ 0 h 3"/>
                <a:gd name="T10" fmla="*/ 9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3"/>
                  </a:lnTo>
                  <a:lnTo>
                    <a:pt x="5" y="3"/>
                  </a:lnTo>
                  <a:lnTo>
                    <a:pt x="9" y="3"/>
                  </a:lnTo>
                  <a:lnTo>
                    <a:pt x="14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6" name="Freeform 245">
              <a:extLst>
                <a:ext uri="{FF2B5EF4-FFF2-40B4-BE49-F238E27FC236}">
                  <a16:creationId xmlns:a16="http://schemas.microsoft.com/office/drawing/2014/main" id="{21B14E27-9FC7-BA58-EAB6-1D2F05922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1362"/>
              <a:ext cx="5" cy="3"/>
            </a:xfrm>
            <a:custGeom>
              <a:avLst/>
              <a:gdLst>
                <a:gd name="T0" fmla="*/ 2 w 5"/>
                <a:gd name="T1" fmla="*/ 3 h 3"/>
                <a:gd name="T2" fmla="*/ 5 w 5"/>
                <a:gd name="T3" fmla="*/ 3 h 3"/>
                <a:gd name="T4" fmla="*/ 5 w 5"/>
                <a:gd name="T5" fmla="*/ 3 h 3"/>
                <a:gd name="T6" fmla="*/ 5 w 5"/>
                <a:gd name="T7" fmla="*/ 0 h 3"/>
                <a:gd name="T8" fmla="*/ 2 w 5"/>
                <a:gd name="T9" fmla="*/ 0 h 3"/>
                <a:gd name="T10" fmla="*/ 2 w 5"/>
                <a:gd name="T11" fmla="*/ 0 h 3"/>
                <a:gd name="T12" fmla="*/ 0 w 5"/>
                <a:gd name="T13" fmla="*/ 0 h 3"/>
                <a:gd name="T14" fmla="*/ 2 w 5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7" name="Freeform 246">
              <a:extLst>
                <a:ext uri="{FF2B5EF4-FFF2-40B4-BE49-F238E27FC236}">
                  <a16:creationId xmlns:a16="http://schemas.microsoft.com/office/drawing/2014/main" id="{3779D84D-4C96-F4D7-2B15-0099FFE5F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358"/>
              <a:ext cx="9" cy="4"/>
            </a:xfrm>
            <a:custGeom>
              <a:avLst/>
              <a:gdLst>
                <a:gd name="T0" fmla="*/ 2 w 9"/>
                <a:gd name="T1" fmla="*/ 2 h 4"/>
                <a:gd name="T2" fmla="*/ 2 w 9"/>
                <a:gd name="T3" fmla="*/ 4 h 4"/>
                <a:gd name="T4" fmla="*/ 4 w 9"/>
                <a:gd name="T5" fmla="*/ 4 h 4"/>
                <a:gd name="T6" fmla="*/ 7 w 9"/>
                <a:gd name="T7" fmla="*/ 2 h 4"/>
                <a:gd name="T8" fmla="*/ 9 w 9"/>
                <a:gd name="T9" fmla="*/ 2 h 4"/>
                <a:gd name="T10" fmla="*/ 9 w 9"/>
                <a:gd name="T11" fmla="*/ 2 h 4"/>
                <a:gd name="T12" fmla="*/ 9 w 9"/>
                <a:gd name="T13" fmla="*/ 0 h 4"/>
                <a:gd name="T14" fmla="*/ 7 w 9"/>
                <a:gd name="T15" fmla="*/ 0 h 4"/>
                <a:gd name="T16" fmla="*/ 2 w 9"/>
                <a:gd name="T17" fmla="*/ 0 h 4"/>
                <a:gd name="T18" fmla="*/ 0 w 9"/>
                <a:gd name="T19" fmla="*/ 2 h 4"/>
                <a:gd name="T20" fmla="*/ 2 w 9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2" y="2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8" name="Freeform 247">
              <a:extLst>
                <a:ext uri="{FF2B5EF4-FFF2-40B4-BE49-F238E27FC236}">
                  <a16:creationId xmlns:a16="http://schemas.microsoft.com/office/drawing/2014/main" id="{194BC00F-EBA5-6D92-DD2D-9A71881DA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" y="136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7 w 7"/>
                <a:gd name="T5" fmla="*/ 0 h 7"/>
                <a:gd name="T6" fmla="*/ 4 w 7"/>
                <a:gd name="T7" fmla="*/ 0 h 7"/>
                <a:gd name="T8" fmla="*/ 0 w 7"/>
                <a:gd name="T9" fmla="*/ 0 h 7"/>
                <a:gd name="T10" fmla="*/ 2 w 7"/>
                <a:gd name="T11" fmla="*/ 5 h 7"/>
                <a:gd name="T12" fmla="*/ 4 w 7"/>
                <a:gd name="T13" fmla="*/ 5 h 7"/>
                <a:gd name="T14" fmla="*/ 7 w 7"/>
                <a:gd name="T15" fmla="*/ 7 h 7"/>
                <a:gd name="T16" fmla="*/ 7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5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9" name="Freeform 248">
              <a:extLst>
                <a:ext uri="{FF2B5EF4-FFF2-40B4-BE49-F238E27FC236}">
                  <a16:creationId xmlns:a16="http://schemas.microsoft.com/office/drawing/2014/main" id="{495D61DA-6676-A1CF-3220-3EA182B90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179"/>
              <a:ext cx="23" cy="14"/>
            </a:xfrm>
            <a:custGeom>
              <a:avLst/>
              <a:gdLst>
                <a:gd name="T0" fmla="*/ 0 w 10"/>
                <a:gd name="T1" fmla="*/ 5 h 6"/>
                <a:gd name="T2" fmla="*/ 1 w 10"/>
                <a:gd name="T3" fmla="*/ 5 h 6"/>
                <a:gd name="T4" fmla="*/ 2 w 10"/>
                <a:gd name="T5" fmla="*/ 5 h 6"/>
                <a:gd name="T6" fmla="*/ 4 w 10"/>
                <a:gd name="T7" fmla="*/ 5 h 6"/>
                <a:gd name="T8" fmla="*/ 5 w 10"/>
                <a:gd name="T9" fmla="*/ 4 h 6"/>
                <a:gd name="T10" fmla="*/ 7 w 10"/>
                <a:gd name="T11" fmla="*/ 4 h 6"/>
                <a:gd name="T12" fmla="*/ 9 w 10"/>
                <a:gd name="T13" fmla="*/ 4 h 6"/>
                <a:gd name="T14" fmla="*/ 10 w 10"/>
                <a:gd name="T15" fmla="*/ 3 h 6"/>
                <a:gd name="T16" fmla="*/ 10 w 10"/>
                <a:gd name="T17" fmla="*/ 2 h 6"/>
                <a:gd name="T18" fmla="*/ 9 w 10"/>
                <a:gd name="T19" fmla="*/ 2 h 6"/>
                <a:gd name="T20" fmla="*/ 7 w 10"/>
                <a:gd name="T21" fmla="*/ 2 h 6"/>
                <a:gd name="T22" fmla="*/ 7 w 10"/>
                <a:gd name="T23" fmla="*/ 1 h 6"/>
                <a:gd name="T24" fmla="*/ 7 w 10"/>
                <a:gd name="T25" fmla="*/ 0 h 6"/>
                <a:gd name="T26" fmla="*/ 6 w 10"/>
                <a:gd name="T27" fmla="*/ 0 h 6"/>
                <a:gd name="T28" fmla="*/ 5 w 10"/>
                <a:gd name="T29" fmla="*/ 0 h 6"/>
                <a:gd name="T30" fmla="*/ 4 w 10"/>
                <a:gd name="T31" fmla="*/ 0 h 6"/>
                <a:gd name="T32" fmla="*/ 3 w 10"/>
                <a:gd name="T33" fmla="*/ 0 h 6"/>
                <a:gd name="T34" fmla="*/ 2 w 10"/>
                <a:gd name="T35" fmla="*/ 0 h 6"/>
                <a:gd name="T36" fmla="*/ 1 w 10"/>
                <a:gd name="T37" fmla="*/ 0 h 6"/>
                <a:gd name="T38" fmla="*/ 0 w 10"/>
                <a:gd name="T39" fmla="*/ 0 h 6"/>
                <a:gd name="T40" fmla="*/ 1 w 10"/>
                <a:gd name="T41" fmla="*/ 1 h 6"/>
                <a:gd name="T42" fmla="*/ 1 w 10"/>
                <a:gd name="T43" fmla="*/ 2 h 6"/>
                <a:gd name="T44" fmla="*/ 1 w 10"/>
                <a:gd name="T45" fmla="*/ 3 h 6"/>
                <a:gd name="T46" fmla="*/ 0 w 10"/>
                <a:gd name="T4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6">
                  <a:moveTo>
                    <a:pt x="0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6"/>
                    <a:pt x="2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1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Freeform 249">
              <a:extLst>
                <a:ext uri="{FF2B5EF4-FFF2-40B4-BE49-F238E27FC236}">
                  <a16:creationId xmlns:a16="http://schemas.microsoft.com/office/drawing/2014/main" id="{2A8FE2A3-A088-DE46-C77F-9F2B2EFD7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" y="1191"/>
              <a:ext cx="8" cy="5"/>
            </a:xfrm>
            <a:custGeom>
              <a:avLst/>
              <a:gdLst>
                <a:gd name="T0" fmla="*/ 0 w 8"/>
                <a:gd name="T1" fmla="*/ 0 h 5"/>
                <a:gd name="T2" fmla="*/ 3 w 8"/>
                <a:gd name="T3" fmla="*/ 0 h 5"/>
                <a:gd name="T4" fmla="*/ 3 w 8"/>
                <a:gd name="T5" fmla="*/ 0 h 5"/>
                <a:gd name="T6" fmla="*/ 8 w 8"/>
                <a:gd name="T7" fmla="*/ 0 h 5"/>
                <a:gd name="T8" fmla="*/ 8 w 8"/>
                <a:gd name="T9" fmla="*/ 0 h 5"/>
                <a:gd name="T10" fmla="*/ 8 w 8"/>
                <a:gd name="T11" fmla="*/ 2 h 5"/>
                <a:gd name="T12" fmla="*/ 8 w 8"/>
                <a:gd name="T13" fmla="*/ 5 h 5"/>
                <a:gd name="T14" fmla="*/ 8 w 8"/>
                <a:gd name="T15" fmla="*/ 5 h 5"/>
                <a:gd name="T16" fmla="*/ 5 w 8"/>
                <a:gd name="T17" fmla="*/ 2 h 5"/>
                <a:gd name="T18" fmla="*/ 3 w 8"/>
                <a:gd name="T19" fmla="*/ 2 h 5"/>
                <a:gd name="T20" fmla="*/ 0 w 8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Freeform 250">
              <a:extLst>
                <a:ext uri="{FF2B5EF4-FFF2-40B4-BE49-F238E27FC236}">
                  <a16:creationId xmlns:a16="http://schemas.microsoft.com/office/drawing/2014/main" id="{28E80879-34B1-839C-BEB6-29DA582FD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" y="1203"/>
              <a:ext cx="24" cy="10"/>
            </a:xfrm>
            <a:custGeom>
              <a:avLst/>
              <a:gdLst>
                <a:gd name="T0" fmla="*/ 0 w 24"/>
                <a:gd name="T1" fmla="*/ 7 h 10"/>
                <a:gd name="T2" fmla="*/ 7 w 24"/>
                <a:gd name="T3" fmla="*/ 5 h 10"/>
                <a:gd name="T4" fmla="*/ 9 w 24"/>
                <a:gd name="T5" fmla="*/ 2 h 10"/>
                <a:gd name="T6" fmla="*/ 14 w 24"/>
                <a:gd name="T7" fmla="*/ 0 h 10"/>
                <a:gd name="T8" fmla="*/ 14 w 24"/>
                <a:gd name="T9" fmla="*/ 0 h 10"/>
                <a:gd name="T10" fmla="*/ 19 w 24"/>
                <a:gd name="T11" fmla="*/ 2 h 10"/>
                <a:gd name="T12" fmla="*/ 21 w 24"/>
                <a:gd name="T13" fmla="*/ 2 h 10"/>
                <a:gd name="T14" fmla="*/ 24 w 24"/>
                <a:gd name="T15" fmla="*/ 5 h 10"/>
                <a:gd name="T16" fmla="*/ 21 w 24"/>
                <a:gd name="T17" fmla="*/ 7 h 10"/>
                <a:gd name="T18" fmla="*/ 16 w 24"/>
                <a:gd name="T19" fmla="*/ 7 h 10"/>
                <a:gd name="T20" fmla="*/ 14 w 24"/>
                <a:gd name="T21" fmla="*/ 10 h 10"/>
                <a:gd name="T22" fmla="*/ 14 w 24"/>
                <a:gd name="T23" fmla="*/ 10 h 10"/>
                <a:gd name="T24" fmla="*/ 9 w 24"/>
                <a:gd name="T25" fmla="*/ 10 h 10"/>
                <a:gd name="T26" fmla="*/ 7 w 24"/>
                <a:gd name="T27" fmla="*/ 10 h 10"/>
                <a:gd name="T28" fmla="*/ 2 w 24"/>
                <a:gd name="T29" fmla="*/ 10 h 10"/>
                <a:gd name="T30" fmla="*/ 0 w 24"/>
                <a:gd name="T3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0">
                  <a:moveTo>
                    <a:pt x="0" y="7"/>
                  </a:moveTo>
                  <a:lnTo>
                    <a:pt x="7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4" y="5"/>
                  </a:lnTo>
                  <a:lnTo>
                    <a:pt x="21" y="7"/>
                  </a:lnTo>
                  <a:lnTo>
                    <a:pt x="16" y="7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2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Freeform 251">
              <a:extLst>
                <a:ext uri="{FF2B5EF4-FFF2-40B4-BE49-F238E27FC236}">
                  <a16:creationId xmlns:a16="http://schemas.microsoft.com/office/drawing/2014/main" id="{99A08011-97BD-0411-AEC6-7824EDEC9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" y="1191"/>
              <a:ext cx="14" cy="10"/>
            </a:xfrm>
            <a:custGeom>
              <a:avLst/>
              <a:gdLst>
                <a:gd name="T0" fmla="*/ 2 w 14"/>
                <a:gd name="T1" fmla="*/ 7 h 10"/>
                <a:gd name="T2" fmla="*/ 5 w 14"/>
                <a:gd name="T3" fmla="*/ 10 h 10"/>
                <a:gd name="T4" fmla="*/ 7 w 14"/>
                <a:gd name="T5" fmla="*/ 10 h 10"/>
                <a:gd name="T6" fmla="*/ 9 w 14"/>
                <a:gd name="T7" fmla="*/ 10 h 10"/>
                <a:gd name="T8" fmla="*/ 14 w 14"/>
                <a:gd name="T9" fmla="*/ 10 h 10"/>
                <a:gd name="T10" fmla="*/ 14 w 14"/>
                <a:gd name="T11" fmla="*/ 7 h 10"/>
                <a:gd name="T12" fmla="*/ 14 w 14"/>
                <a:gd name="T13" fmla="*/ 5 h 10"/>
                <a:gd name="T14" fmla="*/ 12 w 14"/>
                <a:gd name="T15" fmla="*/ 2 h 10"/>
                <a:gd name="T16" fmla="*/ 9 w 14"/>
                <a:gd name="T17" fmla="*/ 0 h 10"/>
                <a:gd name="T18" fmla="*/ 7 w 14"/>
                <a:gd name="T19" fmla="*/ 0 h 10"/>
                <a:gd name="T20" fmla="*/ 5 w 14"/>
                <a:gd name="T21" fmla="*/ 2 h 10"/>
                <a:gd name="T22" fmla="*/ 0 w 14"/>
                <a:gd name="T23" fmla="*/ 5 h 10"/>
                <a:gd name="T24" fmla="*/ 2 w 14"/>
                <a:gd name="T2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0">
                  <a:moveTo>
                    <a:pt x="2" y="7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0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Freeform 252">
              <a:extLst>
                <a:ext uri="{FF2B5EF4-FFF2-40B4-BE49-F238E27FC236}">
                  <a16:creationId xmlns:a16="http://schemas.microsoft.com/office/drawing/2014/main" id="{AA54E496-54A3-92A8-0504-CD84588AA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" y="1186"/>
              <a:ext cx="7" cy="5"/>
            </a:xfrm>
            <a:custGeom>
              <a:avLst/>
              <a:gdLst>
                <a:gd name="T0" fmla="*/ 0 w 7"/>
                <a:gd name="T1" fmla="*/ 3 h 5"/>
                <a:gd name="T2" fmla="*/ 0 w 7"/>
                <a:gd name="T3" fmla="*/ 0 h 5"/>
                <a:gd name="T4" fmla="*/ 3 w 7"/>
                <a:gd name="T5" fmla="*/ 0 h 5"/>
                <a:gd name="T6" fmla="*/ 7 w 7"/>
                <a:gd name="T7" fmla="*/ 0 h 5"/>
                <a:gd name="T8" fmla="*/ 7 w 7"/>
                <a:gd name="T9" fmla="*/ 3 h 5"/>
                <a:gd name="T10" fmla="*/ 5 w 7"/>
                <a:gd name="T11" fmla="*/ 5 h 5"/>
                <a:gd name="T12" fmla="*/ 0 w 7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Freeform 253">
              <a:extLst>
                <a:ext uri="{FF2B5EF4-FFF2-40B4-BE49-F238E27FC236}">
                  <a16:creationId xmlns:a16="http://schemas.microsoft.com/office/drawing/2014/main" id="{0F901661-2EBD-40C2-28DD-41736184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7" y="1177"/>
              <a:ext cx="10" cy="5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2 h 2"/>
                <a:gd name="T4" fmla="*/ 3 w 4"/>
                <a:gd name="T5" fmla="*/ 1 h 2"/>
                <a:gd name="T6" fmla="*/ 4 w 4"/>
                <a:gd name="T7" fmla="*/ 1 h 2"/>
                <a:gd name="T8" fmla="*/ 4 w 4"/>
                <a:gd name="T9" fmla="*/ 0 h 2"/>
                <a:gd name="T10" fmla="*/ 3 w 4"/>
                <a:gd name="T11" fmla="*/ 0 h 2"/>
                <a:gd name="T12" fmla="*/ 2 w 4"/>
                <a:gd name="T13" fmla="*/ 1 h 2"/>
                <a:gd name="T14" fmla="*/ 0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5" name="Freeform 254">
              <a:extLst>
                <a:ext uri="{FF2B5EF4-FFF2-40B4-BE49-F238E27FC236}">
                  <a16:creationId xmlns:a16="http://schemas.microsoft.com/office/drawing/2014/main" id="{98AE8E3A-01E0-A464-A693-DA63D6667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177"/>
              <a:ext cx="9" cy="5"/>
            </a:xfrm>
            <a:custGeom>
              <a:avLst/>
              <a:gdLst>
                <a:gd name="T0" fmla="*/ 0 w 9"/>
                <a:gd name="T1" fmla="*/ 0 h 5"/>
                <a:gd name="T2" fmla="*/ 2 w 9"/>
                <a:gd name="T3" fmla="*/ 0 h 5"/>
                <a:gd name="T4" fmla="*/ 7 w 9"/>
                <a:gd name="T5" fmla="*/ 0 h 5"/>
                <a:gd name="T6" fmla="*/ 9 w 9"/>
                <a:gd name="T7" fmla="*/ 5 h 5"/>
                <a:gd name="T8" fmla="*/ 5 w 9"/>
                <a:gd name="T9" fmla="*/ 2 h 5"/>
                <a:gd name="T10" fmla="*/ 2 w 9"/>
                <a:gd name="T11" fmla="*/ 2 h 5"/>
                <a:gd name="T12" fmla="*/ 0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9" y="5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6" name="Freeform 255">
              <a:extLst>
                <a:ext uri="{FF2B5EF4-FFF2-40B4-BE49-F238E27FC236}">
                  <a16:creationId xmlns:a16="http://schemas.microsoft.com/office/drawing/2014/main" id="{57089473-7039-1396-E3B7-3B1589B83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160"/>
              <a:ext cx="7" cy="3"/>
            </a:xfrm>
            <a:custGeom>
              <a:avLst/>
              <a:gdLst>
                <a:gd name="T0" fmla="*/ 2 w 7"/>
                <a:gd name="T1" fmla="*/ 3 h 3"/>
                <a:gd name="T2" fmla="*/ 5 w 7"/>
                <a:gd name="T3" fmla="*/ 3 h 3"/>
                <a:gd name="T4" fmla="*/ 7 w 7"/>
                <a:gd name="T5" fmla="*/ 3 h 3"/>
                <a:gd name="T6" fmla="*/ 5 w 7"/>
                <a:gd name="T7" fmla="*/ 0 h 3"/>
                <a:gd name="T8" fmla="*/ 2 w 7"/>
                <a:gd name="T9" fmla="*/ 0 h 3"/>
                <a:gd name="T10" fmla="*/ 0 w 7"/>
                <a:gd name="T11" fmla="*/ 3 h 3"/>
                <a:gd name="T12" fmla="*/ 2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2" y="3"/>
                  </a:moveTo>
                  <a:lnTo>
                    <a:pt x="5" y="3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7" name="Freeform 256">
              <a:extLst>
                <a:ext uri="{FF2B5EF4-FFF2-40B4-BE49-F238E27FC236}">
                  <a16:creationId xmlns:a16="http://schemas.microsoft.com/office/drawing/2014/main" id="{1CD31936-9CB9-4F92-7D41-DF851954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1120"/>
              <a:ext cx="9" cy="7"/>
            </a:xfrm>
            <a:custGeom>
              <a:avLst/>
              <a:gdLst>
                <a:gd name="T0" fmla="*/ 0 w 4"/>
                <a:gd name="T1" fmla="*/ 2 h 3"/>
                <a:gd name="T2" fmla="*/ 0 w 4"/>
                <a:gd name="T3" fmla="*/ 3 h 3"/>
                <a:gd name="T4" fmla="*/ 1 w 4"/>
                <a:gd name="T5" fmla="*/ 3 h 3"/>
                <a:gd name="T6" fmla="*/ 1 w 4"/>
                <a:gd name="T7" fmla="*/ 3 h 3"/>
                <a:gd name="T8" fmla="*/ 3 w 4"/>
                <a:gd name="T9" fmla="*/ 2 h 3"/>
                <a:gd name="T10" fmla="*/ 4 w 4"/>
                <a:gd name="T11" fmla="*/ 2 h 3"/>
                <a:gd name="T12" fmla="*/ 3 w 4"/>
                <a:gd name="T13" fmla="*/ 1 h 3"/>
                <a:gd name="T14" fmla="*/ 3 w 4"/>
                <a:gd name="T15" fmla="*/ 0 h 3"/>
                <a:gd name="T16" fmla="*/ 2 w 4"/>
                <a:gd name="T17" fmla="*/ 0 h 3"/>
                <a:gd name="T18" fmla="*/ 1 w 4"/>
                <a:gd name="T19" fmla="*/ 1 h 3"/>
                <a:gd name="T20" fmla="*/ 0 w 4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8" name="Freeform 257">
              <a:extLst>
                <a:ext uri="{FF2B5EF4-FFF2-40B4-BE49-F238E27FC236}">
                  <a16:creationId xmlns:a16="http://schemas.microsoft.com/office/drawing/2014/main" id="{19264552-5DD9-B9AE-6B68-57EFEF41C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" y="1148"/>
              <a:ext cx="4" cy="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2 w 4"/>
                <a:gd name="T5" fmla="*/ 3 h 3"/>
                <a:gd name="T6" fmla="*/ 4 w 4"/>
                <a:gd name="T7" fmla="*/ 3 h 3"/>
                <a:gd name="T8" fmla="*/ 4 w 4"/>
                <a:gd name="T9" fmla="*/ 0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9" name="Rectangle 258">
              <a:extLst>
                <a:ext uri="{FF2B5EF4-FFF2-40B4-BE49-F238E27FC236}">
                  <a16:creationId xmlns:a16="http://schemas.microsoft.com/office/drawing/2014/main" id="{9169534E-974F-34D2-AFB6-9C7622339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148"/>
              <a:ext cx="2" cy="3"/>
            </a:xfrm>
            <a:prstGeom prst="rect">
              <a:avLst/>
            </a:pr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0" name="Freeform 259">
              <a:extLst>
                <a:ext uri="{FF2B5EF4-FFF2-40B4-BE49-F238E27FC236}">
                  <a16:creationId xmlns:a16="http://schemas.microsoft.com/office/drawing/2014/main" id="{526751AE-3D47-7301-BECD-9A1361A89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" y="1136"/>
              <a:ext cx="7" cy="3"/>
            </a:xfrm>
            <a:custGeom>
              <a:avLst/>
              <a:gdLst>
                <a:gd name="T0" fmla="*/ 3 w 7"/>
                <a:gd name="T1" fmla="*/ 0 h 3"/>
                <a:gd name="T2" fmla="*/ 0 w 7"/>
                <a:gd name="T3" fmla="*/ 3 h 3"/>
                <a:gd name="T4" fmla="*/ 3 w 7"/>
                <a:gd name="T5" fmla="*/ 3 h 3"/>
                <a:gd name="T6" fmla="*/ 5 w 7"/>
                <a:gd name="T7" fmla="*/ 3 h 3"/>
                <a:gd name="T8" fmla="*/ 7 w 7"/>
                <a:gd name="T9" fmla="*/ 3 h 3"/>
                <a:gd name="T10" fmla="*/ 7 w 7"/>
                <a:gd name="T11" fmla="*/ 0 h 3"/>
                <a:gd name="T12" fmla="*/ 7 w 7"/>
                <a:gd name="T13" fmla="*/ 0 h 3"/>
                <a:gd name="T14" fmla="*/ 5 w 7"/>
                <a:gd name="T15" fmla="*/ 0 h 3"/>
                <a:gd name="T16" fmla="*/ 3 w 7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1" name="Freeform 260">
              <a:extLst>
                <a:ext uri="{FF2B5EF4-FFF2-40B4-BE49-F238E27FC236}">
                  <a16:creationId xmlns:a16="http://schemas.microsoft.com/office/drawing/2014/main" id="{73ECD1D3-CDA0-205A-9568-3BA582147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" y="1141"/>
              <a:ext cx="2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2 w 2"/>
                <a:gd name="T9" fmla="*/ 0 h 3"/>
                <a:gd name="T10" fmla="*/ 0 w 2"/>
                <a:gd name="T11" fmla="*/ 0 h 3"/>
                <a:gd name="T12" fmla="*/ 0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2" name="Freeform 261">
              <a:extLst>
                <a:ext uri="{FF2B5EF4-FFF2-40B4-BE49-F238E27FC236}">
                  <a16:creationId xmlns:a16="http://schemas.microsoft.com/office/drawing/2014/main" id="{453802E1-85D2-4192-A6F9-75F317101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" y="1148"/>
              <a:ext cx="4" cy="5"/>
            </a:xfrm>
            <a:custGeom>
              <a:avLst/>
              <a:gdLst>
                <a:gd name="T0" fmla="*/ 0 w 4"/>
                <a:gd name="T1" fmla="*/ 3 h 5"/>
                <a:gd name="T2" fmla="*/ 2 w 4"/>
                <a:gd name="T3" fmla="*/ 5 h 5"/>
                <a:gd name="T4" fmla="*/ 2 w 4"/>
                <a:gd name="T5" fmla="*/ 3 h 5"/>
                <a:gd name="T6" fmla="*/ 4 w 4"/>
                <a:gd name="T7" fmla="*/ 3 h 5"/>
                <a:gd name="T8" fmla="*/ 2 w 4"/>
                <a:gd name="T9" fmla="*/ 0 h 5"/>
                <a:gd name="T10" fmla="*/ 2 w 4"/>
                <a:gd name="T11" fmla="*/ 0 h 5"/>
                <a:gd name="T12" fmla="*/ 0 w 4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lnTo>
                    <a:pt x="2" y="5"/>
                  </a:lnTo>
                  <a:lnTo>
                    <a:pt x="2" y="3"/>
                  </a:lnTo>
                  <a:lnTo>
                    <a:pt x="4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3" name="Freeform 262">
              <a:extLst>
                <a:ext uri="{FF2B5EF4-FFF2-40B4-BE49-F238E27FC236}">
                  <a16:creationId xmlns:a16="http://schemas.microsoft.com/office/drawing/2014/main" id="{48B3B403-8F31-CD3C-12F6-14A437530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065"/>
              <a:ext cx="7" cy="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2 h 2"/>
                <a:gd name="T4" fmla="*/ 2 w 7"/>
                <a:gd name="T5" fmla="*/ 2 h 2"/>
                <a:gd name="T6" fmla="*/ 4 w 7"/>
                <a:gd name="T7" fmla="*/ 2 h 2"/>
                <a:gd name="T8" fmla="*/ 7 w 7"/>
                <a:gd name="T9" fmla="*/ 0 h 2"/>
                <a:gd name="T10" fmla="*/ 7 w 7"/>
                <a:gd name="T11" fmla="*/ 0 h 2"/>
                <a:gd name="T12" fmla="*/ 4 w 7"/>
                <a:gd name="T13" fmla="*/ 0 h 2"/>
                <a:gd name="T14" fmla="*/ 0 w 7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4" name="Freeform 263">
              <a:extLst>
                <a:ext uri="{FF2B5EF4-FFF2-40B4-BE49-F238E27FC236}">
                  <a16:creationId xmlns:a16="http://schemas.microsoft.com/office/drawing/2014/main" id="{362D3A5A-6D3A-F888-A09E-49073407D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" y="1070"/>
              <a:ext cx="3" cy="2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3 w 3"/>
                <a:gd name="T7" fmla="*/ 2 h 2"/>
                <a:gd name="T8" fmla="*/ 0 w 3"/>
                <a:gd name="T9" fmla="*/ 2 h 2"/>
                <a:gd name="T10" fmla="*/ 0 w 3"/>
                <a:gd name="T11" fmla="*/ 0 h 2"/>
                <a:gd name="T12" fmla="*/ 3 w 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5" name="Freeform 264">
              <a:extLst>
                <a:ext uri="{FF2B5EF4-FFF2-40B4-BE49-F238E27FC236}">
                  <a16:creationId xmlns:a16="http://schemas.microsoft.com/office/drawing/2014/main" id="{C8E52736-8368-C5B7-C02A-720AE41A7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" y="1067"/>
              <a:ext cx="17" cy="8"/>
            </a:xfrm>
            <a:custGeom>
              <a:avLst/>
              <a:gdLst>
                <a:gd name="T0" fmla="*/ 0 w 17"/>
                <a:gd name="T1" fmla="*/ 8 h 8"/>
                <a:gd name="T2" fmla="*/ 2 w 17"/>
                <a:gd name="T3" fmla="*/ 8 h 8"/>
                <a:gd name="T4" fmla="*/ 7 w 17"/>
                <a:gd name="T5" fmla="*/ 8 h 8"/>
                <a:gd name="T6" fmla="*/ 10 w 17"/>
                <a:gd name="T7" fmla="*/ 8 h 8"/>
                <a:gd name="T8" fmla="*/ 12 w 17"/>
                <a:gd name="T9" fmla="*/ 8 h 8"/>
                <a:gd name="T10" fmla="*/ 17 w 17"/>
                <a:gd name="T11" fmla="*/ 3 h 8"/>
                <a:gd name="T12" fmla="*/ 17 w 17"/>
                <a:gd name="T13" fmla="*/ 0 h 8"/>
                <a:gd name="T14" fmla="*/ 14 w 17"/>
                <a:gd name="T15" fmla="*/ 0 h 8"/>
                <a:gd name="T16" fmla="*/ 12 w 17"/>
                <a:gd name="T17" fmla="*/ 3 h 8"/>
                <a:gd name="T18" fmla="*/ 7 w 17"/>
                <a:gd name="T19" fmla="*/ 3 h 8"/>
                <a:gd name="T20" fmla="*/ 5 w 17"/>
                <a:gd name="T21" fmla="*/ 5 h 8"/>
                <a:gd name="T22" fmla="*/ 2 w 17"/>
                <a:gd name="T23" fmla="*/ 5 h 8"/>
                <a:gd name="T24" fmla="*/ 0 w 17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0" y="8"/>
                  </a:moveTo>
                  <a:lnTo>
                    <a:pt x="2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7" y="3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6" name="Freeform 265">
              <a:extLst>
                <a:ext uri="{FF2B5EF4-FFF2-40B4-BE49-F238E27FC236}">
                  <a16:creationId xmlns:a16="http://schemas.microsoft.com/office/drawing/2014/main" id="{FD1E86E8-6A81-239D-407E-8645E0948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1082"/>
              <a:ext cx="7" cy="2"/>
            </a:xfrm>
            <a:custGeom>
              <a:avLst/>
              <a:gdLst>
                <a:gd name="T0" fmla="*/ 0 w 7"/>
                <a:gd name="T1" fmla="*/ 2 h 2"/>
                <a:gd name="T2" fmla="*/ 2 w 7"/>
                <a:gd name="T3" fmla="*/ 2 h 2"/>
                <a:gd name="T4" fmla="*/ 2 w 7"/>
                <a:gd name="T5" fmla="*/ 2 h 2"/>
                <a:gd name="T6" fmla="*/ 4 w 7"/>
                <a:gd name="T7" fmla="*/ 2 h 2"/>
                <a:gd name="T8" fmla="*/ 7 w 7"/>
                <a:gd name="T9" fmla="*/ 0 h 2"/>
                <a:gd name="T10" fmla="*/ 4 w 7"/>
                <a:gd name="T11" fmla="*/ 0 h 2"/>
                <a:gd name="T12" fmla="*/ 4 w 7"/>
                <a:gd name="T13" fmla="*/ 0 h 2"/>
                <a:gd name="T14" fmla="*/ 0 w 7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">
                  <a:moveTo>
                    <a:pt x="0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7" name="Freeform 266">
              <a:extLst>
                <a:ext uri="{FF2B5EF4-FFF2-40B4-BE49-F238E27FC236}">
                  <a16:creationId xmlns:a16="http://schemas.microsoft.com/office/drawing/2014/main" id="{11DF3B4E-1B9A-2620-FD5D-6F1E0DEC6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1094"/>
              <a:ext cx="5" cy="4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4 h 4"/>
                <a:gd name="T4" fmla="*/ 3 w 5"/>
                <a:gd name="T5" fmla="*/ 4 h 4"/>
                <a:gd name="T6" fmla="*/ 5 w 5"/>
                <a:gd name="T7" fmla="*/ 2 h 4"/>
                <a:gd name="T8" fmla="*/ 3 w 5"/>
                <a:gd name="T9" fmla="*/ 0 h 4"/>
                <a:gd name="T10" fmla="*/ 3 w 5"/>
                <a:gd name="T11" fmla="*/ 0 h 4"/>
                <a:gd name="T12" fmla="*/ 0 w 5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8" name="Freeform 267">
              <a:extLst>
                <a:ext uri="{FF2B5EF4-FFF2-40B4-BE49-F238E27FC236}">
                  <a16:creationId xmlns:a16="http://schemas.microsoft.com/office/drawing/2014/main" id="{DFE32FFE-53A4-090F-7F1B-73C2A96B2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1060"/>
              <a:ext cx="5" cy="3"/>
            </a:xfrm>
            <a:custGeom>
              <a:avLst/>
              <a:gdLst>
                <a:gd name="T0" fmla="*/ 0 w 5"/>
                <a:gd name="T1" fmla="*/ 3 h 3"/>
                <a:gd name="T2" fmla="*/ 3 w 5"/>
                <a:gd name="T3" fmla="*/ 3 h 3"/>
                <a:gd name="T4" fmla="*/ 5 w 5"/>
                <a:gd name="T5" fmla="*/ 3 h 3"/>
                <a:gd name="T6" fmla="*/ 5 w 5"/>
                <a:gd name="T7" fmla="*/ 0 h 3"/>
                <a:gd name="T8" fmla="*/ 3 w 5"/>
                <a:gd name="T9" fmla="*/ 0 h 3"/>
                <a:gd name="T10" fmla="*/ 0 w 5"/>
                <a:gd name="T11" fmla="*/ 0 h 3"/>
                <a:gd name="T12" fmla="*/ 0 w 5"/>
                <a:gd name="T13" fmla="*/ 0 h 3"/>
                <a:gd name="T14" fmla="*/ 0 w 5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9" name="Freeform 268">
              <a:extLst>
                <a:ext uri="{FF2B5EF4-FFF2-40B4-BE49-F238E27FC236}">
                  <a16:creationId xmlns:a16="http://schemas.microsoft.com/office/drawing/2014/main" id="{6FFD0724-E79E-B300-404D-F6AB754A3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1063"/>
              <a:ext cx="2" cy="4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  <a:gd name="T8" fmla="*/ 2 w 2"/>
                <a:gd name="T9" fmla="*/ 0 h 4"/>
                <a:gd name="T10" fmla="*/ 0 w 2"/>
                <a:gd name="T11" fmla="*/ 0 h 4"/>
                <a:gd name="T12" fmla="*/ 0 w 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0" name="Freeform 269">
              <a:extLst>
                <a:ext uri="{FF2B5EF4-FFF2-40B4-BE49-F238E27FC236}">
                  <a16:creationId xmlns:a16="http://schemas.microsoft.com/office/drawing/2014/main" id="{8C724CCC-6AF4-E8D8-7133-03062EC2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" y="1165"/>
              <a:ext cx="53" cy="21"/>
            </a:xfrm>
            <a:custGeom>
              <a:avLst/>
              <a:gdLst>
                <a:gd name="T0" fmla="*/ 0 w 22"/>
                <a:gd name="T1" fmla="*/ 7 h 9"/>
                <a:gd name="T2" fmla="*/ 1 w 22"/>
                <a:gd name="T3" fmla="*/ 8 h 9"/>
                <a:gd name="T4" fmla="*/ 3 w 22"/>
                <a:gd name="T5" fmla="*/ 8 h 9"/>
                <a:gd name="T6" fmla="*/ 5 w 22"/>
                <a:gd name="T7" fmla="*/ 7 h 9"/>
                <a:gd name="T8" fmla="*/ 9 w 22"/>
                <a:gd name="T9" fmla="*/ 7 h 9"/>
                <a:gd name="T10" fmla="*/ 11 w 22"/>
                <a:gd name="T11" fmla="*/ 8 h 9"/>
                <a:gd name="T12" fmla="*/ 16 w 22"/>
                <a:gd name="T13" fmla="*/ 9 h 9"/>
                <a:gd name="T14" fmla="*/ 18 w 22"/>
                <a:gd name="T15" fmla="*/ 9 h 9"/>
                <a:gd name="T16" fmla="*/ 21 w 22"/>
                <a:gd name="T17" fmla="*/ 9 h 9"/>
                <a:gd name="T18" fmla="*/ 22 w 22"/>
                <a:gd name="T19" fmla="*/ 8 h 9"/>
                <a:gd name="T20" fmla="*/ 22 w 22"/>
                <a:gd name="T21" fmla="*/ 5 h 9"/>
                <a:gd name="T22" fmla="*/ 20 w 22"/>
                <a:gd name="T23" fmla="*/ 4 h 9"/>
                <a:gd name="T24" fmla="*/ 18 w 22"/>
                <a:gd name="T25" fmla="*/ 2 h 9"/>
                <a:gd name="T26" fmla="*/ 16 w 22"/>
                <a:gd name="T27" fmla="*/ 2 h 9"/>
                <a:gd name="T28" fmla="*/ 14 w 22"/>
                <a:gd name="T29" fmla="*/ 0 h 9"/>
                <a:gd name="T30" fmla="*/ 11 w 22"/>
                <a:gd name="T31" fmla="*/ 0 h 9"/>
                <a:gd name="T32" fmla="*/ 9 w 22"/>
                <a:gd name="T33" fmla="*/ 2 h 9"/>
                <a:gd name="T34" fmla="*/ 6 w 22"/>
                <a:gd name="T35" fmla="*/ 2 h 9"/>
                <a:gd name="T36" fmla="*/ 5 w 22"/>
                <a:gd name="T37" fmla="*/ 3 h 9"/>
                <a:gd name="T38" fmla="*/ 5 w 22"/>
                <a:gd name="T39" fmla="*/ 5 h 9"/>
                <a:gd name="T40" fmla="*/ 3 w 22"/>
                <a:gd name="T41" fmla="*/ 7 h 9"/>
                <a:gd name="T42" fmla="*/ 0 w 22"/>
                <a:gd name="T4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9">
                  <a:moveTo>
                    <a:pt x="0" y="7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5" y="7"/>
                    <a:pt x="3" y="7"/>
                    <a:pt x="5" y="7"/>
                  </a:cubicBezTo>
                  <a:cubicBezTo>
                    <a:pt x="6" y="7"/>
                    <a:pt x="9" y="7"/>
                    <a:pt x="9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2"/>
                    <a:pt x="18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7"/>
                    <a:pt x="3" y="7"/>
                    <a:pt x="3" y="7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1" name="Freeform 270">
              <a:extLst>
                <a:ext uri="{FF2B5EF4-FFF2-40B4-BE49-F238E27FC236}">
                  <a16:creationId xmlns:a16="http://schemas.microsoft.com/office/drawing/2014/main" id="{3799835D-92FB-643C-9D74-F6933F9E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" y="1155"/>
              <a:ext cx="16" cy="12"/>
            </a:xfrm>
            <a:custGeom>
              <a:avLst/>
              <a:gdLst>
                <a:gd name="T0" fmla="*/ 0 w 16"/>
                <a:gd name="T1" fmla="*/ 5 h 12"/>
                <a:gd name="T2" fmla="*/ 4 w 16"/>
                <a:gd name="T3" fmla="*/ 10 h 12"/>
                <a:gd name="T4" fmla="*/ 7 w 16"/>
                <a:gd name="T5" fmla="*/ 12 h 12"/>
                <a:gd name="T6" fmla="*/ 12 w 16"/>
                <a:gd name="T7" fmla="*/ 10 h 12"/>
                <a:gd name="T8" fmla="*/ 16 w 16"/>
                <a:gd name="T9" fmla="*/ 10 h 12"/>
                <a:gd name="T10" fmla="*/ 12 w 16"/>
                <a:gd name="T11" fmla="*/ 0 h 12"/>
                <a:gd name="T12" fmla="*/ 7 w 16"/>
                <a:gd name="T13" fmla="*/ 0 h 12"/>
                <a:gd name="T14" fmla="*/ 2 w 16"/>
                <a:gd name="T15" fmla="*/ 0 h 12"/>
                <a:gd name="T16" fmla="*/ 0 w 16"/>
                <a:gd name="T1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2">
                  <a:moveTo>
                    <a:pt x="0" y="5"/>
                  </a:moveTo>
                  <a:lnTo>
                    <a:pt x="4" y="10"/>
                  </a:lnTo>
                  <a:lnTo>
                    <a:pt x="7" y="12"/>
                  </a:lnTo>
                  <a:lnTo>
                    <a:pt x="12" y="10"/>
                  </a:lnTo>
                  <a:lnTo>
                    <a:pt x="16" y="1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2" name="Freeform 271">
              <a:extLst>
                <a:ext uri="{FF2B5EF4-FFF2-40B4-BE49-F238E27FC236}">
                  <a16:creationId xmlns:a16="http://schemas.microsoft.com/office/drawing/2014/main" id="{A33C0D3E-F567-6306-E151-C58670960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1120"/>
              <a:ext cx="69" cy="21"/>
            </a:xfrm>
            <a:custGeom>
              <a:avLst/>
              <a:gdLst>
                <a:gd name="T0" fmla="*/ 0 w 29"/>
                <a:gd name="T1" fmla="*/ 2 h 9"/>
                <a:gd name="T2" fmla="*/ 0 w 29"/>
                <a:gd name="T3" fmla="*/ 4 h 9"/>
                <a:gd name="T4" fmla="*/ 1 w 29"/>
                <a:gd name="T5" fmla="*/ 4 h 9"/>
                <a:gd name="T6" fmla="*/ 3 w 29"/>
                <a:gd name="T7" fmla="*/ 5 h 9"/>
                <a:gd name="T8" fmla="*/ 5 w 29"/>
                <a:gd name="T9" fmla="*/ 5 h 9"/>
                <a:gd name="T10" fmla="*/ 7 w 29"/>
                <a:gd name="T11" fmla="*/ 5 h 9"/>
                <a:gd name="T12" fmla="*/ 9 w 29"/>
                <a:gd name="T13" fmla="*/ 7 h 9"/>
                <a:gd name="T14" fmla="*/ 12 w 29"/>
                <a:gd name="T15" fmla="*/ 9 h 9"/>
                <a:gd name="T16" fmla="*/ 16 w 29"/>
                <a:gd name="T17" fmla="*/ 9 h 9"/>
                <a:gd name="T18" fmla="*/ 18 w 29"/>
                <a:gd name="T19" fmla="*/ 9 h 9"/>
                <a:gd name="T20" fmla="*/ 22 w 29"/>
                <a:gd name="T21" fmla="*/ 9 h 9"/>
                <a:gd name="T22" fmla="*/ 24 w 29"/>
                <a:gd name="T23" fmla="*/ 8 h 9"/>
                <a:gd name="T24" fmla="*/ 26 w 29"/>
                <a:gd name="T25" fmla="*/ 8 h 9"/>
                <a:gd name="T26" fmla="*/ 28 w 29"/>
                <a:gd name="T27" fmla="*/ 6 h 9"/>
                <a:gd name="T28" fmla="*/ 29 w 29"/>
                <a:gd name="T29" fmla="*/ 5 h 9"/>
                <a:gd name="T30" fmla="*/ 27 w 29"/>
                <a:gd name="T31" fmla="*/ 5 h 9"/>
                <a:gd name="T32" fmla="*/ 24 w 29"/>
                <a:gd name="T33" fmla="*/ 4 h 9"/>
                <a:gd name="T34" fmla="*/ 22 w 29"/>
                <a:gd name="T35" fmla="*/ 2 h 9"/>
                <a:gd name="T36" fmla="*/ 20 w 29"/>
                <a:gd name="T37" fmla="*/ 2 h 9"/>
                <a:gd name="T38" fmla="*/ 18 w 29"/>
                <a:gd name="T39" fmla="*/ 2 h 9"/>
                <a:gd name="T40" fmla="*/ 16 w 29"/>
                <a:gd name="T41" fmla="*/ 2 h 9"/>
                <a:gd name="T42" fmla="*/ 15 w 29"/>
                <a:gd name="T43" fmla="*/ 3 h 9"/>
                <a:gd name="T44" fmla="*/ 14 w 29"/>
                <a:gd name="T45" fmla="*/ 1 h 9"/>
                <a:gd name="T46" fmla="*/ 12 w 29"/>
                <a:gd name="T47" fmla="*/ 1 h 9"/>
                <a:gd name="T48" fmla="*/ 9 w 29"/>
                <a:gd name="T49" fmla="*/ 1 h 9"/>
                <a:gd name="T50" fmla="*/ 8 w 29"/>
                <a:gd name="T51" fmla="*/ 1 h 9"/>
                <a:gd name="T52" fmla="*/ 7 w 29"/>
                <a:gd name="T53" fmla="*/ 2 h 9"/>
                <a:gd name="T54" fmla="*/ 5 w 29"/>
                <a:gd name="T55" fmla="*/ 2 h 9"/>
                <a:gd name="T56" fmla="*/ 4 w 29"/>
                <a:gd name="T57" fmla="*/ 1 h 9"/>
                <a:gd name="T58" fmla="*/ 2 w 29"/>
                <a:gd name="T59" fmla="*/ 1 h 9"/>
                <a:gd name="T60" fmla="*/ 2 w 29"/>
                <a:gd name="T61" fmla="*/ 0 h 9"/>
                <a:gd name="T62" fmla="*/ 1 w 29"/>
                <a:gd name="T63" fmla="*/ 0 h 9"/>
                <a:gd name="T64" fmla="*/ 0 w 29"/>
                <a:gd name="T6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9">
                  <a:moveTo>
                    <a:pt x="0" y="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8" y="6"/>
                    <a:pt x="27" y="5"/>
                  </a:cubicBezTo>
                  <a:cubicBezTo>
                    <a:pt x="27" y="4"/>
                    <a:pt x="24" y="4"/>
                    <a:pt x="24" y="4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3" name="Freeform 272">
              <a:extLst>
                <a:ext uri="{FF2B5EF4-FFF2-40B4-BE49-F238E27FC236}">
                  <a16:creationId xmlns:a16="http://schemas.microsoft.com/office/drawing/2014/main" id="{48B5A17C-9FB9-0C8F-31A5-45EBABA1B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6" y="1098"/>
              <a:ext cx="123" cy="48"/>
            </a:xfrm>
            <a:custGeom>
              <a:avLst/>
              <a:gdLst>
                <a:gd name="T0" fmla="*/ 48 w 52"/>
                <a:gd name="T1" fmla="*/ 14 h 20"/>
                <a:gd name="T2" fmla="*/ 49 w 52"/>
                <a:gd name="T3" fmla="*/ 11 h 20"/>
                <a:gd name="T4" fmla="*/ 51 w 52"/>
                <a:gd name="T5" fmla="*/ 9 h 20"/>
                <a:gd name="T6" fmla="*/ 48 w 52"/>
                <a:gd name="T7" fmla="*/ 6 h 20"/>
                <a:gd name="T8" fmla="*/ 43 w 52"/>
                <a:gd name="T9" fmla="*/ 4 h 20"/>
                <a:gd name="T10" fmla="*/ 38 w 52"/>
                <a:gd name="T11" fmla="*/ 4 h 20"/>
                <a:gd name="T12" fmla="*/ 34 w 52"/>
                <a:gd name="T13" fmla="*/ 4 h 20"/>
                <a:gd name="T14" fmla="*/ 29 w 52"/>
                <a:gd name="T15" fmla="*/ 2 h 20"/>
                <a:gd name="T16" fmla="*/ 26 w 52"/>
                <a:gd name="T17" fmla="*/ 3 h 20"/>
                <a:gd name="T18" fmla="*/ 25 w 52"/>
                <a:gd name="T19" fmla="*/ 5 h 20"/>
                <a:gd name="T20" fmla="*/ 24 w 52"/>
                <a:gd name="T21" fmla="*/ 7 h 20"/>
                <a:gd name="T22" fmla="*/ 20 w 52"/>
                <a:gd name="T23" fmla="*/ 5 h 20"/>
                <a:gd name="T24" fmla="*/ 16 w 52"/>
                <a:gd name="T25" fmla="*/ 1 h 20"/>
                <a:gd name="T26" fmla="*/ 11 w 52"/>
                <a:gd name="T27" fmla="*/ 0 h 20"/>
                <a:gd name="T28" fmla="*/ 10 w 52"/>
                <a:gd name="T29" fmla="*/ 2 h 20"/>
                <a:gd name="T30" fmla="*/ 6 w 52"/>
                <a:gd name="T31" fmla="*/ 4 h 20"/>
                <a:gd name="T32" fmla="*/ 4 w 52"/>
                <a:gd name="T33" fmla="*/ 5 h 20"/>
                <a:gd name="T34" fmla="*/ 1 w 52"/>
                <a:gd name="T35" fmla="*/ 7 h 20"/>
                <a:gd name="T36" fmla="*/ 1 w 52"/>
                <a:gd name="T37" fmla="*/ 10 h 20"/>
                <a:gd name="T38" fmla="*/ 2 w 52"/>
                <a:gd name="T39" fmla="*/ 13 h 20"/>
                <a:gd name="T40" fmla="*/ 5 w 52"/>
                <a:gd name="T41" fmla="*/ 16 h 20"/>
                <a:gd name="T42" fmla="*/ 10 w 52"/>
                <a:gd name="T43" fmla="*/ 18 h 20"/>
                <a:gd name="T44" fmla="*/ 14 w 52"/>
                <a:gd name="T45" fmla="*/ 20 h 20"/>
                <a:gd name="T46" fmla="*/ 16 w 52"/>
                <a:gd name="T47" fmla="*/ 17 h 20"/>
                <a:gd name="T48" fmla="*/ 18 w 52"/>
                <a:gd name="T49" fmla="*/ 16 h 20"/>
                <a:gd name="T50" fmla="*/ 23 w 52"/>
                <a:gd name="T51" fmla="*/ 17 h 20"/>
                <a:gd name="T52" fmla="*/ 30 w 52"/>
                <a:gd name="T53" fmla="*/ 15 h 20"/>
                <a:gd name="T54" fmla="*/ 33 w 52"/>
                <a:gd name="T55" fmla="*/ 17 h 20"/>
                <a:gd name="T56" fmla="*/ 37 w 52"/>
                <a:gd name="T57" fmla="*/ 17 h 20"/>
                <a:gd name="T58" fmla="*/ 41 w 52"/>
                <a:gd name="T59" fmla="*/ 16 h 20"/>
                <a:gd name="T60" fmla="*/ 34 w 52"/>
                <a:gd name="T61" fmla="*/ 14 h 20"/>
                <a:gd name="T62" fmla="*/ 32 w 52"/>
                <a:gd name="T63" fmla="*/ 8 h 20"/>
                <a:gd name="T64" fmla="*/ 35 w 52"/>
                <a:gd name="T65" fmla="*/ 7 h 20"/>
                <a:gd name="T66" fmla="*/ 38 w 52"/>
                <a:gd name="T67" fmla="*/ 8 h 20"/>
                <a:gd name="T68" fmla="*/ 36 w 52"/>
                <a:gd name="T69" fmla="*/ 11 h 20"/>
                <a:gd name="T70" fmla="*/ 39 w 52"/>
                <a:gd name="T71" fmla="*/ 13 h 20"/>
                <a:gd name="T72" fmla="*/ 42 w 52"/>
                <a:gd name="T73" fmla="*/ 14 h 20"/>
                <a:gd name="T74" fmla="*/ 47 w 52"/>
                <a:gd name="T7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" h="20">
                  <a:moveTo>
                    <a:pt x="47" y="14"/>
                  </a:moveTo>
                  <a:cubicBezTo>
                    <a:pt x="48" y="14"/>
                    <a:pt x="48" y="14"/>
                    <a:pt x="48" y="14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1"/>
                    <a:pt x="16" y="1"/>
                  </a:cubicBezTo>
                  <a:cubicBezTo>
                    <a:pt x="15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9" y="18"/>
                    <a:pt x="10" y="18"/>
                  </a:cubicBezTo>
                  <a:cubicBezTo>
                    <a:pt x="11" y="18"/>
                    <a:pt x="12" y="20"/>
                    <a:pt x="12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4" y="17"/>
                    <a:pt x="16" y="17"/>
                  </a:cubicBezTo>
                  <a:cubicBezTo>
                    <a:pt x="17" y="17"/>
                    <a:pt x="17" y="15"/>
                    <a:pt x="17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4" y="14"/>
                    <a:pt x="44" y="14"/>
                    <a:pt x="44" y="14"/>
                  </a:cubicBezTo>
                  <a:lnTo>
                    <a:pt x="47" y="1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4" name="Freeform 273">
              <a:extLst>
                <a:ext uri="{FF2B5EF4-FFF2-40B4-BE49-F238E27FC236}">
                  <a16:creationId xmlns:a16="http://schemas.microsoft.com/office/drawing/2014/main" id="{EBD6C6A4-4024-B351-2DEE-9E5113425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" y="1113"/>
              <a:ext cx="9" cy="12"/>
            </a:xfrm>
            <a:custGeom>
              <a:avLst/>
              <a:gdLst>
                <a:gd name="T0" fmla="*/ 1 w 4"/>
                <a:gd name="T1" fmla="*/ 2 h 5"/>
                <a:gd name="T2" fmla="*/ 1 w 4"/>
                <a:gd name="T3" fmla="*/ 1 h 5"/>
                <a:gd name="T4" fmla="*/ 1 w 4"/>
                <a:gd name="T5" fmla="*/ 0 h 5"/>
                <a:gd name="T6" fmla="*/ 3 w 4"/>
                <a:gd name="T7" fmla="*/ 0 h 5"/>
                <a:gd name="T8" fmla="*/ 4 w 4"/>
                <a:gd name="T9" fmla="*/ 1 h 5"/>
                <a:gd name="T10" fmla="*/ 4 w 4"/>
                <a:gd name="T11" fmla="*/ 2 h 5"/>
                <a:gd name="T12" fmla="*/ 3 w 4"/>
                <a:gd name="T13" fmla="*/ 3 h 5"/>
                <a:gd name="T14" fmla="*/ 2 w 4"/>
                <a:gd name="T15" fmla="*/ 5 h 5"/>
                <a:gd name="T16" fmla="*/ 1 w 4"/>
                <a:gd name="T17" fmla="*/ 4 h 5"/>
                <a:gd name="T18" fmla="*/ 0 w 4"/>
                <a:gd name="T19" fmla="*/ 4 h 5"/>
                <a:gd name="T20" fmla="*/ 0 w 4"/>
                <a:gd name="T21" fmla="*/ 4 h 5"/>
                <a:gd name="T22" fmla="*/ 1 w 4"/>
                <a:gd name="T23" fmla="*/ 3 h 5"/>
                <a:gd name="T24" fmla="*/ 1 w 4"/>
                <a:gd name="T25" fmla="*/ 3 h 5"/>
                <a:gd name="T26" fmla="*/ 1 w 4"/>
                <a:gd name="T27" fmla="*/ 3 h 5"/>
                <a:gd name="T28" fmla="*/ 1 w 4"/>
                <a:gd name="T29" fmla="*/ 3 h 5"/>
                <a:gd name="T30" fmla="*/ 1 w 4"/>
                <a:gd name="T31" fmla="*/ 3 h 5"/>
                <a:gd name="T32" fmla="*/ 1 w 4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5" name="Freeform 274">
              <a:extLst>
                <a:ext uri="{FF2B5EF4-FFF2-40B4-BE49-F238E27FC236}">
                  <a16:creationId xmlns:a16="http://schemas.microsoft.com/office/drawing/2014/main" id="{12DDC628-68C1-161F-C17F-71007039B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1155"/>
              <a:ext cx="15" cy="12"/>
            </a:xfrm>
            <a:custGeom>
              <a:avLst/>
              <a:gdLst>
                <a:gd name="T0" fmla="*/ 3 w 6"/>
                <a:gd name="T1" fmla="*/ 1 h 5"/>
                <a:gd name="T2" fmla="*/ 1 w 6"/>
                <a:gd name="T3" fmla="*/ 1 h 5"/>
                <a:gd name="T4" fmla="*/ 2 w 6"/>
                <a:gd name="T5" fmla="*/ 2 h 5"/>
                <a:gd name="T6" fmla="*/ 3 w 6"/>
                <a:gd name="T7" fmla="*/ 3 h 5"/>
                <a:gd name="T8" fmla="*/ 5 w 6"/>
                <a:gd name="T9" fmla="*/ 5 h 5"/>
                <a:gd name="T10" fmla="*/ 6 w 6"/>
                <a:gd name="T11" fmla="*/ 4 h 5"/>
                <a:gd name="T12" fmla="*/ 6 w 6"/>
                <a:gd name="T13" fmla="*/ 3 h 5"/>
                <a:gd name="T14" fmla="*/ 6 w 6"/>
                <a:gd name="T15" fmla="*/ 3 h 5"/>
                <a:gd name="T16" fmla="*/ 5 w 6"/>
                <a:gd name="T17" fmla="*/ 3 h 5"/>
                <a:gd name="T18" fmla="*/ 5 w 6"/>
                <a:gd name="T19" fmla="*/ 3 h 5"/>
                <a:gd name="T20" fmla="*/ 5 w 6"/>
                <a:gd name="T21" fmla="*/ 2 h 5"/>
                <a:gd name="T22" fmla="*/ 5 w 6"/>
                <a:gd name="T23" fmla="*/ 2 h 5"/>
                <a:gd name="T24" fmla="*/ 5 w 6"/>
                <a:gd name="T25" fmla="*/ 2 h 5"/>
                <a:gd name="T26" fmla="*/ 5 w 6"/>
                <a:gd name="T27" fmla="*/ 2 h 5"/>
                <a:gd name="T28" fmla="*/ 4 w 6"/>
                <a:gd name="T29" fmla="*/ 2 h 5"/>
                <a:gd name="T30" fmla="*/ 4 w 6"/>
                <a:gd name="T31" fmla="*/ 1 h 5"/>
                <a:gd name="T32" fmla="*/ 3 w 6"/>
                <a:gd name="T3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5">
                  <a:moveTo>
                    <a:pt x="3" y="1"/>
                  </a:moveTo>
                  <a:cubicBezTo>
                    <a:pt x="2" y="1"/>
                    <a:pt x="0" y="0"/>
                    <a:pt x="1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6" name="Freeform 275">
              <a:extLst>
                <a:ext uri="{FF2B5EF4-FFF2-40B4-BE49-F238E27FC236}">
                  <a16:creationId xmlns:a16="http://schemas.microsoft.com/office/drawing/2014/main" id="{F3C951A8-39AB-C660-A5F0-818FDAF88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" y="1213"/>
              <a:ext cx="19" cy="11"/>
            </a:xfrm>
            <a:custGeom>
              <a:avLst/>
              <a:gdLst>
                <a:gd name="T0" fmla="*/ 4 w 19"/>
                <a:gd name="T1" fmla="*/ 9 h 11"/>
                <a:gd name="T2" fmla="*/ 4 w 19"/>
                <a:gd name="T3" fmla="*/ 11 h 11"/>
                <a:gd name="T4" fmla="*/ 12 w 19"/>
                <a:gd name="T5" fmla="*/ 7 h 11"/>
                <a:gd name="T6" fmla="*/ 19 w 19"/>
                <a:gd name="T7" fmla="*/ 0 h 11"/>
                <a:gd name="T8" fmla="*/ 0 w 19"/>
                <a:gd name="T9" fmla="*/ 0 h 11"/>
                <a:gd name="T10" fmla="*/ 4 w 19"/>
                <a:gd name="T11" fmla="*/ 4 h 11"/>
                <a:gd name="T12" fmla="*/ 7 w 19"/>
                <a:gd name="T13" fmla="*/ 4 h 11"/>
                <a:gd name="T14" fmla="*/ 7 w 19"/>
                <a:gd name="T15" fmla="*/ 7 h 11"/>
                <a:gd name="T16" fmla="*/ 4 w 19"/>
                <a:gd name="T1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1">
                  <a:moveTo>
                    <a:pt x="4" y="9"/>
                  </a:moveTo>
                  <a:lnTo>
                    <a:pt x="4" y="11"/>
                  </a:lnTo>
                  <a:lnTo>
                    <a:pt x="12" y="7"/>
                  </a:lnTo>
                  <a:lnTo>
                    <a:pt x="19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7" name="Freeform 276">
              <a:extLst>
                <a:ext uri="{FF2B5EF4-FFF2-40B4-BE49-F238E27FC236}">
                  <a16:creationId xmlns:a16="http://schemas.microsoft.com/office/drawing/2014/main" id="{2BC75E1E-BE2B-87D7-595D-A5C7538F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4" y="1277"/>
              <a:ext cx="23" cy="9"/>
            </a:xfrm>
            <a:custGeom>
              <a:avLst/>
              <a:gdLst>
                <a:gd name="T0" fmla="*/ 0 w 23"/>
                <a:gd name="T1" fmla="*/ 4 h 9"/>
                <a:gd name="T2" fmla="*/ 7 w 23"/>
                <a:gd name="T3" fmla="*/ 4 h 9"/>
                <a:gd name="T4" fmla="*/ 9 w 23"/>
                <a:gd name="T5" fmla="*/ 9 h 9"/>
                <a:gd name="T6" fmla="*/ 16 w 23"/>
                <a:gd name="T7" fmla="*/ 9 h 9"/>
                <a:gd name="T8" fmla="*/ 19 w 23"/>
                <a:gd name="T9" fmla="*/ 9 h 9"/>
                <a:gd name="T10" fmla="*/ 23 w 23"/>
                <a:gd name="T11" fmla="*/ 9 h 9"/>
                <a:gd name="T12" fmla="*/ 23 w 23"/>
                <a:gd name="T13" fmla="*/ 4 h 9"/>
                <a:gd name="T14" fmla="*/ 21 w 23"/>
                <a:gd name="T15" fmla="*/ 2 h 9"/>
                <a:gd name="T16" fmla="*/ 19 w 23"/>
                <a:gd name="T17" fmla="*/ 2 h 9"/>
                <a:gd name="T18" fmla="*/ 12 w 23"/>
                <a:gd name="T19" fmla="*/ 0 h 9"/>
                <a:gd name="T20" fmla="*/ 9 w 23"/>
                <a:gd name="T21" fmla="*/ 0 h 9"/>
                <a:gd name="T22" fmla="*/ 4 w 23"/>
                <a:gd name="T23" fmla="*/ 0 h 9"/>
                <a:gd name="T24" fmla="*/ 0 w 23"/>
                <a:gd name="T2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9">
                  <a:moveTo>
                    <a:pt x="0" y="4"/>
                  </a:moveTo>
                  <a:lnTo>
                    <a:pt x="7" y="4"/>
                  </a:lnTo>
                  <a:lnTo>
                    <a:pt x="9" y="9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8" name="Freeform 277">
              <a:extLst>
                <a:ext uri="{FF2B5EF4-FFF2-40B4-BE49-F238E27FC236}">
                  <a16:creationId xmlns:a16="http://schemas.microsoft.com/office/drawing/2014/main" id="{783C0FE1-33D1-C525-F4E7-9E91A13FA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1809"/>
              <a:ext cx="251" cy="150"/>
            </a:xfrm>
            <a:custGeom>
              <a:avLst/>
              <a:gdLst>
                <a:gd name="T0" fmla="*/ 94 w 106"/>
                <a:gd name="T1" fmla="*/ 27 h 63"/>
                <a:gd name="T2" fmla="*/ 89 w 106"/>
                <a:gd name="T3" fmla="*/ 31 h 63"/>
                <a:gd name="T4" fmla="*/ 93 w 106"/>
                <a:gd name="T5" fmla="*/ 33 h 63"/>
                <a:gd name="T6" fmla="*/ 97 w 106"/>
                <a:gd name="T7" fmla="*/ 34 h 63"/>
                <a:gd name="T8" fmla="*/ 99 w 106"/>
                <a:gd name="T9" fmla="*/ 32 h 63"/>
                <a:gd name="T10" fmla="*/ 103 w 106"/>
                <a:gd name="T11" fmla="*/ 35 h 63"/>
                <a:gd name="T12" fmla="*/ 106 w 106"/>
                <a:gd name="T13" fmla="*/ 38 h 63"/>
                <a:gd name="T14" fmla="*/ 100 w 106"/>
                <a:gd name="T15" fmla="*/ 41 h 63"/>
                <a:gd name="T16" fmla="*/ 95 w 106"/>
                <a:gd name="T17" fmla="*/ 41 h 63"/>
                <a:gd name="T18" fmla="*/ 91 w 106"/>
                <a:gd name="T19" fmla="*/ 39 h 63"/>
                <a:gd name="T20" fmla="*/ 92 w 106"/>
                <a:gd name="T21" fmla="*/ 35 h 63"/>
                <a:gd name="T22" fmla="*/ 87 w 106"/>
                <a:gd name="T23" fmla="*/ 37 h 63"/>
                <a:gd name="T24" fmla="*/ 84 w 106"/>
                <a:gd name="T25" fmla="*/ 40 h 63"/>
                <a:gd name="T26" fmla="*/ 80 w 106"/>
                <a:gd name="T27" fmla="*/ 41 h 63"/>
                <a:gd name="T28" fmla="*/ 80 w 106"/>
                <a:gd name="T29" fmla="*/ 45 h 63"/>
                <a:gd name="T30" fmla="*/ 76 w 106"/>
                <a:gd name="T31" fmla="*/ 45 h 63"/>
                <a:gd name="T32" fmla="*/ 73 w 106"/>
                <a:gd name="T33" fmla="*/ 48 h 63"/>
                <a:gd name="T34" fmla="*/ 76 w 106"/>
                <a:gd name="T35" fmla="*/ 51 h 63"/>
                <a:gd name="T36" fmla="*/ 77 w 106"/>
                <a:gd name="T37" fmla="*/ 54 h 63"/>
                <a:gd name="T38" fmla="*/ 76 w 106"/>
                <a:gd name="T39" fmla="*/ 59 h 63"/>
                <a:gd name="T40" fmla="*/ 74 w 106"/>
                <a:gd name="T41" fmla="*/ 63 h 63"/>
                <a:gd name="T42" fmla="*/ 70 w 106"/>
                <a:gd name="T43" fmla="*/ 62 h 63"/>
                <a:gd name="T44" fmla="*/ 67 w 106"/>
                <a:gd name="T45" fmla="*/ 62 h 63"/>
                <a:gd name="T46" fmla="*/ 66 w 106"/>
                <a:gd name="T47" fmla="*/ 57 h 63"/>
                <a:gd name="T48" fmla="*/ 61 w 106"/>
                <a:gd name="T49" fmla="*/ 56 h 63"/>
                <a:gd name="T50" fmla="*/ 55 w 106"/>
                <a:gd name="T51" fmla="*/ 52 h 63"/>
                <a:gd name="T52" fmla="*/ 53 w 106"/>
                <a:gd name="T53" fmla="*/ 50 h 63"/>
                <a:gd name="T54" fmla="*/ 47 w 106"/>
                <a:gd name="T55" fmla="*/ 46 h 63"/>
                <a:gd name="T56" fmla="*/ 41 w 106"/>
                <a:gd name="T57" fmla="*/ 43 h 63"/>
                <a:gd name="T58" fmla="*/ 38 w 106"/>
                <a:gd name="T59" fmla="*/ 37 h 63"/>
                <a:gd name="T60" fmla="*/ 35 w 106"/>
                <a:gd name="T61" fmla="*/ 33 h 63"/>
                <a:gd name="T62" fmla="*/ 28 w 106"/>
                <a:gd name="T63" fmla="*/ 33 h 63"/>
                <a:gd name="T64" fmla="*/ 26 w 106"/>
                <a:gd name="T65" fmla="*/ 29 h 63"/>
                <a:gd name="T66" fmla="*/ 22 w 106"/>
                <a:gd name="T67" fmla="*/ 25 h 63"/>
                <a:gd name="T68" fmla="*/ 18 w 106"/>
                <a:gd name="T69" fmla="*/ 24 h 63"/>
                <a:gd name="T70" fmla="*/ 16 w 106"/>
                <a:gd name="T71" fmla="*/ 25 h 63"/>
                <a:gd name="T72" fmla="*/ 12 w 106"/>
                <a:gd name="T73" fmla="*/ 26 h 63"/>
                <a:gd name="T74" fmla="*/ 7 w 106"/>
                <a:gd name="T75" fmla="*/ 29 h 63"/>
                <a:gd name="T76" fmla="*/ 7 w 106"/>
                <a:gd name="T77" fmla="*/ 33 h 63"/>
                <a:gd name="T78" fmla="*/ 2 w 106"/>
                <a:gd name="T79" fmla="*/ 34 h 63"/>
                <a:gd name="T80" fmla="*/ 16 w 106"/>
                <a:gd name="T81" fmla="*/ 0 h 63"/>
                <a:gd name="T82" fmla="*/ 40 w 106"/>
                <a:gd name="T83" fmla="*/ 16 h 63"/>
                <a:gd name="T84" fmla="*/ 46 w 106"/>
                <a:gd name="T85" fmla="*/ 16 h 63"/>
                <a:gd name="T86" fmla="*/ 52 w 106"/>
                <a:gd name="T87" fmla="*/ 16 h 63"/>
                <a:gd name="T88" fmla="*/ 57 w 106"/>
                <a:gd name="T89" fmla="*/ 15 h 63"/>
                <a:gd name="T90" fmla="*/ 61 w 106"/>
                <a:gd name="T91" fmla="*/ 20 h 63"/>
                <a:gd name="T92" fmla="*/ 64 w 106"/>
                <a:gd name="T93" fmla="*/ 22 h 63"/>
                <a:gd name="T94" fmla="*/ 63 w 106"/>
                <a:gd name="T95" fmla="*/ 26 h 63"/>
                <a:gd name="T96" fmla="*/ 66 w 106"/>
                <a:gd name="T97" fmla="*/ 28 h 63"/>
                <a:gd name="T98" fmla="*/ 67 w 106"/>
                <a:gd name="T99" fmla="*/ 31 h 63"/>
                <a:gd name="T100" fmla="*/ 68 w 106"/>
                <a:gd name="T101" fmla="*/ 35 h 63"/>
                <a:gd name="T102" fmla="*/ 73 w 106"/>
                <a:gd name="T103" fmla="*/ 34 h 63"/>
                <a:gd name="T104" fmla="*/ 76 w 106"/>
                <a:gd name="T105" fmla="*/ 37 h 63"/>
                <a:gd name="T106" fmla="*/ 79 w 106"/>
                <a:gd name="T107" fmla="*/ 38 h 63"/>
                <a:gd name="T108" fmla="*/ 80 w 106"/>
                <a:gd name="T109" fmla="*/ 35 h 63"/>
                <a:gd name="T110" fmla="*/ 86 w 106"/>
                <a:gd name="T111" fmla="*/ 30 h 63"/>
                <a:gd name="T112" fmla="*/ 91 w 106"/>
                <a:gd name="T113" fmla="*/ 27 h 63"/>
                <a:gd name="T114" fmla="*/ 94 w 106"/>
                <a:gd name="T115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" h="63">
                  <a:moveTo>
                    <a:pt x="96" y="25"/>
                  </a:moveTo>
                  <a:cubicBezTo>
                    <a:pt x="97" y="26"/>
                    <a:pt x="97" y="26"/>
                    <a:pt x="97" y="26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2" y="32"/>
                  </a:cubicBezTo>
                  <a:cubicBezTo>
                    <a:pt x="93" y="32"/>
                    <a:pt x="93" y="33"/>
                    <a:pt x="93" y="33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8" y="33"/>
                    <a:pt x="98" y="33"/>
                    <a:pt x="98" y="33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0" y="40"/>
                    <a:pt x="100" y="41"/>
                  </a:cubicBezTo>
                  <a:cubicBezTo>
                    <a:pt x="99" y="41"/>
                    <a:pt x="98" y="41"/>
                    <a:pt x="98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3" y="48"/>
                    <a:pt x="73" y="49"/>
                    <a:pt x="74" y="50"/>
                  </a:cubicBezTo>
                  <a:cubicBezTo>
                    <a:pt x="74" y="50"/>
                    <a:pt x="75" y="50"/>
                    <a:pt x="75" y="50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3"/>
                    <a:pt x="16" y="23"/>
                  </a:cubicBezTo>
                  <a:cubicBezTo>
                    <a:pt x="16" y="23"/>
                    <a:pt x="16" y="25"/>
                    <a:pt x="16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9" y="27"/>
                    <a:pt x="8" y="28"/>
                  </a:cubicBezTo>
                  <a:cubicBezTo>
                    <a:pt x="8" y="28"/>
                    <a:pt x="7" y="29"/>
                    <a:pt x="7" y="2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4" y="15"/>
                    <a:pt x="56" y="15"/>
                    <a:pt x="56" y="15"/>
                  </a:cubicBezTo>
                  <a:cubicBezTo>
                    <a:pt x="56" y="15"/>
                    <a:pt x="57" y="14"/>
                    <a:pt x="57" y="15"/>
                  </a:cubicBezTo>
                  <a:cubicBezTo>
                    <a:pt x="57" y="17"/>
                    <a:pt x="58" y="17"/>
                    <a:pt x="58" y="1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7" y="29"/>
                    <a:pt x="67" y="31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0" y="37"/>
                    <a:pt x="80" y="36"/>
                    <a:pt x="80" y="35"/>
                  </a:cubicBezTo>
                  <a:cubicBezTo>
                    <a:pt x="80" y="35"/>
                    <a:pt x="81" y="34"/>
                    <a:pt x="81" y="34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4" y="24"/>
                    <a:pt x="94" y="24"/>
                    <a:pt x="94" y="24"/>
                  </a:cubicBezTo>
                  <a:lnTo>
                    <a:pt x="96" y="2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9" name="Freeform 278">
              <a:extLst>
                <a:ext uri="{FF2B5EF4-FFF2-40B4-BE49-F238E27FC236}">
                  <a16:creationId xmlns:a16="http://schemas.microsoft.com/office/drawing/2014/main" id="{F2644866-AEF4-D18E-222E-48F87FBA4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" y="1852"/>
              <a:ext cx="164" cy="74"/>
            </a:xfrm>
            <a:custGeom>
              <a:avLst/>
              <a:gdLst>
                <a:gd name="T0" fmla="*/ 64 w 69"/>
                <a:gd name="T1" fmla="*/ 12 h 31"/>
                <a:gd name="T2" fmla="*/ 58 w 69"/>
                <a:gd name="T3" fmla="*/ 14 h 31"/>
                <a:gd name="T4" fmla="*/ 54 w 69"/>
                <a:gd name="T5" fmla="*/ 17 h 31"/>
                <a:gd name="T6" fmla="*/ 50 w 69"/>
                <a:gd name="T7" fmla="*/ 17 h 31"/>
                <a:gd name="T8" fmla="*/ 47 w 69"/>
                <a:gd name="T9" fmla="*/ 19 h 31"/>
                <a:gd name="T10" fmla="*/ 45 w 69"/>
                <a:gd name="T11" fmla="*/ 22 h 31"/>
                <a:gd name="T12" fmla="*/ 41 w 69"/>
                <a:gd name="T13" fmla="*/ 22 h 31"/>
                <a:gd name="T14" fmla="*/ 37 w 69"/>
                <a:gd name="T15" fmla="*/ 21 h 31"/>
                <a:gd name="T16" fmla="*/ 34 w 69"/>
                <a:gd name="T17" fmla="*/ 23 h 31"/>
                <a:gd name="T18" fmla="*/ 30 w 69"/>
                <a:gd name="T19" fmla="*/ 25 h 31"/>
                <a:gd name="T20" fmla="*/ 30 w 69"/>
                <a:gd name="T21" fmla="*/ 28 h 31"/>
                <a:gd name="T22" fmla="*/ 26 w 69"/>
                <a:gd name="T23" fmla="*/ 29 h 31"/>
                <a:gd name="T24" fmla="*/ 22 w 69"/>
                <a:gd name="T25" fmla="*/ 30 h 31"/>
                <a:gd name="T26" fmla="*/ 17 w 69"/>
                <a:gd name="T27" fmla="*/ 29 h 31"/>
                <a:gd name="T28" fmla="*/ 12 w 69"/>
                <a:gd name="T29" fmla="*/ 28 h 31"/>
                <a:gd name="T30" fmla="*/ 6 w 69"/>
                <a:gd name="T31" fmla="*/ 28 h 31"/>
                <a:gd name="T32" fmla="*/ 1 w 69"/>
                <a:gd name="T33" fmla="*/ 27 h 31"/>
                <a:gd name="T34" fmla="*/ 3 w 69"/>
                <a:gd name="T35" fmla="*/ 24 h 31"/>
                <a:gd name="T36" fmla="*/ 6 w 69"/>
                <a:gd name="T37" fmla="*/ 24 h 31"/>
                <a:gd name="T38" fmla="*/ 9 w 69"/>
                <a:gd name="T39" fmla="*/ 25 h 31"/>
                <a:gd name="T40" fmla="*/ 10 w 69"/>
                <a:gd name="T41" fmla="*/ 24 h 31"/>
                <a:gd name="T42" fmla="*/ 10 w 69"/>
                <a:gd name="T43" fmla="*/ 22 h 31"/>
                <a:gd name="T44" fmla="*/ 15 w 69"/>
                <a:gd name="T45" fmla="*/ 23 h 31"/>
                <a:gd name="T46" fmla="*/ 21 w 69"/>
                <a:gd name="T47" fmla="*/ 21 h 31"/>
                <a:gd name="T48" fmla="*/ 21 w 69"/>
                <a:gd name="T49" fmla="*/ 17 h 31"/>
                <a:gd name="T50" fmla="*/ 18 w 69"/>
                <a:gd name="T51" fmla="*/ 15 h 31"/>
                <a:gd name="T52" fmla="*/ 15 w 69"/>
                <a:gd name="T53" fmla="*/ 15 h 31"/>
                <a:gd name="T54" fmla="*/ 11 w 69"/>
                <a:gd name="T55" fmla="*/ 16 h 31"/>
                <a:gd name="T56" fmla="*/ 7 w 69"/>
                <a:gd name="T57" fmla="*/ 14 h 31"/>
                <a:gd name="T58" fmla="*/ 9 w 69"/>
                <a:gd name="T59" fmla="*/ 10 h 31"/>
                <a:gd name="T60" fmla="*/ 13 w 69"/>
                <a:gd name="T61" fmla="*/ 7 h 31"/>
                <a:gd name="T62" fmla="*/ 14 w 69"/>
                <a:gd name="T63" fmla="*/ 4 h 31"/>
                <a:gd name="T64" fmla="*/ 20 w 69"/>
                <a:gd name="T65" fmla="*/ 4 h 31"/>
                <a:gd name="T66" fmla="*/ 27 w 69"/>
                <a:gd name="T67" fmla="*/ 6 h 31"/>
                <a:gd name="T68" fmla="*/ 28 w 69"/>
                <a:gd name="T69" fmla="*/ 1 h 31"/>
                <a:gd name="T70" fmla="*/ 33 w 69"/>
                <a:gd name="T71" fmla="*/ 1 h 31"/>
                <a:gd name="T72" fmla="*/ 37 w 69"/>
                <a:gd name="T73" fmla="*/ 3 h 31"/>
                <a:gd name="T74" fmla="*/ 42 w 69"/>
                <a:gd name="T75" fmla="*/ 3 h 31"/>
                <a:gd name="T76" fmla="*/ 47 w 69"/>
                <a:gd name="T77" fmla="*/ 3 h 31"/>
                <a:gd name="T78" fmla="*/ 54 w 69"/>
                <a:gd name="T79" fmla="*/ 3 h 31"/>
                <a:gd name="T80" fmla="*/ 59 w 69"/>
                <a:gd name="T81" fmla="*/ 3 h 31"/>
                <a:gd name="T82" fmla="*/ 64 w 69"/>
                <a:gd name="T83" fmla="*/ 6 h 31"/>
                <a:gd name="T84" fmla="*/ 68 w 69"/>
                <a:gd name="T85" fmla="*/ 8 h 31"/>
                <a:gd name="T86" fmla="*/ 67 w 69"/>
                <a:gd name="T87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9" h="31">
                  <a:moveTo>
                    <a:pt x="67" y="10"/>
                  </a:moveTo>
                  <a:cubicBezTo>
                    <a:pt x="65" y="11"/>
                    <a:pt x="65" y="11"/>
                    <a:pt x="65" y="11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4" y="22"/>
                    <a:pt x="44" y="22"/>
                  </a:cubicBezTo>
                  <a:cubicBezTo>
                    <a:pt x="43" y="22"/>
                    <a:pt x="42" y="22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8" y="25"/>
                    <a:pt x="8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7" y="22"/>
                    <a:pt x="19" y="22"/>
                    <a:pt x="19" y="2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4"/>
                    <a:pt x="9" y="14"/>
                  </a:cubicBezTo>
                  <a:cubicBezTo>
                    <a:pt x="8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9"/>
                    <a:pt x="69" y="9"/>
                  </a:cubicBezTo>
                  <a:lnTo>
                    <a:pt x="67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0" name="Freeform 279">
              <a:extLst>
                <a:ext uri="{FF2B5EF4-FFF2-40B4-BE49-F238E27FC236}">
                  <a16:creationId xmlns:a16="http://schemas.microsoft.com/office/drawing/2014/main" id="{A4F8699A-3322-F9A1-480E-1D999568F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" y="1893"/>
              <a:ext cx="114" cy="76"/>
            </a:xfrm>
            <a:custGeom>
              <a:avLst/>
              <a:gdLst>
                <a:gd name="T0" fmla="*/ 36 w 48"/>
                <a:gd name="T1" fmla="*/ 12 h 32"/>
                <a:gd name="T2" fmla="*/ 31 w 48"/>
                <a:gd name="T3" fmla="*/ 13 h 32"/>
                <a:gd name="T4" fmla="*/ 27 w 48"/>
                <a:gd name="T5" fmla="*/ 11 h 32"/>
                <a:gd name="T6" fmla="*/ 21 w 48"/>
                <a:gd name="T7" fmla="*/ 11 h 32"/>
                <a:gd name="T8" fmla="*/ 16 w 48"/>
                <a:gd name="T9" fmla="*/ 11 h 32"/>
                <a:gd name="T10" fmla="*/ 11 w 48"/>
                <a:gd name="T11" fmla="*/ 9 h 32"/>
                <a:gd name="T12" fmla="*/ 14 w 48"/>
                <a:gd name="T13" fmla="*/ 7 h 32"/>
                <a:gd name="T14" fmla="*/ 18 w 48"/>
                <a:gd name="T15" fmla="*/ 7 h 32"/>
                <a:gd name="T16" fmla="*/ 21 w 48"/>
                <a:gd name="T17" fmla="*/ 8 h 32"/>
                <a:gd name="T18" fmla="*/ 20 w 48"/>
                <a:gd name="T19" fmla="*/ 6 h 32"/>
                <a:gd name="T20" fmla="*/ 21 w 48"/>
                <a:gd name="T21" fmla="*/ 3 h 32"/>
                <a:gd name="T22" fmla="*/ 19 w 48"/>
                <a:gd name="T23" fmla="*/ 0 h 32"/>
                <a:gd name="T24" fmla="*/ 13 w 48"/>
                <a:gd name="T25" fmla="*/ 2 h 32"/>
                <a:gd name="T26" fmla="*/ 12 w 48"/>
                <a:gd name="T27" fmla="*/ 6 h 32"/>
                <a:gd name="T28" fmla="*/ 8 w 48"/>
                <a:gd name="T29" fmla="*/ 7 h 32"/>
                <a:gd name="T30" fmla="*/ 8 w 48"/>
                <a:gd name="T31" fmla="*/ 11 h 32"/>
                <a:gd name="T32" fmla="*/ 1 w 48"/>
                <a:gd name="T33" fmla="*/ 10 h 32"/>
                <a:gd name="T34" fmla="*/ 2 w 48"/>
                <a:gd name="T35" fmla="*/ 15 h 32"/>
                <a:gd name="T36" fmla="*/ 4 w 48"/>
                <a:gd name="T37" fmla="*/ 16 h 32"/>
                <a:gd name="T38" fmla="*/ 6 w 48"/>
                <a:gd name="T39" fmla="*/ 21 h 32"/>
                <a:gd name="T40" fmla="*/ 3 w 48"/>
                <a:gd name="T41" fmla="*/ 26 h 32"/>
                <a:gd name="T42" fmla="*/ 3 w 48"/>
                <a:gd name="T43" fmla="*/ 30 h 32"/>
                <a:gd name="T44" fmla="*/ 6 w 48"/>
                <a:gd name="T45" fmla="*/ 29 h 32"/>
                <a:gd name="T46" fmla="*/ 9 w 48"/>
                <a:gd name="T47" fmla="*/ 28 h 32"/>
                <a:gd name="T48" fmla="*/ 12 w 48"/>
                <a:gd name="T49" fmla="*/ 28 h 32"/>
                <a:gd name="T50" fmla="*/ 13 w 48"/>
                <a:gd name="T51" fmla="*/ 26 h 32"/>
                <a:gd name="T52" fmla="*/ 16 w 48"/>
                <a:gd name="T53" fmla="*/ 26 h 32"/>
                <a:gd name="T54" fmla="*/ 18 w 48"/>
                <a:gd name="T55" fmla="*/ 25 h 32"/>
                <a:gd name="T56" fmla="*/ 18 w 48"/>
                <a:gd name="T57" fmla="*/ 23 h 32"/>
                <a:gd name="T58" fmla="*/ 20 w 48"/>
                <a:gd name="T59" fmla="*/ 21 h 32"/>
                <a:gd name="T60" fmla="*/ 21 w 48"/>
                <a:gd name="T61" fmla="*/ 19 h 32"/>
                <a:gd name="T62" fmla="*/ 24 w 48"/>
                <a:gd name="T63" fmla="*/ 20 h 32"/>
                <a:gd name="T64" fmla="*/ 25 w 48"/>
                <a:gd name="T65" fmla="*/ 23 h 32"/>
                <a:gd name="T66" fmla="*/ 25 w 48"/>
                <a:gd name="T67" fmla="*/ 26 h 32"/>
                <a:gd name="T68" fmla="*/ 26 w 48"/>
                <a:gd name="T69" fmla="*/ 29 h 32"/>
                <a:gd name="T70" fmla="*/ 27 w 48"/>
                <a:gd name="T71" fmla="*/ 32 h 32"/>
                <a:gd name="T72" fmla="*/ 30 w 48"/>
                <a:gd name="T73" fmla="*/ 30 h 32"/>
                <a:gd name="T74" fmla="*/ 35 w 48"/>
                <a:gd name="T75" fmla="*/ 27 h 32"/>
                <a:gd name="T76" fmla="*/ 39 w 48"/>
                <a:gd name="T77" fmla="*/ 26 h 32"/>
                <a:gd name="T78" fmla="*/ 40 w 48"/>
                <a:gd name="T79" fmla="*/ 27 h 32"/>
                <a:gd name="T80" fmla="*/ 42 w 48"/>
                <a:gd name="T81" fmla="*/ 27 h 32"/>
                <a:gd name="T82" fmla="*/ 45 w 48"/>
                <a:gd name="T83" fmla="*/ 27 h 32"/>
                <a:gd name="T84" fmla="*/ 48 w 48"/>
                <a:gd name="T85" fmla="*/ 27 h 32"/>
                <a:gd name="T86" fmla="*/ 47 w 48"/>
                <a:gd name="T87" fmla="*/ 23 h 32"/>
                <a:gd name="T88" fmla="*/ 46 w 48"/>
                <a:gd name="T89" fmla="*/ 19 h 32"/>
                <a:gd name="T90" fmla="*/ 43 w 48"/>
                <a:gd name="T91" fmla="*/ 18 h 32"/>
                <a:gd name="T92" fmla="*/ 40 w 48"/>
                <a:gd name="T93" fmla="*/ 17 h 32"/>
                <a:gd name="T94" fmla="*/ 39 w 48"/>
                <a:gd name="T95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32">
                  <a:moveTo>
                    <a:pt x="39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4"/>
                    <a:pt x="2" y="15"/>
                  </a:cubicBezTo>
                  <a:cubicBezTo>
                    <a:pt x="2" y="15"/>
                    <a:pt x="3" y="15"/>
                    <a:pt x="3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7"/>
                    <a:pt x="48" y="27"/>
                  </a:cubicBezTo>
                  <a:cubicBezTo>
                    <a:pt x="48" y="26"/>
                    <a:pt x="47" y="26"/>
                    <a:pt x="47" y="26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9" y="13"/>
                    <a:pt x="39" y="13"/>
                  </a:cubicBezTo>
                  <a:lnTo>
                    <a:pt x="39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1" name="Freeform 280">
              <a:extLst>
                <a:ext uri="{FF2B5EF4-FFF2-40B4-BE49-F238E27FC236}">
                  <a16:creationId xmlns:a16="http://schemas.microsoft.com/office/drawing/2014/main" id="{4408574D-6300-7C26-81A9-74903058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1961"/>
              <a:ext cx="250" cy="219"/>
            </a:xfrm>
            <a:custGeom>
              <a:avLst/>
              <a:gdLst>
                <a:gd name="T0" fmla="*/ 16 w 105"/>
                <a:gd name="T1" fmla="*/ 53 h 92"/>
                <a:gd name="T2" fmla="*/ 27 w 105"/>
                <a:gd name="T3" fmla="*/ 52 h 92"/>
                <a:gd name="T4" fmla="*/ 34 w 105"/>
                <a:gd name="T5" fmla="*/ 44 h 92"/>
                <a:gd name="T6" fmla="*/ 37 w 105"/>
                <a:gd name="T7" fmla="*/ 41 h 92"/>
                <a:gd name="T8" fmla="*/ 42 w 105"/>
                <a:gd name="T9" fmla="*/ 41 h 92"/>
                <a:gd name="T10" fmla="*/ 45 w 105"/>
                <a:gd name="T11" fmla="*/ 38 h 92"/>
                <a:gd name="T12" fmla="*/ 51 w 105"/>
                <a:gd name="T13" fmla="*/ 38 h 92"/>
                <a:gd name="T14" fmla="*/ 52 w 105"/>
                <a:gd name="T15" fmla="*/ 34 h 92"/>
                <a:gd name="T16" fmla="*/ 54 w 105"/>
                <a:gd name="T17" fmla="*/ 29 h 92"/>
                <a:gd name="T18" fmla="*/ 59 w 105"/>
                <a:gd name="T19" fmla="*/ 26 h 92"/>
                <a:gd name="T20" fmla="*/ 57 w 105"/>
                <a:gd name="T21" fmla="*/ 21 h 92"/>
                <a:gd name="T22" fmla="*/ 64 w 105"/>
                <a:gd name="T23" fmla="*/ 20 h 92"/>
                <a:gd name="T24" fmla="*/ 64 w 105"/>
                <a:gd name="T25" fmla="*/ 16 h 92"/>
                <a:gd name="T26" fmla="*/ 67 w 105"/>
                <a:gd name="T27" fmla="*/ 10 h 92"/>
                <a:gd name="T28" fmla="*/ 67 w 105"/>
                <a:gd name="T29" fmla="*/ 5 h 92"/>
                <a:gd name="T30" fmla="*/ 73 w 105"/>
                <a:gd name="T31" fmla="*/ 2 h 92"/>
                <a:gd name="T32" fmla="*/ 82 w 105"/>
                <a:gd name="T33" fmla="*/ 2 h 92"/>
                <a:gd name="T34" fmla="*/ 89 w 105"/>
                <a:gd name="T35" fmla="*/ 0 h 92"/>
                <a:gd name="T36" fmla="*/ 94 w 105"/>
                <a:gd name="T37" fmla="*/ 4 h 92"/>
                <a:gd name="T38" fmla="*/ 97 w 105"/>
                <a:gd name="T39" fmla="*/ 9 h 92"/>
                <a:gd name="T40" fmla="*/ 103 w 105"/>
                <a:gd name="T41" fmla="*/ 11 h 92"/>
                <a:gd name="T42" fmla="*/ 101 w 105"/>
                <a:gd name="T43" fmla="*/ 14 h 92"/>
                <a:gd name="T44" fmla="*/ 97 w 105"/>
                <a:gd name="T45" fmla="*/ 17 h 92"/>
                <a:gd name="T46" fmla="*/ 90 w 105"/>
                <a:gd name="T47" fmla="*/ 18 h 92"/>
                <a:gd name="T48" fmla="*/ 83 w 105"/>
                <a:gd name="T49" fmla="*/ 17 h 92"/>
                <a:gd name="T50" fmla="*/ 83 w 105"/>
                <a:gd name="T51" fmla="*/ 22 h 92"/>
                <a:gd name="T52" fmla="*/ 84 w 105"/>
                <a:gd name="T53" fmla="*/ 29 h 92"/>
                <a:gd name="T54" fmla="*/ 88 w 105"/>
                <a:gd name="T55" fmla="*/ 32 h 92"/>
                <a:gd name="T56" fmla="*/ 88 w 105"/>
                <a:gd name="T57" fmla="*/ 35 h 92"/>
                <a:gd name="T58" fmla="*/ 86 w 105"/>
                <a:gd name="T59" fmla="*/ 41 h 92"/>
                <a:gd name="T60" fmla="*/ 82 w 105"/>
                <a:gd name="T61" fmla="*/ 46 h 92"/>
                <a:gd name="T62" fmla="*/ 78 w 105"/>
                <a:gd name="T63" fmla="*/ 53 h 92"/>
                <a:gd name="T64" fmla="*/ 68 w 105"/>
                <a:gd name="T65" fmla="*/ 64 h 92"/>
                <a:gd name="T66" fmla="*/ 62 w 105"/>
                <a:gd name="T67" fmla="*/ 65 h 92"/>
                <a:gd name="T68" fmla="*/ 58 w 105"/>
                <a:gd name="T69" fmla="*/ 65 h 92"/>
                <a:gd name="T70" fmla="*/ 55 w 105"/>
                <a:gd name="T71" fmla="*/ 71 h 92"/>
                <a:gd name="T72" fmla="*/ 58 w 105"/>
                <a:gd name="T73" fmla="*/ 76 h 92"/>
                <a:gd name="T74" fmla="*/ 61 w 105"/>
                <a:gd name="T75" fmla="*/ 81 h 92"/>
                <a:gd name="T76" fmla="*/ 63 w 105"/>
                <a:gd name="T77" fmla="*/ 87 h 92"/>
                <a:gd name="T78" fmla="*/ 58 w 105"/>
                <a:gd name="T79" fmla="*/ 88 h 92"/>
                <a:gd name="T80" fmla="*/ 53 w 105"/>
                <a:gd name="T81" fmla="*/ 88 h 92"/>
                <a:gd name="T82" fmla="*/ 49 w 105"/>
                <a:gd name="T83" fmla="*/ 90 h 92"/>
                <a:gd name="T84" fmla="*/ 43 w 105"/>
                <a:gd name="T85" fmla="*/ 91 h 92"/>
                <a:gd name="T86" fmla="*/ 39 w 105"/>
                <a:gd name="T87" fmla="*/ 86 h 92"/>
                <a:gd name="T88" fmla="*/ 36 w 105"/>
                <a:gd name="T89" fmla="*/ 82 h 92"/>
                <a:gd name="T90" fmla="*/ 33 w 105"/>
                <a:gd name="T91" fmla="*/ 81 h 92"/>
                <a:gd name="T92" fmla="*/ 25 w 105"/>
                <a:gd name="T93" fmla="*/ 81 h 92"/>
                <a:gd name="T94" fmla="*/ 20 w 105"/>
                <a:gd name="T95" fmla="*/ 81 h 92"/>
                <a:gd name="T96" fmla="*/ 16 w 105"/>
                <a:gd name="T97" fmla="*/ 82 h 92"/>
                <a:gd name="T98" fmla="*/ 8 w 105"/>
                <a:gd name="T99" fmla="*/ 82 h 92"/>
                <a:gd name="T100" fmla="*/ 7 w 105"/>
                <a:gd name="T101" fmla="*/ 76 h 92"/>
                <a:gd name="T102" fmla="*/ 12 w 105"/>
                <a:gd name="T103" fmla="*/ 73 h 92"/>
                <a:gd name="T104" fmla="*/ 15 w 105"/>
                <a:gd name="T105" fmla="*/ 69 h 92"/>
                <a:gd name="T106" fmla="*/ 12 w 105"/>
                <a:gd name="T107" fmla="*/ 63 h 92"/>
                <a:gd name="T108" fmla="*/ 5 w 105"/>
                <a:gd name="T109" fmla="*/ 5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5" h="92">
                  <a:moveTo>
                    <a:pt x="0" y="51"/>
                  </a:moveTo>
                  <a:cubicBezTo>
                    <a:pt x="0" y="51"/>
                    <a:pt x="1" y="51"/>
                    <a:pt x="1" y="51"/>
                  </a:cubicBezTo>
                  <a:cubicBezTo>
                    <a:pt x="2" y="51"/>
                    <a:pt x="8" y="53"/>
                    <a:pt x="9" y="54"/>
                  </a:cubicBezTo>
                  <a:cubicBezTo>
                    <a:pt x="10" y="54"/>
                    <a:pt x="12" y="54"/>
                    <a:pt x="12" y="54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3" y="51"/>
                    <a:pt x="33" y="51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9"/>
                    <a:pt x="44" y="39"/>
                    <a:pt x="44" y="38"/>
                  </a:cubicBezTo>
                  <a:cubicBezTo>
                    <a:pt x="44" y="38"/>
                    <a:pt x="45" y="38"/>
                    <a:pt x="45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1" y="22"/>
                    <a:pt x="63" y="22"/>
                  </a:cubicBezTo>
                  <a:cubicBezTo>
                    <a:pt x="64" y="22"/>
                    <a:pt x="64" y="21"/>
                    <a:pt x="64" y="21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4" y="2"/>
                  </a:cubicBezTo>
                  <a:cubicBezTo>
                    <a:pt x="84" y="2"/>
                    <a:pt x="85" y="1"/>
                    <a:pt x="85" y="1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91" y="1"/>
                    <a:pt x="91" y="1"/>
                    <a:pt x="91" y="1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16"/>
                    <a:pt x="83" y="17"/>
                    <a:pt x="83" y="17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1" y="18"/>
                    <a:pt x="81" y="19"/>
                    <a:pt x="81" y="19"/>
                  </a:cubicBezTo>
                  <a:cubicBezTo>
                    <a:pt x="81" y="20"/>
                    <a:pt x="82" y="21"/>
                    <a:pt x="82" y="21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4"/>
                    <a:pt x="82" y="24"/>
                    <a:pt x="82" y="24"/>
                  </a:cubicBezTo>
                  <a:cubicBezTo>
                    <a:pt x="82" y="25"/>
                    <a:pt x="83" y="25"/>
                    <a:pt x="83" y="26"/>
                  </a:cubicBezTo>
                  <a:cubicBezTo>
                    <a:pt x="83" y="26"/>
                    <a:pt x="83" y="27"/>
                    <a:pt x="83" y="27"/>
                  </a:cubicBezTo>
                  <a:cubicBezTo>
                    <a:pt x="83" y="27"/>
                    <a:pt x="84" y="29"/>
                    <a:pt x="84" y="29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5" y="43"/>
                    <a:pt x="85" y="44"/>
                    <a:pt x="84" y="44"/>
                  </a:cubicBezTo>
                  <a:cubicBezTo>
                    <a:pt x="84" y="44"/>
                    <a:pt x="84" y="45"/>
                    <a:pt x="84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82" y="47"/>
                    <a:pt x="82" y="47"/>
                  </a:cubicBezTo>
                  <a:cubicBezTo>
                    <a:pt x="82" y="47"/>
                    <a:pt x="82" y="48"/>
                    <a:pt x="82" y="48"/>
                  </a:cubicBezTo>
                  <a:cubicBezTo>
                    <a:pt x="82" y="48"/>
                    <a:pt x="80" y="50"/>
                    <a:pt x="80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8" y="53"/>
                    <a:pt x="76" y="56"/>
                    <a:pt x="75" y="56"/>
                  </a:cubicBezTo>
                  <a:cubicBezTo>
                    <a:pt x="75" y="57"/>
                    <a:pt x="73" y="58"/>
                    <a:pt x="72" y="58"/>
                  </a:cubicBezTo>
                  <a:cubicBezTo>
                    <a:pt x="72" y="58"/>
                    <a:pt x="71" y="61"/>
                    <a:pt x="71" y="61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7" y="64"/>
                    <a:pt x="66" y="64"/>
                    <a:pt x="66" y="64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0" y="63"/>
                    <a:pt x="60" y="63"/>
                  </a:cubicBezTo>
                  <a:cubicBezTo>
                    <a:pt x="60" y="63"/>
                    <a:pt x="59" y="64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64" y="85"/>
                    <a:pt x="64" y="85"/>
                    <a:pt x="64" y="85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92"/>
                    <a:pt x="43" y="91"/>
                    <a:pt x="43" y="91"/>
                  </a:cubicBezTo>
                  <a:cubicBezTo>
                    <a:pt x="43" y="91"/>
                    <a:pt x="42" y="91"/>
                    <a:pt x="42" y="91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89"/>
                  </a:cubicBezTo>
                  <a:cubicBezTo>
                    <a:pt x="40" y="89"/>
                    <a:pt x="40" y="88"/>
                    <a:pt x="40" y="88"/>
                  </a:cubicBezTo>
                  <a:cubicBezTo>
                    <a:pt x="40" y="88"/>
                    <a:pt x="40" y="87"/>
                    <a:pt x="40" y="87"/>
                  </a:cubicBezTo>
                  <a:cubicBezTo>
                    <a:pt x="40" y="86"/>
                    <a:pt x="39" y="86"/>
                    <a:pt x="39" y="86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8" y="85"/>
                    <a:pt x="38" y="84"/>
                    <a:pt x="38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6" y="84"/>
                    <a:pt x="36" y="84"/>
                    <a:pt x="36" y="84"/>
                  </a:cubicBezTo>
                  <a:cubicBezTo>
                    <a:pt x="36" y="84"/>
                    <a:pt x="36" y="83"/>
                    <a:pt x="36" y="83"/>
                  </a:cubicBezTo>
                  <a:cubicBezTo>
                    <a:pt x="36" y="83"/>
                    <a:pt x="36" y="82"/>
                    <a:pt x="36" y="82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0"/>
                    <a:pt x="15" y="69"/>
                    <a:pt x="15" y="69"/>
                  </a:cubicBezTo>
                  <a:cubicBezTo>
                    <a:pt x="14" y="69"/>
                    <a:pt x="13" y="68"/>
                    <a:pt x="13" y="68"/>
                  </a:cubicBezTo>
                  <a:cubicBezTo>
                    <a:pt x="13" y="68"/>
                    <a:pt x="12" y="68"/>
                    <a:pt x="12" y="68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0" y="61"/>
                    <a:pt x="10" y="61"/>
                  </a:cubicBezTo>
                  <a:cubicBezTo>
                    <a:pt x="9" y="61"/>
                    <a:pt x="9" y="60"/>
                    <a:pt x="8" y="60"/>
                  </a:cubicBezTo>
                  <a:cubicBezTo>
                    <a:pt x="8" y="60"/>
                    <a:pt x="7" y="60"/>
                    <a:pt x="7" y="60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1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2" name="Freeform 281">
              <a:extLst>
                <a:ext uri="{FF2B5EF4-FFF2-40B4-BE49-F238E27FC236}">
                  <a16:creationId xmlns:a16="http://schemas.microsoft.com/office/drawing/2014/main" id="{D40FB3EA-85F2-2BD5-ACBB-04A85FFE1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4" y="1916"/>
              <a:ext cx="285" cy="243"/>
            </a:xfrm>
            <a:custGeom>
              <a:avLst/>
              <a:gdLst>
                <a:gd name="T0" fmla="*/ 113 w 120"/>
                <a:gd name="T1" fmla="*/ 93 h 102"/>
                <a:gd name="T2" fmla="*/ 119 w 120"/>
                <a:gd name="T3" fmla="*/ 92 h 102"/>
                <a:gd name="T4" fmla="*/ 117 w 120"/>
                <a:gd name="T5" fmla="*/ 87 h 102"/>
                <a:gd name="T6" fmla="*/ 115 w 120"/>
                <a:gd name="T7" fmla="*/ 80 h 102"/>
                <a:gd name="T8" fmla="*/ 108 w 120"/>
                <a:gd name="T9" fmla="*/ 73 h 102"/>
                <a:gd name="T10" fmla="*/ 111 w 120"/>
                <a:gd name="T11" fmla="*/ 61 h 102"/>
                <a:gd name="T12" fmla="*/ 105 w 120"/>
                <a:gd name="T13" fmla="*/ 45 h 102"/>
                <a:gd name="T14" fmla="*/ 106 w 120"/>
                <a:gd name="T15" fmla="*/ 32 h 102"/>
                <a:gd name="T16" fmla="*/ 107 w 120"/>
                <a:gd name="T17" fmla="*/ 28 h 102"/>
                <a:gd name="T18" fmla="*/ 105 w 120"/>
                <a:gd name="T19" fmla="*/ 22 h 102"/>
                <a:gd name="T20" fmla="*/ 99 w 120"/>
                <a:gd name="T21" fmla="*/ 19 h 102"/>
                <a:gd name="T22" fmla="*/ 93 w 120"/>
                <a:gd name="T23" fmla="*/ 15 h 102"/>
                <a:gd name="T24" fmla="*/ 84 w 120"/>
                <a:gd name="T25" fmla="*/ 13 h 102"/>
                <a:gd name="T26" fmla="*/ 80 w 120"/>
                <a:gd name="T27" fmla="*/ 10 h 102"/>
                <a:gd name="T28" fmla="*/ 74 w 120"/>
                <a:gd name="T29" fmla="*/ 12 h 102"/>
                <a:gd name="T30" fmla="*/ 66 w 120"/>
                <a:gd name="T31" fmla="*/ 16 h 102"/>
                <a:gd name="T32" fmla="*/ 62 w 120"/>
                <a:gd name="T33" fmla="*/ 18 h 102"/>
                <a:gd name="T34" fmla="*/ 62 w 120"/>
                <a:gd name="T35" fmla="*/ 21 h 102"/>
                <a:gd name="T36" fmla="*/ 58 w 120"/>
                <a:gd name="T37" fmla="*/ 21 h 102"/>
                <a:gd name="T38" fmla="*/ 53 w 120"/>
                <a:gd name="T39" fmla="*/ 22 h 102"/>
                <a:gd name="T40" fmla="*/ 47 w 120"/>
                <a:gd name="T41" fmla="*/ 23 h 102"/>
                <a:gd name="T42" fmla="*/ 40 w 120"/>
                <a:gd name="T43" fmla="*/ 20 h 102"/>
                <a:gd name="T44" fmla="*/ 36 w 120"/>
                <a:gd name="T45" fmla="*/ 17 h 102"/>
                <a:gd name="T46" fmla="*/ 30 w 120"/>
                <a:gd name="T47" fmla="*/ 14 h 102"/>
                <a:gd name="T48" fmla="*/ 28 w 120"/>
                <a:gd name="T49" fmla="*/ 9 h 102"/>
                <a:gd name="T50" fmla="*/ 25 w 120"/>
                <a:gd name="T51" fmla="*/ 5 h 102"/>
                <a:gd name="T52" fmla="*/ 26 w 120"/>
                <a:gd name="T53" fmla="*/ 2 h 102"/>
                <a:gd name="T54" fmla="*/ 22 w 120"/>
                <a:gd name="T55" fmla="*/ 1 h 102"/>
                <a:gd name="T56" fmla="*/ 15 w 120"/>
                <a:gd name="T57" fmla="*/ 5 h 102"/>
                <a:gd name="T58" fmla="*/ 8 w 120"/>
                <a:gd name="T59" fmla="*/ 4 h 102"/>
                <a:gd name="T60" fmla="*/ 3 w 120"/>
                <a:gd name="T61" fmla="*/ 0 h 102"/>
                <a:gd name="T62" fmla="*/ 0 w 120"/>
                <a:gd name="T63" fmla="*/ 2 h 102"/>
                <a:gd name="T64" fmla="*/ 1 w 120"/>
                <a:gd name="T65" fmla="*/ 8 h 102"/>
                <a:gd name="T66" fmla="*/ 2 w 120"/>
                <a:gd name="T67" fmla="*/ 14 h 102"/>
                <a:gd name="T68" fmla="*/ 4 w 120"/>
                <a:gd name="T69" fmla="*/ 19 h 102"/>
                <a:gd name="T70" fmla="*/ 6 w 120"/>
                <a:gd name="T71" fmla="*/ 22 h 102"/>
                <a:gd name="T72" fmla="*/ 7 w 120"/>
                <a:gd name="T73" fmla="*/ 27 h 102"/>
                <a:gd name="T74" fmla="*/ 13 w 120"/>
                <a:gd name="T75" fmla="*/ 28 h 102"/>
                <a:gd name="T76" fmla="*/ 13 w 120"/>
                <a:gd name="T77" fmla="*/ 32 h 102"/>
                <a:gd name="T78" fmla="*/ 10 w 120"/>
                <a:gd name="T79" fmla="*/ 36 h 102"/>
                <a:gd name="T80" fmla="*/ 9 w 120"/>
                <a:gd name="T81" fmla="*/ 40 h 102"/>
                <a:gd name="T82" fmla="*/ 11 w 120"/>
                <a:gd name="T83" fmla="*/ 44 h 102"/>
                <a:gd name="T84" fmla="*/ 13 w 120"/>
                <a:gd name="T85" fmla="*/ 48 h 102"/>
                <a:gd name="T86" fmla="*/ 19 w 120"/>
                <a:gd name="T87" fmla="*/ 51 h 102"/>
                <a:gd name="T88" fmla="*/ 23 w 120"/>
                <a:gd name="T89" fmla="*/ 55 h 102"/>
                <a:gd name="T90" fmla="*/ 22 w 120"/>
                <a:gd name="T91" fmla="*/ 62 h 102"/>
                <a:gd name="T92" fmla="*/ 24 w 120"/>
                <a:gd name="T93" fmla="*/ 65 h 102"/>
                <a:gd name="T94" fmla="*/ 29 w 120"/>
                <a:gd name="T95" fmla="*/ 69 h 102"/>
                <a:gd name="T96" fmla="*/ 31 w 120"/>
                <a:gd name="T97" fmla="*/ 65 h 102"/>
                <a:gd name="T98" fmla="*/ 35 w 120"/>
                <a:gd name="T99" fmla="*/ 68 h 102"/>
                <a:gd name="T100" fmla="*/ 38 w 120"/>
                <a:gd name="T101" fmla="*/ 70 h 102"/>
                <a:gd name="T102" fmla="*/ 43 w 120"/>
                <a:gd name="T103" fmla="*/ 76 h 102"/>
                <a:gd name="T104" fmla="*/ 46 w 120"/>
                <a:gd name="T105" fmla="*/ 83 h 102"/>
                <a:gd name="T106" fmla="*/ 53 w 120"/>
                <a:gd name="T107" fmla="*/ 86 h 102"/>
                <a:gd name="T108" fmla="*/ 61 w 120"/>
                <a:gd name="T109" fmla="*/ 91 h 102"/>
                <a:gd name="T110" fmla="*/ 69 w 120"/>
                <a:gd name="T111" fmla="*/ 91 h 102"/>
                <a:gd name="T112" fmla="*/ 74 w 120"/>
                <a:gd name="T113" fmla="*/ 89 h 102"/>
                <a:gd name="T114" fmla="*/ 81 w 120"/>
                <a:gd name="T115" fmla="*/ 92 h 102"/>
                <a:gd name="T116" fmla="*/ 86 w 120"/>
                <a:gd name="T117" fmla="*/ 98 h 102"/>
                <a:gd name="T118" fmla="*/ 93 w 120"/>
                <a:gd name="T119" fmla="*/ 100 h 102"/>
                <a:gd name="T120" fmla="*/ 97 w 120"/>
                <a:gd name="T121" fmla="*/ 100 h 102"/>
                <a:gd name="T122" fmla="*/ 103 w 120"/>
                <a:gd name="T123" fmla="*/ 100 h 102"/>
                <a:gd name="T124" fmla="*/ 108 w 120"/>
                <a:gd name="T12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0" h="102">
                  <a:moveTo>
                    <a:pt x="109" y="102"/>
                  </a:moveTo>
                  <a:cubicBezTo>
                    <a:pt x="110" y="98"/>
                    <a:pt x="110" y="98"/>
                    <a:pt x="110" y="98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14" y="93"/>
                    <a:pt x="114" y="93"/>
                    <a:pt x="114" y="93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17" y="92"/>
                    <a:pt x="117" y="92"/>
                    <a:pt x="117" y="9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19" y="91"/>
                    <a:pt x="119" y="91"/>
                    <a:pt x="119" y="91"/>
                  </a:cubicBezTo>
                  <a:cubicBezTo>
                    <a:pt x="119" y="90"/>
                    <a:pt x="119" y="90"/>
                    <a:pt x="119" y="90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9" y="89"/>
                    <a:pt x="120" y="88"/>
                    <a:pt x="120" y="88"/>
                  </a:cubicBezTo>
                  <a:cubicBezTo>
                    <a:pt x="119" y="88"/>
                    <a:pt x="118" y="87"/>
                    <a:pt x="118" y="87"/>
                  </a:cubicBezTo>
                  <a:cubicBezTo>
                    <a:pt x="118" y="87"/>
                    <a:pt x="117" y="87"/>
                    <a:pt x="117" y="87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17" y="85"/>
                    <a:pt x="117" y="85"/>
                    <a:pt x="117" y="85"/>
                  </a:cubicBezTo>
                  <a:cubicBezTo>
                    <a:pt x="117" y="83"/>
                    <a:pt x="117" y="83"/>
                    <a:pt x="117" y="83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7" y="81"/>
                    <a:pt x="115" y="80"/>
                    <a:pt x="115" y="80"/>
                  </a:cubicBezTo>
                  <a:cubicBezTo>
                    <a:pt x="114" y="80"/>
                    <a:pt x="114" y="79"/>
                    <a:pt x="113" y="79"/>
                  </a:cubicBezTo>
                  <a:cubicBezTo>
                    <a:pt x="113" y="79"/>
                    <a:pt x="112" y="79"/>
                    <a:pt x="112" y="79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6" y="71"/>
                    <a:pt x="106" y="71"/>
                    <a:pt x="106" y="71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11" y="62"/>
                    <a:pt x="111" y="61"/>
                  </a:cubicBezTo>
                  <a:cubicBezTo>
                    <a:pt x="111" y="61"/>
                    <a:pt x="111" y="60"/>
                    <a:pt x="110" y="59"/>
                  </a:cubicBezTo>
                  <a:cubicBezTo>
                    <a:pt x="110" y="59"/>
                    <a:pt x="104" y="59"/>
                    <a:pt x="104" y="58"/>
                  </a:cubicBezTo>
                  <a:cubicBezTo>
                    <a:pt x="104" y="58"/>
                    <a:pt x="105" y="53"/>
                    <a:pt x="105" y="53"/>
                  </a:cubicBezTo>
                  <a:cubicBezTo>
                    <a:pt x="105" y="53"/>
                    <a:pt x="104" y="51"/>
                    <a:pt x="104" y="50"/>
                  </a:cubicBezTo>
                  <a:cubicBezTo>
                    <a:pt x="103" y="50"/>
                    <a:pt x="103" y="47"/>
                    <a:pt x="103" y="47"/>
                  </a:cubicBezTo>
                  <a:cubicBezTo>
                    <a:pt x="104" y="47"/>
                    <a:pt x="105" y="45"/>
                    <a:pt x="105" y="45"/>
                  </a:cubicBezTo>
                  <a:cubicBezTo>
                    <a:pt x="105" y="45"/>
                    <a:pt x="103" y="44"/>
                    <a:pt x="103" y="43"/>
                  </a:cubicBezTo>
                  <a:cubicBezTo>
                    <a:pt x="103" y="43"/>
                    <a:pt x="103" y="40"/>
                    <a:pt x="103" y="40"/>
                  </a:cubicBezTo>
                  <a:cubicBezTo>
                    <a:pt x="103" y="40"/>
                    <a:pt x="104" y="38"/>
                    <a:pt x="104" y="38"/>
                  </a:cubicBezTo>
                  <a:cubicBezTo>
                    <a:pt x="104" y="38"/>
                    <a:pt x="104" y="37"/>
                    <a:pt x="105" y="37"/>
                  </a:cubicBezTo>
                  <a:cubicBezTo>
                    <a:pt x="105" y="37"/>
                    <a:pt x="106" y="36"/>
                    <a:pt x="106" y="35"/>
                  </a:cubicBezTo>
                  <a:cubicBezTo>
                    <a:pt x="106" y="35"/>
                    <a:pt x="106" y="32"/>
                    <a:pt x="106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6" y="13"/>
                    <a:pt x="86" y="13"/>
                    <a:pt x="86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59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1" y="8"/>
                    <a:pt x="2" y="9"/>
                    <a:pt x="2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2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30" y="68"/>
                    <a:pt x="30" y="68"/>
                  </a:cubicBezTo>
                  <a:cubicBezTo>
                    <a:pt x="30" y="68"/>
                    <a:pt x="30" y="67"/>
                    <a:pt x="30" y="6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4" y="92"/>
                    <a:pt x="64" y="92"/>
                    <a:pt x="64" y="92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2" y="94"/>
                    <a:pt x="82" y="94"/>
                    <a:pt x="82" y="94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6" y="98"/>
                    <a:pt x="86" y="98"/>
                    <a:pt x="86" y="98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8" y="99"/>
                    <a:pt x="88" y="99"/>
                    <a:pt x="88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9" y="100"/>
                    <a:pt x="99" y="100"/>
                    <a:pt x="99" y="100"/>
                  </a:cubicBezTo>
                  <a:cubicBezTo>
                    <a:pt x="100" y="100"/>
                    <a:pt x="100" y="100"/>
                    <a:pt x="100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9" y="102"/>
                    <a:pt x="109" y="102"/>
                    <a:pt x="109" y="10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3" name="Freeform 282">
              <a:extLst>
                <a:ext uri="{FF2B5EF4-FFF2-40B4-BE49-F238E27FC236}">
                  <a16:creationId xmlns:a16="http://schemas.microsoft.com/office/drawing/2014/main" id="{F659E3A0-2A4D-EB16-C4B7-8DDE2A719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" y="2130"/>
              <a:ext cx="15" cy="7"/>
            </a:xfrm>
            <a:custGeom>
              <a:avLst/>
              <a:gdLst>
                <a:gd name="T0" fmla="*/ 0 w 6"/>
                <a:gd name="T1" fmla="*/ 2 h 3"/>
                <a:gd name="T2" fmla="*/ 2 w 6"/>
                <a:gd name="T3" fmla="*/ 1 h 3"/>
                <a:gd name="T4" fmla="*/ 3 w 6"/>
                <a:gd name="T5" fmla="*/ 0 h 3"/>
                <a:gd name="T6" fmla="*/ 4 w 6"/>
                <a:gd name="T7" fmla="*/ 0 h 3"/>
                <a:gd name="T8" fmla="*/ 5 w 6"/>
                <a:gd name="T9" fmla="*/ 0 h 3"/>
                <a:gd name="T10" fmla="*/ 6 w 6"/>
                <a:gd name="T11" fmla="*/ 0 h 3"/>
                <a:gd name="T12" fmla="*/ 6 w 6"/>
                <a:gd name="T13" fmla="*/ 0 h 3"/>
                <a:gd name="T14" fmla="*/ 5 w 6"/>
                <a:gd name="T15" fmla="*/ 0 h 3"/>
                <a:gd name="T16" fmla="*/ 4 w 6"/>
                <a:gd name="T17" fmla="*/ 1 h 3"/>
                <a:gd name="T18" fmla="*/ 4 w 6"/>
                <a:gd name="T19" fmla="*/ 1 h 3"/>
                <a:gd name="T20" fmla="*/ 3 w 6"/>
                <a:gd name="T21" fmla="*/ 2 h 3"/>
                <a:gd name="T22" fmla="*/ 2 w 6"/>
                <a:gd name="T23" fmla="*/ 2 h 3"/>
                <a:gd name="T24" fmla="*/ 1 w 6"/>
                <a:gd name="T25" fmla="*/ 2 h 3"/>
                <a:gd name="T26" fmla="*/ 0 w 6"/>
                <a:gd name="T27" fmla="*/ 3 h 3"/>
                <a:gd name="T28" fmla="*/ 0 w 6"/>
                <a:gd name="T2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3">
                  <a:moveTo>
                    <a:pt x="0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4" name="Freeform 283">
              <a:extLst>
                <a:ext uri="{FF2B5EF4-FFF2-40B4-BE49-F238E27FC236}">
                  <a16:creationId xmlns:a16="http://schemas.microsoft.com/office/drawing/2014/main" id="{44AC976F-EFF7-73A7-9848-A734447F4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" y="1957"/>
              <a:ext cx="140" cy="138"/>
            </a:xfrm>
            <a:custGeom>
              <a:avLst/>
              <a:gdLst>
                <a:gd name="T0" fmla="*/ 57 w 59"/>
                <a:gd name="T1" fmla="*/ 48 h 58"/>
                <a:gd name="T2" fmla="*/ 57 w 59"/>
                <a:gd name="T3" fmla="*/ 46 h 58"/>
                <a:gd name="T4" fmla="*/ 55 w 59"/>
                <a:gd name="T5" fmla="*/ 45 h 58"/>
                <a:gd name="T6" fmla="*/ 55 w 59"/>
                <a:gd name="T7" fmla="*/ 41 h 58"/>
                <a:gd name="T8" fmla="*/ 56 w 59"/>
                <a:gd name="T9" fmla="*/ 38 h 58"/>
                <a:gd name="T10" fmla="*/ 54 w 59"/>
                <a:gd name="T11" fmla="*/ 35 h 58"/>
                <a:gd name="T12" fmla="*/ 52 w 59"/>
                <a:gd name="T13" fmla="*/ 34 h 58"/>
                <a:gd name="T14" fmla="*/ 48 w 59"/>
                <a:gd name="T15" fmla="*/ 32 h 58"/>
                <a:gd name="T16" fmla="*/ 46 w 59"/>
                <a:gd name="T17" fmla="*/ 31 h 58"/>
                <a:gd name="T18" fmla="*/ 45 w 59"/>
                <a:gd name="T19" fmla="*/ 29 h 58"/>
                <a:gd name="T20" fmla="*/ 44 w 59"/>
                <a:gd name="T21" fmla="*/ 27 h 58"/>
                <a:gd name="T22" fmla="*/ 42 w 59"/>
                <a:gd name="T23" fmla="*/ 25 h 58"/>
                <a:gd name="T24" fmla="*/ 42 w 59"/>
                <a:gd name="T25" fmla="*/ 23 h 58"/>
                <a:gd name="T26" fmla="*/ 41 w 59"/>
                <a:gd name="T27" fmla="*/ 21 h 58"/>
                <a:gd name="T28" fmla="*/ 43 w 59"/>
                <a:gd name="T29" fmla="*/ 19 h 58"/>
                <a:gd name="T30" fmla="*/ 44 w 59"/>
                <a:gd name="T31" fmla="*/ 17 h 58"/>
                <a:gd name="T32" fmla="*/ 46 w 59"/>
                <a:gd name="T33" fmla="*/ 15 h 58"/>
                <a:gd name="T34" fmla="*/ 45 w 59"/>
                <a:gd name="T35" fmla="*/ 13 h 58"/>
                <a:gd name="T36" fmla="*/ 46 w 59"/>
                <a:gd name="T37" fmla="*/ 11 h 58"/>
                <a:gd name="T38" fmla="*/ 43 w 59"/>
                <a:gd name="T39" fmla="*/ 11 h 58"/>
                <a:gd name="T40" fmla="*/ 40 w 59"/>
                <a:gd name="T41" fmla="*/ 10 h 58"/>
                <a:gd name="T42" fmla="*/ 40 w 59"/>
                <a:gd name="T43" fmla="*/ 7 h 58"/>
                <a:gd name="T44" fmla="*/ 39 w 59"/>
                <a:gd name="T45" fmla="*/ 5 h 58"/>
                <a:gd name="T46" fmla="*/ 38 w 59"/>
                <a:gd name="T47" fmla="*/ 4 h 58"/>
                <a:gd name="T48" fmla="*/ 37 w 59"/>
                <a:gd name="T49" fmla="*/ 2 h 58"/>
                <a:gd name="T50" fmla="*/ 34 w 59"/>
                <a:gd name="T51" fmla="*/ 2 h 58"/>
                <a:gd name="T52" fmla="*/ 33 w 59"/>
                <a:gd name="T53" fmla="*/ 0 h 58"/>
                <a:gd name="T54" fmla="*/ 30 w 59"/>
                <a:gd name="T55" fmla="*/ 1 h 58"/>
                <a:gd name="T56" fmla="*/ 28 w 59"/>
                <a:gd name="T57" fmla="*/ 0 h 58"/>
                <a:gd name="T58" fmla="*/ 25 w 59"/>
                <a:gd name="T59" fmla="*/ 0 h 58"/>
                <a:gd name="T60" fmla="*/ 22 w 59"/>
                <a:gd name="T61" fmla="*/ 2 h 58"/>
                <a:gd name="T62" fmla="*/ 21 w 59"/>
                <a:gd name="T63" fmla="*/ 4 h 58"/>
                <a:gd name="T64" fmla="*/ 18 w 59"/>
                <a:gd name="T65" fmla="*/ 5 h 58"/>
                <a:gd name="T66" fmla="*/ 16 w 59"/>
                <a:gd name="T67" fmla="*/ 6 h 58"/>
                <a:gd name="T68" fmla="*/ 15 w 59"/>
                <a:gd name="T69" fmla="*/ 8 h 58"/>
                <a:gd name="T70" fmla="*/ 15 w 59"/>
                <a:gd name="T71" fmla="*/ 10 h 58"/>
                <a:gd name="T72" fmla="*/ 16 w 59"/>
                <a:gd name="T73" fmla="*/ 12 h 58"/>
                <a:gd name="T74" fmla="*/ 15 w 59"/>
                <a:gd name="T75" fmla="*/ 14 h 58"/>
                <a:gd name="T76" fmla="*/ 14 w 59"/>
                <a:gd name="T77" fmla="*/ 19 h 58"/>
                <a:gd name="T78" fmla="*/ 12 w 59"/>
                <a:gd name="T79" fmla="*/ 21 h 58"/>
                <a:gd name="T80" fmla="*/ 1 w 59"/>
                <a:gd name="T81" fmla="*/ 34 h 58"/>
                <a:gd name="T82" fmla="*/ 2 w 59"/>
                <a:gd name="T83" fmla="*/ 36 h 58"/>
                <a:gd name="T84" fmla="*/ 2 w 59"/>
                <a:gd name="T85" fmla="*/ 37 h 58"/>
                <a:gd name="T86" fmla="*/ 6 w 59"/>
                <a:gd name="T87" fmla="*/ 38 h 58"/>
                <a:gd name="T88" fmla="*/ 12 w 59"/>
                <a:gd name="T89" fmla="*/ 40 h 58"/>
                <a:gd name="T90" fmla="*/ 16 w 59"/>
                <a:gd name="T91" fmla="*/ 42 h 58"/>
                <a:gd name="T92" fmla="*/ 21 w 59"/>
                <a:gd name="T93" fmla="*/ 45 h 58"/>
                <a:gd name="T94" fmla="*/ 25 w 59"/>
                <a:gd name="T95" fmla="*/ 48 h 58"/>
                <a:gd name="T96" fmla="*/ 30 w 59"/>
                <a:gd name="T97" fmla="*/ 52 h 58"/>
                <a:gd name="T98" fmla="*/ 35 w 59"/>
                <a:gd name="T99" fmla="*/ 56 h 58"/>
                <a:gd name="T100" fmla="*/ 48 w 59"/>
                <a:gd name="T101" fmla="*/ 58 h 58"/>
                <a:gd name="T102" fmla="*/ 53 w 59"/>
                <a:gd name="T103" fmla="*/ 51 h 58"/>
                <a:gd name="T104" fmla="*/ 55 w 59"/>
                <a:gd name="T105" fmla="*/ 51 h 58"/>
                <a:gd name="T106" fmla="*/ 57 w 59"/>
                <a:gd name="T107" fmla="*/ 52 h 58"/>
                <a:gd name="T108" fmla="*/ 59 w 59"/>
                <a:gd name="T10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" h="58">
                  <a:moveTo>
                    <a:pt x="59" y="50"/>
                  </a:moveTo>
                  <a:cubicBezTo>
                    <a:pt x="58" y="49"/>
                    <a:pt x="58" y="49"/>
                    <a:pt x="58" y="49"/>
                  </a:cubicBezTo>
                  <a:cubicBezTo>
                    <a:pt x="58" y="49"/>
                    <a:pt x="58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51"/>
                    <a:pt x="59" y="51"/>
                    <a:pt x="59" y="51"/>
                  </a:cubicBezTo>
                  <a:lnTo>
                    <a:pt x="59" y="5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5" name="Freeform 284">
              <a:extLst>
                <a:ext uri="{FF2B5EF4-FFF2-40B4-BE49-F238E27FC236}">
                  <a16:creationId xmlns:a16="http://schemas.microsoft.com/office/drawing/2014/main" id="{35E488C5-0C8F-578D-04D8-9671B40F0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959"/>
              <a:ext cx="100" cy="83"/>
            </a:xfrm>
            <a:custGeom>
              <a:avLst/>
              <a:gdLst>
                <a:gd name="T0" fmla="*/ 3 w 42"/>
                <a:gd name="T1" fmla="*/ 10 h 35"/>
                <a:gd name="T2" fmla="*/ 4 w 42"/>
                <a:gd name="T3" fmla="*/ 9 h 35"/>
                <a:gd name="T4" fmla="*/ 5 w 42"/>
                <a:gd name="T5" fmla="*/ 7 h 35"/>
                <a:gd name="T6" fmla="*/ 6 w 42"/>
                <a:gd name="T7" fmla="*/ 6 h 35"/>
                <a:gd name="T8" fmla="*/ 6 w 42"/>
                <a:gd name="T9" fmla="*/ 3 h 35"/>
                <a:gd name="T10" fmla="*/ 8 w 42"/>
                <a:gd name="T11" fmla="*/ 3 h 35"/>
                <a:gd name="T12" fmla="*/ 10 w 42"/>
                <a:gd name="T13" fmla="*/ 4 h 35"/>
                <a:gd name="T14" fmla="*/ 12 w 42"/>
                <a:gd name="T15" fmla="*/ 4 h 35"/>
                <a:gd name="T16" fmla="*/ 13 w 42"/>
                <a:gd name="T17" fmla="*/ 3 h 35"/>
                <a:gd name="T18" fmla="*/ 16 w 42"/>
                <a:gd name="T19" fmla="*/ 3 h 35"/>
                <a:gd name="T20" fmla="*/ 18 w 42"/>
                <a:gd name="T21" fmla="*/ 3 h 35"/>
                <a:gd name="T22" fmla="*/ 20 w 42"/>
                <a:gd name="T23" fmla="*/ 3 h 35"/>
                <a:gd name="T24" fmla="*/ 23 w 42"/>
                <a:gd name="T25" fmla="*/ 3 h 35"/>
                <a:gd name="T26" fmla="*/ 25 w 42"/>
                <a:gd name="T27" fmla="*/ 3 h 35"/>
                <a:gd name="T28" fmla="*/ 27 w 42"/>
                <a:gd name="T29" fmla="*/ 2 h 35"/>
                <a:gd name="T30" fmla="*/ 30 w 42"/>
                <a:gd name="T31" fmla="*/ 2 h 35"/>
                <a:gd name="T32" fmla="*/ 31 w 42"/>
                <a:gd name="T33" fmla="*/ 1 h 35"/>
                <a:gd name="T34" fmla="*/ 33 w 42"/>
                <a:gd name="T35" fmla="*/ 1 h 35"/>
                <a:gd name="T36" fmla="*/ 36 w 42"/>
                <a:gd name="T37" fmla="*/ 1 h 35"/>
                <a:gd name="T38" fmla="*/ 38 w 42"/>
                <a:gd name="T39" fmla="*/ 1 h 35"/>
                <a:gd name="T40" fmla="*/ 40 w 42"/>
                <a:gd name="T41" fmla="*/ 0 h 35"/>
                <a:gd name="T42" fmla="*/ 41 w 42"/>
                <a:gd name="T43" fmla="*/ 0 h 35"/>
                <a:gd name="T44" fmla="*/ 42 w 42"/>
                <a:gd name="T45" fmla="*/ 1 h 35"/>
                <a:gd name="T46" fmla="*/ 41 w 42"/>
                <a:gd name="T47" fmla="*/ 2 h 35"/>
                <a:gd name="T48" fmla="*/ 40 w 42"/>
                <a:gd name="T49" fmla="*/ 3 h 35"/>
                <a:gd name="T50" fmla="*/ 38 w 42"/>
                <a:gd name="T51" fmla="*/ 4 h 35"/>
                <a:gd name="T52" fmla="*/ 37 w 42"/>
                <a:gd name="T53" fmla="*/ 5 h 35"/>
                <a:gd name="T54" fmla="*/ 35 w 42"/>
                <a:gd name="T55" fmla="*/ 6 h 35"/>
                <a:gd name="T56" fmla="*/ 35 w 42"/>
                <a:gd name="T57" fmla="*/ 7 h 35"/>
                <a:gd name="T58" fmla="*/ 35 w 42"/>
                <a:gd name="T59" fmla="*/ 8 h 35"/>
                <a:gd name="T60" fmla="*/ 35 w 42"/>
                <a:gd name="T61" fmla="*/ 9 h 35"/>
                <a:gd name="T62" fmla="*/ 36 w 42"/>
                <a:gd name="T63" fmla="*/ 11 h 35"/>
                <a:gd name="T64" fmla="*/ 35 w 42"/>
                <a:gd name="T65" fmla="*/ 12 h 35"/>
                <a:gd name="T66" fmla="*/ 35 w 42"/>
                <a:gd name="T67" fmla="*/ 14 h 35"/>
                <a:gd name="T68" fmla="*/ 34 w 42"/>
                <a:gd name="T69" fmla="*/ 18 h 35"/>
                <a:gd name="T70" fmla="*/ 33 w 42"/>
                <a:gd name="T71" fmla="*/ 19 h 35"/>
                <a:gd name="T72" fmla="*/ 31 w 42"/>
                <a:gd name="T73" fmla="*/ 21 h 35"/>
                <a:gd name="T74" fmla="*/ 7 w 42"/>
                <a:gd name="T75" fmla="*/ 35 h 35"/>
                <a:gd name="T76" fmla="*/ 4 w 42"/>
                <a:gd name="T77" fmla="*/ 34 h 35"/>
                <a:gd name="T78" fmla="*/ 2 w 42"/>
                <a:gd name="T79" fmla="*/ 33 h 35"/>
                <a:gd name="T80" fmla="*/ 0 w 42"/>
                <a:gd name="T81" fmla="*/ 32 h 35"/>
                <a:gd name="T82" fmla="*/ 0 w 42"/>
                <a:gd name="T83" fmla="*/ 29 h 35"/>
                <a:gd name="T84" fmla="*/ 1 w 42"/>
                <a:gd name="T85" fmla="*/ 27 h 35"/>
                <a:gd name="T86" fmla="*/ 2 w 42"/>
                <a:gd name="T87" fmla="*/ 26 h 35"/>
                <a:gd name="T88" fmla="*/ 2 w 42"/>
                <a:gd name="T89" fmla="*/ 24 h 35"/>
                <a:gd name="T90" fmla="*/ 4 w 42"/>
                <a:gd name="T91" fmla="*/ 24 h 35"/>
                <a:gd name="T92" fmla="*/ 5 w 42"/>
                <a:gd name="T93" fmla="*/ 22 h 35"/>
                <a:gd name="T94" fmla="*/ 5 w 42"/>
                <a:gd name="T95" fmla="*/ 20 h 35"/>
                <a:gd name="T96" fmla="*/ 4 w 42"/>
                <a:gd name="T97" fmla="*/ 18 h 35"/>
                <a:gd name="T98" fmla="*/ 2 w 42"/>
                <a:gd name="T99" fmla="*/ 18 h 35"/>
                <a:gd name="T100" fmla="*/ 1 w 42"/>
                <a:gd name="T101" fmla="*/ 17 h 35"/>
                <a:gd name="T102" fmla="*/ 1 w 42"/>
                <a:gd name="T103" fmla="*/ 15 h 35"/>
                <a:gd name="T104" fmla="*/ 1 w 42"/>
                <a:gd name="T105" fmla="*/ 13 h 35"/>
                <a:gd name="T106" fmla="*/ 1 w 42"/>
                <a:gd name="T107" fmla="*/ 12 h 35"/>
                <a:gd name="T108" fmla="*/ 1 w 42"/>
                <a:gd name="T10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" h="35">
                  <a:moveTo>
                    <a:pt x="1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9" y="4"/>
                    <a:pt x="9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6" y="35"/>
                    <a:pt x="5" y="35"/>
                  </a:cubicBezTo>
                  <a:cubicBezTo>
                    <a:pt x="5" y="34"/>
                    <a:pt x="4" y="34"/>
                    <a:pt x="4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6" name="Freeform 285">
              <a:extLst>
                <a:ext uri="{FF2B5EF4-FFF2-40B4-BE49-F238E27FC236}">
                  <a16:creationId xmlns:a16="http://schemas.microsoft.com/office/drawing/2014/main" id="{237EB25D-4104-DE99-8123-79F73502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002"/>
              <a:ext cx="21" cy="26"/>
            </a:xfrm>
            <a:custGeom>
              <a:avLst/>
              <a:gdLst>
                <a:gd name="T0" fmla="*/ 12 w 21"/>
                <a:gd name="T1" fmla="*/ 0 h 26"/>
                <a:gd name="T2" fmla="*/ 14 w 21"/>
                <a:gd name="T3" fmla="*/ 0 h 26"/>
                <a:gd name="T4" fmla="*/ 17 w 21"/>
                <a:gd name="T5" fmla="*/ 0 h 26"/>
                <a:gd name="T6" fmla="*/ 19 w 21"/>
                <a:gd name="T7" fmla="*/ 0 h 26"/>
                <a:gd name="T8" fmla="*/ 19 w 21"/>
                <a:gd name="T9" fmla="*/ 2 h 26"/>
                <a:gd name="T10" fmla="*/ 21 w 21"/>
                <a:gd name="T11" fmla="*/ 5 h 26"/>
                <a:gd name="T12" fmla="*/ 21 w 21"/>
                <a:gd name="T13" fmla="*/ 7 h 26"/>
                <a:gd name="T14" fmla="*/ 21 w 21"/>
                <a:gd name="T15" fmla="*/ 9 h 26"/>
                <a:gd name="T16" fmla="*/ 19 w 21"/>
                <a:gd name="T17" fmla="*/ 9 h 26"/>
                <a:gd name="T18" fmla="*/ 19 w 21"/>
                <a:gd name="T19" fmla="*/ 14 h 26"/>
                <a:gd name="T20" fmla="*/ 19 w 21"/>
                <a:gd name="T21" fmla="*/ 14 h 26"/>
                <a:gd name="T22" fmla="*/ 14 w 21"/>
                <a:gd name="T23" fmla="*/ 14 h 26"/>
                <a:gd name="T24" fmla="*/ 14 w 21"/>
                <a:gd name="T25" fmla="*/ 17 h 26"/>
                <a:gd name="T26" fmla="*/ 14 w 21"/>
                <a:gd name="T27" fmla="*/ 19 h 26"/>
                <a:gd name="T28" fmla="*/ 14 w 21"/>
                <a:gd name="T29" fmla="*/ 21 h 26"/>
                <a:gd name="T30" fmla="*/ 12 w 21"/>
                <a:gd name="T31" fmla="*/ 21 h 26"/>
                <a:gd name="T32" fmla="*/ 9 w 21"/>
                <a:gd name="T33" fmla="*/ 24 h 26"/>
                <a:gd name="T34" fmla="*/ 9 w 21"/>
                <a:gd name="T35" fmla="*/ 26 h 26"/>
                <a:gd name="T36" fmla="*/ 0 w 21"/>
                <a:gd name="T37" fmla="*/ 26 h 26"/>
                <a:gd name="T38" fmla="*/ 2 w 21"/>
                <a:gd name="T39" fmla="*/ 24 h 26"/>
                <a:gd name="T40" fmla="*/ 2 w 21"/>
                <a:gd name="T41" fmla="*/ 21 h 26"/>
                <a:gd name="T42" fmla="*/ 5 w 21"/>
                <a:gd name="T43" fmla="*/ 21 h 26"/>
                <a:gd name="T44" fmla="*/ 5 w 21"/>
                <a:gd name="T45" fmla="*/ 19 h 26"/>
                <a:gd name="T46" fmla="*/ 5 w 21"/>
                <a:gd name="T47" fmla="*/ 17 h 26"/>
                <a:gd name="T48" fmla="*/ 5 w 21"/>
                <a:gd name="T49" fmla="*/ 17 h 26"/>
                <a:gd name="T50" fmla="*/ 7 w 21"/>
                <a:gd name="T51" fmla="*/ 14 h 26"/>
                <a:gd name="T52" fmla="*/ 7 w 21"/>
                <a:gd name="T53" fmla="*/ 12 h 26"/>
                <a:gd name="T54" fmla="*/ 7 w 21"/>
                <a:gd name="T55" fmla="*/ 12 h 26"/>
                <a:gd name="T56" fmla="*/ 9 w 21"/>
                <a:gd name="T57" fmla="*/ 7 h 26"/>
                <a:gd name="T58" fmla="*/ 9 w 21"/>
                <a:gd name="T59" fmla="*/ 5 h 26"/>
                <a:gd name="T60" fmla="*/ 12 w 21"/>
                <a:gd name="T61" fmla="*/ 2 h 26"/>
                <a:gd name="T62" fmla="*/ 12 w 21"/>
                <a:gd name="T6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26">
                  <a:moveTo>
                    <a:pt x="12" y="0"/>
                  </a:move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2" y="21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7"/>
                  </a:lnTo>
                  <a:lnTo>
                    <a:pt x="9" y="5"/>
                  </a:lnTo>
                  <a:lnTo>
                    <a:pt x="12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7" name="Freeform 286">
              <a:extLst>
                <a:ext uri="{FF2B5EF4-FFF2-40B4-BE49-F238E27FC236}">
                  <a16:creationId xmlns:a16="http://schemas.microsoft.com/office/drawing/2014/main" id="{BE463DF9-982E-60D7-7FC3-B24DFC21E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" y="2023"/>
              <a:ext cx="64" cy="72"/>
            </a:xfrm>
            <a:custGeom>
              <a:avLst/>
              <a:gdLst>
                <a:gd name="T0" fmla="*/ 4 w 27"/>
                <a:gd name="T1" fmla="*/ 6 h 30"/>
                <a:gd name="T2" fmla="*/ 4 w 27"/>
                <a:gd name="T3" fmla="*/ 9 h 30"/>
                <a:gd name="T4" fmla="*/ 3 w 27"/>
                <a:gd name="T5" fmla="*/ 11 h 30"/>
                <a:gd name="T6" fmla="*/ 3 w 27"/>
                <a:gd name="T7" fmla="*/ 14 h 30"/>
                <a:gd name="T8" fmla="*/ 3 w 27"/>
                <a:gd name="T9" fmla="*/ 17 h 30"/>
                <a:gd name="T10" fmla="*/ 2 w 27"/>
                <a:gd name="T11" fmla="*/ 21 h 30"/>
                <a:gd name="T12" fmla="*/ 2 w 27"/>
                <a:gd name="T13" fmla="*/ 22 h 30"/>
                <a:gd name="T14" fmla="*/ 0 w 27"/>
                <a:gd name="T15" fmla="*/ 26 h 30"/>
                <a:gd name="T16" fmla="*/ 1 w 27"/>
                <a:gd name="T17" fmla="*/ 28 h 30"/>
                <a:gd name="T18" fmla="*/ 7 w 27"/>
                <a:gd name="T19" fmla="*/ 30 h 30"/>
                <a:gd name="T20" fmla="*/ 10 w 27"/>
                <a:gd name="T21" fmla="*/ 27 h 30"/>
                <a:gd name="T22" fmla="*/ 12 w 27"/>
                <a:gd name="T23" fmla="*/ 24 h 30"/>
                <a:gd name="T24" fmla="*/ 14 w 27"/>
                <a:gd name="T25" fmla="*/ 24 h 30"/>
                <a:gd name="T26" fmla="*/ 17 w 27"/>
                <a:gd name="T27" fmla="*/ 24 h 30"/>
                <a:gd name="T28" fmla="*/ 17 w 27"/>
                <a:gd name="T29" fmla="*/ 21 h 30"/>
                <a:gd name="T30" fmla="*/ 19 w 27"/>
                <a:gd name="T31" fmla="*/ 20 h 30"/>
                <a:gd name="T32" fmla="*/ 14 w 27"/>
                <a:gd name="T33" fmla="*/ 13 h 30"/>
                <a:gd name="T34" fmla="*/ 15 w 27"/>
                <a:gd name="T35" fmla="*/ 13 h 30"/>
                <a:gd name="T36" fmla="*/ 18 w 27"/>
                <a:gd name="T37" fmla="*/ 12 h 30"/>
                <a:gd name="T38" fmla="*/ 19 w 27"/>
                <a:gd name="T39" fmla="*/ 11 h 30"/>
                <a:gd name="T40" fmla="*/ 22 w 27"/>
                <a:gd name="T41" fmla="*/ 11 h 30"/>
                <a:gd name="T42" fmla="*/ 26 w 27"/>
                <a:gd name="T43" fmla="*/ 10 h 30"/>
                <a:gd name="T44" fmla="*/ 27 w 27"/>
                <a:gd name="T45" fmla="*/ 9 h 30"/>
                <a:gd name="T46" fmla="*/ 27 w 27"/>
                <a:gd name="T47" fmla="*/ 9 h 30"/>
                <a:gd name="T48" fmla="*/ 27 w 27"/>
                <a:gd name="T49" fmla="*/ 8 h 30"/>
                <a:gd name="T50" fmla="*/ 27 w 27"/>
                <a:gd name="T51" fmla="*/ 8 h 30"/>
                <a:gd name="T52" fmla="*/ 26 w 27"/>
                <a:gd name="T53" fmla="*/ 7 h 30"/>
                <a:gd name="T54" fmla="*/ 26 w 27"/>
                <a:gd name="T55" fmla="*/ 6 h 30"/>
                <a:gd name="T56" fmla="*/ 26 w 27"/>
                <a:gd name="T57" fmla="*/ 6 h 30"/>
                <a:gd name="T58" fmla="*/ 25 w 27"/>
                <a:gd name="T59" fmla="*/ 0 h 30"/>
                <a:gd name="T60" fmla="*/ 12 w 27"/>
                <a:gd name="T61" fmla="*/ 8 h 30"/>
                <a:gd name="T62" fmla="*/ 10 w 27"/>
                <a:gd name="T63" fmla="*/ 8 h 30"/>
                <a:gd name="T64" fmla="*/ 9 w 27"/>
                <a:gd name="T65" fmla="*/ 7 h 30"/>
                <a:gd name="T66" fmla="*/ 8 w 27"/>
                <a:gd name="T67" fmla="*/ 6 h 30"/>
                <a:gd name="T68" fmla="*/ 7 w 27"/>
                <a:gd name="T69" fmla="*/ 6 h 30"/>
                <a:gd name="T70" fmla="*/ 6 w 27"/>
                <a:gd name="T71" fmla="*/ 5 h 30"/>
                <a:gd name="T72" fmla="*/ 5 w 27"/>
                <a:gd name="T73" fmla="*/ 5 h 30"/>
                <a:gd name="T74" fmla="*/ 4 w 27"/>
                <a:gd name="T7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" h="30">
                  <a:moveTo>
                    <a:pt x="4" y="6"/>
                  </a:moveTo>
                  <a:cubicBezTo>
                    <a:pt x="4" y="6"/>
                    <a:pt x="4" y="8"/>
                    <a:pt x="4" y="9"/>
                  </a:cubicBezTo>
                  <a:cubicBezTo>
                    <a:pt x="4" y="9"/>
                    <a:pt x="3" y="11"/>
                    <a:pt x="3" y="11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10" y="27"/>
                    <a:pt x="10" y="27"/>
                  </a:cubicBezTo>
                  <a:cubicBezTo>
                    <a:pt x="10" y="27"/>
                    <a:pt x="12" y="24"/>
                    <a:pt x="12" y="24"/>
                  </a:cubicBezTo>
                  <a:cubicBezTo>
                    <a:pt x="12" y="24"/>
                    <a:pt x="14" y="24"/>
                    <a:pt x="14" y="24"/>
                  </a:cubicBezTo>
                  <a:cubicBezTo>
                    <a:pt x="14" y="23"/>
                    <a:pt x="17" y="24"/>
                    <a:pt x="17" y="24"/>
                  </a:cubicBezTo>
                  <a:cubicBezTo>
                    <a:pt x="17" y="24"/>
                    <a:pt x="17" y="22"/>
                    <a:pt x="17" y="21"/>
                  </a:cubicBezTo>
                  <a:cubicBezTo>
                    <a:pt x="17" y="21"/>
                    <a:pt x="19" y="20"/>
                    <a:pt x="19" y="20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1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4" y="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8" name="Freeform 287">
              <a:extLst>
                <a:ext uri="{FF2B5EF4-FFF2-40B4-BE49-F238E27FC236}">
                  <a16:creationId xmlns:a16="http://schemas.microsoft.com/office/drawing/2014/main" id="{7361E6FD-6AFC-503A-4875-BAA53478C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" y="2038"/>
              <a:ext cx="9" cy="21"/>
            </a:xfrm>
            <a:custGeom>
              <a:avLst/>
              <a:gdLst>
                <a:gd name="T0" fmla="*/ 7 w 9"/>
                <a:gd name="T1" fmla="*/ 21 h 21"/>
                <a:gd name="T2" fmla="*/ 0 w 9"/>
                <a:gd name="T3" fmla="*/ 21 h 21"/>
                <a:gd name="T4" fmla="*/ 0 w 9"/>
                <a:gd name="T5" fmla="*/ 19 h 21"/>
                <a:gd name="T6" fmla="*/ 2 w 9"/>
                <a:gd name="T7" fmla="*/ 16 h 21"/>
                <a:gd name="T8" fmla="*/ 2 w 9"/>
                <a:gd name="T9" fmla="*/ 14 h 21"/>
                <a:gd name="T10" fmla="*/ 0 w 9"/>
                <a:gd name="T11" fmla="*/ 11 h 21"/>
                <a:gd name="T12" fmla="*/ 2 w 9"/>
                <a:gd name="T13" fmla="*/ 7 h 21"/>
                <a:gd name="T14" fmla="*/ 2 w 9"/>
                <a:gd name="T15" fmla="*/ 4 h 21"/>
                <a:gd name="T16" fmla="*/ 2 w 9"/>
                <a:gd name="T17" fmla="*/ 2 h 21"/>
                <a:gd name="T18" fmla="*/ 2 w 9"/>
                <a:gd name="T19" fmla="*/ 0 h 21"/>
                <a:gd name="T20" fmla="*/ 7 w 9"/>
                <a:gd name="T21" fmla="*/ 2 h 21"/>
                <a:gd name="T22" fmla="*/ 9 w 9"/>
                <a:gd name="T23" fmla="*/ 2 h 21"/>
                <a:gd name="T24" fmla="*/ 9 w 9"/>
                <a:gd name="T25" fmla="*/ 7 h 21"/>
                <a:gd name="T26" fmla="*/ 7 w 9"/>
                <a:gd name="T27" fmla="*/ 11 h 21"/>
                <a:gd name="T28" fmla="*/ 7 w 9"/>
                <a:gd name="T29" fmla="*/ 19 h 21"/>
                <a:gd name="T30" fmla="*/ 7 w 9"/>
                <a:gd name="T3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1">
                  <a:moveTo>
                    <a:pt x="7" y="2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7"/>
                  </a:lnTo>
                  <a:lnTo>
                    <a:pt x="7" y="11"/>
                  </a:lnTo>
                  <a:lnTo>
                    <a:pt x="7" y="19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9" name="Freeform 288">
              <a:extLst>
                <a:ext uri="{FF2B5EF4-FFF2-40B4-BE49-F238E27FC236}">
                  <a16:creationId xmlns:a16="http://schemas.microsoft.com/office/drawing/2014/main" id="{8C89ED84-1639-4D4D-AEDD-37E6A0FFE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" y="2028"/>
              <a:ext cx="23" cy="57"/>
            </a:xfrm>
            <a:custGeom>
              <a:avLst/>
              <a:gdLst>
                <a:gd name="T0" fmla="*/ 14 w 23"/>
                <a:gd name="T1" fmla="*/ 0 h 57"/>
                <a:gd name="T2" fmla="*/ 23 w 23"/>
                <a:gd name="T3" fmla="*/ 0 h 57"/>
                <a:gd name="T4" fmla="*/ 23 w 23"/>
                <a:gd name="T5" fmla="*/ 7 h 57"/>
                <a:gd name="T6" fmla="*/ 21 w 23"/>
                <a:gd name="T7" fmla="*/ 12 h 57"/>
                <a:gd name="T8" fmla="*/ 19 w 23"/>
                <a:gd name="T9" fmla="*/ 12 h 57"/>
                <a:gd name="T10" fmla="*/ 14 w 23"/>
                <a:gd name="T11" fmla="*/ 10 h 57"/>
                <a:gd name="T12" fmla="*/ 14 w 23"/>
                <a:gd name="T13" fmla="*/ 12 h 57"/>
                <a:gd name="T14" fmla="*/ 14 w 23"/>
                <a:gd name="T15" fmla="*/ 17 h 57"/>
                <a:gd name="T16" fmla="*/ 12 w 23"/>
                <a:gd name="T17" fmla="*/ 21 h 57"/>
                <a:gd name="T18" fmla="*/ 14 w 23"/>
                <a:gd name="T19" fmla="*/ 24 h 57"/>
                <a:gd name="T20" fmla="*/ 14 w 23"/>
                <a:gd name="T21" fmla="*/ 26 h 57"/>
                <a:gd name="T22" fmla="*/ 12 w 23"/>
                <a:gd name="T23" fmla="*/ 29 h 57"/>
                <a:gd name="T24" fmla="*/ 12 w 23"/>
                <a:gd name="T25" fmla="*/ 31 h 57"/>
                <a:gd name="T26" fmla="*/ 19 w 23"/>
                <a:gd name="T27" fmla="*/ 31 h 57"/>
                <a:gd name="T28" fmla="*/ 19 w 23"/>
                <a:gd name="T29" fmla="*/ 36 h 57"/>
                <a:gd name="T30" fmla="*/ 16 w 23"/>
                <a:gd name="T31" fmla="*/ 45 h 57"/>
                <a:gd name="T32" fmla="*/ 16 w 23"/>
                <a:gd name="T33" fmla="*/ 48 h 57"/>
                <a:gd name="T34" fmla="*/ 12 w 23"/>
                <a:gd name="T35" fmla="*/ 57 h 57"/>
                <a:gd name="T36" fmla="*/ 0 w 23"/>
                <a:gd name="T37" fmla="*/ 31 h 57"/>
                <a:gd name="T38" fmla="*/ 2 w 23"/>
                <a:gd name="T39" fmla="*/ 29 h 57"/>
                <a:gd name="T40" fmla="*/ 4 w 23"/>
                <a:gd name="T41" fmla="*/ 26 h 57"/>
                <a:gd name="T42" fmla="*/ 7 w 23"/>
                <a:gd name="T43" fmla="*/ 24 h 57"/>
                <a:gd name="T44" fmla="*/ 9 w 23"/>
                <a:gd name="T45" fmla="*/ 21 h 57"/>
                <a:gd name="T46" fmla="*/ 9 w 23"/>
                <a:gd name="T47" fmla="*/ 19 h 57"/>
                <a:gd name="T48" fmla="*/ 9 w 23"/>
                <a:gd name="T49" fmla="*/ 14 h 57"/>
                <a:gd name="T50" fmla="*/ 9 w 23"/>
                <a:gd name="T51" fmla="*/ 12 h 57"/>
                <a:gd name="T52" fmla="*/ 12 w 23"/>
                <a:gd name="T53" fmla="*/ 7 h 57"/>
                <a:gd name="T54" fmla="*/ 14 w 23"/>
                <a:gd name="T55" fmla="*/ 5 h 57"/>
                <a:gd name="T56" fmla="*/ 14 w 23"/>
                <a:gd name="T57" fmla="*/ 2 h 57"/>
                <a:gd name="T58" fmla="*/ 14 w 23"/>
                <a:gd name="T5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57">
                  <a:moveTo>
                    <a:pt x="14" y="0"/>
                  </a:moveTo>
                  <a:lnTo>
                    <a:pt x="23" y="0"/>
                  </a:lnTo>
                  <a:lnTo>
                    <a:pt x="23" y="7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4" y="17"/>
                  </a:lnTo>
                  <a:lnTo>
                    <a:pt x="12" y="21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9" y="31"/>
                  </a:lnTo>
                  <a:lnTo>
                    <a:pt x="19" y="36"/>
                  </a:lnTo>
                  <a:lnTo>
                    <a:pt x="16" y="45"/>
                  </a:lnTo>
                  <a:lnTo>
                    <a:pt x="16" y="48"/>
                  </a:lnTo>
                  <a:lnTo>
                    <a:pt x="12" y="57"/>
                  </a:lnTo>
                  <a:lnTo>
                    <a:pt x="0" y="31"/>
                  </a:lnTo>
                  <a:lnTo>
                    <a:pt x="2" y="29"/>
                  </a:lnTo>
                  <a:lnTo>
                    <a:pt x="4" y="26"/>
                  </a:lnTo>
                  <a:lnTo>
                    <a:pt x="7" y="24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0" name="Freeform 289">
              <a:extLst>
                <a:ext uri="{FF2B5EF4-FFF2-40B4-BE49-F238E27FC236}">
                  <a16:creationId xmlns:a16="http://schemas.microsoft.com/office/drawing/2014/main" id="{44C141E6-ED0E-7034-EE15-2FE9BC5AC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" y="2130"/>
              <a:ext cx="3" cy="7"/>
            </a:xfrm>
            <a:custGeom>
              <a:avLst/>
              <a:gdLst>
                <a:gd name="T0" fmla="*/ 0 w 3"/>
                <a:gd name="T1" fmla="*/ 3 h 7"/>
                <a:gd name="T2" fmla="*/ 0 w 3"/>
                <a:gd name="T3" fmla="*/ 5 h 7"/>
                <a:gd name="T4" fmla="*/ 3 w 3"/>
                <a:gd name="T5" fmla="*/ 7 h 7"/>
                <a:gd name="T6" fmla="*/ 3 w 3"/>
                <a:gd name="T7" fmla="*/ 5 h 7"/>
                <a:gd name="T8" fmla="*/ 3 w 3"/>
                <a:gd name="T9" fmla="*/ 5 h 7"/>
                <a:gd name="T10" fmla="*/ 3 w 3"/>
                <a:gd name="T11" fmla="*/ 0 h 7"/>
                <a:gd name="T12" fmla="*/ 0 w 3"/>
                <a:gd name="T13" fmla="*/ 0 h 7"/>
                <a:gd name="T14" fmla="*/ 0 w 3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lnTo>
                    <a:pt x="0" y="5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1" name="Freeform 290">
              <a:extLst>
                <a:ext uri="{FF2B5EF4-FFF2-40B4-BE49-F238E27FC236}">
                  <a16:creationId xmlns:a16="http://schemas.microsoft.com/office/drawing/2014/main" id="{55C0669B-790C-64EB-072A-4ABE5CA64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254"/>
              <a:ext cx="154" cy="97"/>
            </a:xfrm>
            <a:custGeom>
              <a:avLst/>
              <a:gdLst>
                <a:gd name="T0" fmla="*/ 3 w 65"/>
                <a:gd name="T1" fmla="*/ 15 h 41"/>
                <a:gd name="T2" fmla="*/ 3 w 65"/>
                <a:gd name="T3" fmla="*/ 12 h 41"/>
                <a:gd name="T4" fmla="*/ 5 w 65"/>
                <a:gd name="T5" fmla="*/ 10 h 41"/>
                <a:gd name="T6" fmla="*/ 9 w 65"/>
                <a:gd name="T7" fmla="*/ 11 h 41"/>
                <a:gd name="T8" fmla="*/ 16 w 65"/>
                <a:gd name="T9" fmla="*/ 11 h 41"/>
                <a:gd name="T10" fmla="*/ 22 w 65"/>
                <a:gd name="T11" fmla="*/ 11 h 41"/>
                <a:gd name="T12" fmla="*/ 27 w 65"/>
                <a:gd name="T13" fmla="*/ 13 h 41"/>
                <a:gd name="T14" fmla="*/ 30 w 65"/>
                <a:gd name="T15" fmla="*/ 12 h 41"/>
                <a:gd name="T16" fmla="*/ 40 w 65"/>
                <a:gd name="T17" fmla="*/ 3 h 41"/>
                <a:gd name="T18" fmla="*/ 58 w 65"/>
                <a:gd name="T19" fmla="*/ 0 h 41"/>
                <a:gd name="T20" fmla="*/ 63 w 65"/>
                <a:gd name="T21" fmla="*/ 16 h 41"/>
                <a:gd name="T22" fmla="*/ 61 w 65"/>
                <a:gd name="T23" fmla="*/ 17 h 41"/>
                <a:gd name="T24" fmla="*/ 60 w 65"/>
                <a:gd name="T25" fmla="*/ 19 h 41"/>
                <a:gd name="T26" fmla="*/ 59 w 65"/>
                <a:gd name="T27" fmla="*/ 22 h 41"/>
                <a:gd name="T28" fmla="*/ 57 w 65"/>
                <a:gd name="T29" fmla="*/ 23 h 41"/>
                <a:gd name="T30" fmla="*/ 53 w 65"/>
                <a:gd name="T31" fmla="*/ 25 h 41"/>
                <a:gd name="T32" fmla="*/ 50 w 65"/>
                <a:gd name="T33" fmla="*/ 25 h 41"/>
                <a:gd name="T34" fmla="*/ 46 w 65"/>
                <a:gd name="T35" fmla="*/ 27 h 41"/>
                <a:gd name="T36" fmla="*/ 44 w 65"/>
                <a:gd name="T37" fmla="*/ 28 h 41"/>
                <a:gd name="T38" fmla="*/ 41 w 65"/>
                <a:gd name="T39" fmla="*/ 29 h 41"/>
                <a:gd name="T40" fmla="*/ 39 w 65"/>
                <a:gd name="T41" fmla="*/ 30 h 41"/>
                <a:gd name="T42" fmla="*/ 38 w 65"/>
                <a:gd name="T43" fmla="*/ 32 h 41"/>
                <a:gd name="T44" fmla="*/ 35 w 65"/>
                <a:gd name="T45" fmla="*/ 32 h 41"/>
                <a:gd name="T46" fmla="*/ 32 w 65"/>
                <a:gd name="T47" fmla="*/ 33 h 41"/>
                <a:gd name="T48" fmla="*/ 29 w 65"/>
                <a:gd name="T49" fmla="*/ 34 h 41"/>
                <a:gd name="T50" fmla="*/ 26 w 65"/>
                <a:gd name="T51" fmla="*/ 35 h 41"/>
                <a:gd name="T52" fmla="*/ 24 w 65"/>
                <a:gd name="T53" fmla="*/ 36 h 41"/>
                <a:gd name="T54" fmla="*/ 21 w 65"/>
                <a:gd name="T55" fmla="*/ 36 h 41"/>
                <a:gd name="T56" fmla="*/ 19 w 65"/>
                <a:gd name="T57" fmla="*/ 36 h 41"/>
                <a:gd name="T58" fmla="*/ 17 w 65"/>
                <a:gd name="T59" fmla="*/ 38 h 41"/>
                <a:gd name="T60" fmla="*/ 14 w 65"/>
                <a:gd name="T61" fmla="*/ 40 h 41"/>
                <a:gd name="T62" fmla="*/ 11 w 65"/>
                <a:gd name="T63" fmla="*/ 40 h 41"/>
                <a:gd name="T64" fmla="*/ 8 w 65"/>
                <a:gd name="T65" fmla="*/ 41 h 41"/>
                <a:gd name="T66" fmla="*/ 5 w 65"/>
                <a:gd name="T67" fmla="*/ 40 h 41"/>
                <a:gd name="T68" fmla="*/ 4 w 65"/>
                <a:gd name="T69" fmla="*/ 38 h 41"/>
                <a:gd name="T70" fmla="*/ 3 w 65"/>
                <a:gd name="T71" fmla="*/ 36 h 41"/>
                <a:gd name="T72" fmla="*/ 3 w 65"/>
                <a:gd name="T73" fmla="*/ 33 h 41"/>
                <a:gd name="T74" fmla="*/ 2 w 65"/>
                <a:gd name="T75" fmla="*/ 31 h 41"/>
                <a:gd name="T76" fmla="*/ 2 w 65"/>
                <a:gd name="T77" fmla="*/ 28 h 41"/>
                <a:gd name="T78" fmla="*/ 1 w 65"/>
                <a:gd name="T79" fmla="*/ 25 h 41"/>
                <a:gd name="T80" fmla="*/ 0 w 65"/>
                <a:gd name="T81" fmla="*/ 23 h 41"/>
                <a:gd name="T82" fmla="*/ 1 w 65"/>
                <a:gd name="T83" fmla="*/ 20 h 41"/>
                <a:gd name="T84" fmla="*/ 1 w 65"/>
                <a:gd name="T85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" h="41">
                  <a:moveTo>
                    <a:pt x="1" y="17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3" y="16"/>
                    <a:pt x="62" y="16"/>
                    <a:pt x="62" y="16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8" y="27"/>
                    <a:pt x="47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1"/>
                    <a:pt x="38" y="31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8" y="37"/>
                    <a:pt x="17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4" y="4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9"/>
                    <a:pt x="4" y="39"/>
                  </a:cubicBezTo>
                  <a:cubicBezTo>
                    <a:pt x="4" y="39"/>
                    <a:pt x="4" y="38"/>
                    <a:pt x="4" y="38"/>
                  </a:cubicBezTo>
                  <a:cubicBezTo>
                    <a:pt x="4" y="38"/>
                    <a:pt x="3" y="38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2" name="Freeform 291">
              <a:extLst>
                <a:ext uri="{FF2B5EF4-FFF2-40B4-BE49-F238E27FC236}">
                  <a16:creationId xmlns:a16="http://schemas.microsoft.com/office/drawing/2014/main" id="{C956C73C-82DF-FB6A-0027-D46E15398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" y="2021"/>
              <a:ext cx="7" cy="7"/>
            </a:xfrm>
            <a:custGeom>
              <a:avLst/>
              <a:gdLst>
                <a:gd name="T0" fmla="*/ 0 w 7"/>
                <a:gd name="T1" fmla="*/ 2 h 7"/>
                <a:gd name="T2" fmla="*/ 0 w 7"/>
                <a:gd name="T3" fmla="*/ 7 h 7"/>
                <a:gd name="T4" fmla="*/ 7 w 7"/>
                <a:gd name="T5" fmla="*/ 2 h 7"/>
                <a:gd name="T6" fmla="*/ 7 w 7"/>
                <a:gd name="T7" fmla="*/ 0 h 7"/>
                <a:gd name="T8" fmla="*/ 4 w 7"/>
                <a:gd name="T9" fmla="*/ 0 h 7"/>
                <a:gd name="T10" fmla="*/ 0 w 7"/>
                <a:gd name="T1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lnTo>
                    <a:pt x="0" y="7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3" name="Freeform 292">
              <a:extLst>
                <a:ext uri="{FF2B5EF4-FFF2-40B4-BE49-F238E27FC236}">
                  <a16:creationId xmlns:a16="http://schemas.microsoft.com/office/drawing/2014/main" id="{2E5FBA9C-F76D-8B5B-7472-01421BC16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" y="2104"/>
              <a:ext cx="7" cy="5"/>
            </a:xfrm>
            <a:custGeom>
              <a:avLst/>
              <a:gdLst>
                <a:gd name="T0" fmla="*/ 0 w 7"/>
                <a:gd name="T1" fmla="*/ 5 h 5"/>
                <a:gd name="T2" fmla="*/ 3 w 7"/>
                <a:gd name="T3" fmla="*/ 5 h 5"/>
                <a:gd name="T4" fmla="*/ 7 w 7"/>
                <a:gd name="T5" fmla="*/ 0 h 5"/>
                <a:gd name="T6" fmla="*/ 0 w 7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lnTo>
                    <a:pt x="3" y="5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4" name="Freeform 293">
              <a:extLst>
                <a:ext uri="{FF2B5EF4-FFF2-40B4-BE49-F238E27FC236}">
                  <a16:creationId xmlns:a16="http://schemas.microsoft.com/office/drawing/2014/main" id="{8F90CE33-E327-8AFD-7E92-F03161A7C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1" y="1831"/>
              <a:ext cx="15" cy="12"/>
            </a:xfrm>
            <a:custGeom>
              <a:avLst/>
              <a:gdLst>
                <a:gd name="T0" fmla="*/ 0 w 15"/>
                <a:gd name="T1" fmla="*/ 12 h 12"/>
                <a:gd name="T2" fmla="*/ 10 w 15"/>
                <a:gd name="T3" fmla="*/ 0 h 12"/>
                <a:gd name="T4" fmla="*/ 15 w 15"/>
                <a:gd name="T5" fmla="*/ 0 h 12"/>
                <a:gd name="T6" fmla="*/ 10 w 15"/>
                <a:gd name="T7" fmla="*/ 4 h 12"/>
                <a:gd name="T8" fmla="*/ 0 w 1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0" y="12"/>
                  </a:moveTo>
                  <a:lnTo>
                    <a:pt x="10" y="0"/>
                  </a:lnTo>
                  <a:lnTo>
                    <a:pt x="15" y="0"/>
                  </a:lnTo>
                  <a:lnTo>
                    <a:pt x="10" y="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5" name="Freeform 294">
              <a:extLst>
                <a:ext uri="{FF2B5EF4-FFF2-40B4-BE49-F238E27FC236}">
                  <a16:creationId xmlns:a16="http://schemas.microsoft.com/office/drawing/2014/main" id="{74FFDF36-FC3B-D500-1015-4E83E0360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0" y="1809"/>
              <a:ext cx="31" cy="22"/>
            </a:xfrm>
            <a:custGeom>
              <a:avLst/>
              <a:gdLst>
                <a:gd name="T0" fmla="*/ 0 w 31"/>
                <a:gd name="T1" fmla="*/ 22 h 22"/>
                <a:gd name="T2" fmla="*/ 3 w 31"/>
                <a:gd name="T3" fmla="*/ 17 h 22"/>
                <a:gd name="T4" fmla="*/ 7 w 31"/>
                <a:gd name="T5" fmla="*/ 15 h 22"/>
                <a:gd name="T6" fmla="*/ 15 w 31"/>
                <a:gd name="T7" fmla="*/ 10 h 22"/>
                <a:gd name="T8" fmla="*/ 17 w 31"/>
                <a:gd name="T9" fmla="*/ 7 h 22"/>
                <a:gd name="T10" fmla="*/ 22 w 31"/>
                <a:gd name="T11" fmla="*/ 5 h 22"/>
                <a:gd name="T12" fmla="*/ 26 w 31"/>
                <a:gd name="T13" fmla="*/ 3 h 22"/>
                <a:gd name="T14" fmla="*/ 31 w 31"/>
                <a:gd name="T15" fmla="*/ 0 h 22"/>
                <a:gd name="T16" fmla="*/ 31 w 31"/>
                <a:gd name="T17" fmla="*/ 5 h 22"/>
                <a:gd name="T18" fmla="*/ 26 w 31"/>
                <a:gd name="T19" fmla="*/ 7 h 22"/>
                <a:gd name="T20" fmla="*/ 19 w 31"/>
                <a:gd name="T21" fmla="*/ 10 h 22"/>
                <a:gd name="T22" fmla="*/ 15 w 31"/>
                <a:gd name="T23" fmla="*/ 15 h 22"/>
                <a:gd name="T24" fmla="*/ 7 w 31"/>
                <a:gd name="T25" fmla="*/ 19 h 22"/>
                <a:gd name="T26" fmla="*/ 0 w 31"/>
                <a:gd name="T27" fmla="*/ 22 h 22"/>
                <a:gd name="T28" fmla="*/ 0 w 31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0" y="22"/>
                  </a:moveTo>
                  <a:lnTo>
                    <a:pt x="3" y="17"/>
                  </a:lnTo>
                  <a:lnTo>
                    <a:pt x="7" y="15"/>
                  </a:lnTo>
                  <a:lnTo>
                    <a:pt x="15" y="10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6" y="3"/>
                  </a:lnTo>
                  <a:lnTo>
                    <a:pt x="31" y="0"/>
                  </a:lnTo>
                  <a:lnTo>
                    <a:pt x="31" y="5"/>
                  </a:lnTo>
                  <a:lnTo>
                    <a:pt x="26" y="7"/>
                  </a:lnTo>
                  <a:lnTo>
                    <a:pt x="19" y="10"/>
                  </a:lnTo>
                  <a:lnTo>
                    <a:pt x="15" y="15"/>
                  </a:lnTo>
                  <a:lnTo>
                    <a:pt x="7" y="19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6" name="Freeform 295">
              <a:extLst>
                <a:ext uri="{FF2B5EF4-FFF2-40B4-BE49-F238E27FC236}">
                  <a16:creationId xmlns:a16="http://schemas.microsoft.com/office/drawing/2014/main" id="{1C4FE2E7-D2A8-BDA6-FCB7-FEA816A42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" y="1797"/>
              <a:ext cx="14" cy="12"/>
            </a:xfrm>
            <a:custGeom>
              <a:avLst/>
              <a:gdLst>
                <a:gd name="T0" fmla="*/ 0 w 14"/>
                <a:gd name="T1" fmla="*/ 12 h 12"/>
                <a:gd name="T2" fmla="*/ 7 w 14"/>
                <a:gd name="T3" fmla="*/ 10 h 12"/>
                <a:gd name="T4" fmla="*/ 10 w 14"/>
                <a:gd name="T5" fmla="*/ 5 h 12"/>
                <a:gd name="T6" fmla="*/ 14 w 14"/>
                <a:gd name="T7" fmla="*/ 0 h 12"/>
                <a:gd name="T8" fmla="*/ 5 w 14"/>
                <a:gd name="T9" fmla="*/ 3 h 12"/>
                <a:gd name="T10" fmla="*/ 0 w 14"/>
                <a:gd name="T11" fmla="*/ 5 h 12"/>
                <a:gd name="T12" fmla="*/ 0 w 14"/>
                <a:gd name="T13" fmla="*/ 10 h 12"/>
                <a:gd name="T14" fmla="*/ 0 w 14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7" y="10"/>
                  </a:lnTo>
                  <a:lnTo>
                    <a:pt x="10" y="5"/>
                  </a:lnTo>
                  <a:lnTo>
                    <a:pt x="14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7" name="Freeform 296">
              <a:extLst>
                <a:ext uri="{FF2B5EF4-FFF2-40B4-BE49-F238E27FC236}">
                  <a16:creationId xmlns:a16="http://schemas.microsoft.com/office/drawing/2014/main" id="{C45C2282-25EE-3690-A2EC-FB45EB21F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" y="1712"/>
              <a:ext cx="11" cy="14"/>
            </a:xfrm>
            <a:custGeom>
              <a:avLst/>
              <a:gdLst>
                <a:gd name="T0" fmla="*/ 0 w 11"/>
                <a:gd name="T1" fmla="*/ 14 h 14"/>
                <a:gd name="T2" fmla="*/ 0 w 11"/>
                <a:gd name="T3" fmla="*/ 9 h 14"/>
                <a:gd name="T4" fmla="*/ 4 w 11"/>
                <a:gd name="T5" fmla="*/ 7 h 14"/>
                <a:gd name="T6" fmla="*/ 7 w 11"/>
                <a:gd name="T7" fmla="*/ 2 h 14"/>
                <a:gd name="T8" fmla="*/ 9 w 11"/>
                <a:gd name="T9" fmla="*/ 0 h 14"/>
                <a:gd name="T10" fmla="*/ 11 w 11"/>
                <a:gd name="T11" fmla="*/ 7 h 14"/>
                <a:gd name="T12" fmla="*/ 7 w 11"/>
                <a:gd name="T13" fmla="*/ 9 h 14"/>
                <a:gd name="T14" fmla="*/ 2 w 11"/>
                <a:gd name="T15" fmla="*/ 12 h 14"/>
                <a:gd name="T16" fmla="*/ 0 w 11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0" y="9"/>
                  </a:lnTo>
                  <a:lnTo>
                    <a:pt x="4" y="7"/>
                  </a:lnTo>
                  <a:lnTo>
                    <a:pt x="7" y="2"/>
                  </a:lnTo>
                  <a:lnTo>
                    <a:pt x="9" y="0"/>
                  </a:lnTo>
                  <a:lnTo>
                    <a:pt x="11" y="7"/>
                  </a:lnTo>
                  <a:lnTo>
                    <a:pt x="7" y="9"/>
                  </a:lnTo>
                  <a:lnTo>
                    <a:pt x="2" y="12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8" name="Freeform 297">
              <a:extLst>
                <a:ext uri="{FF2B5EF4-FFF2-40B4-BE49-F238E27FC236}">
                  <a16:creationId xmlns:a16="http://schemas.microsoft.com/office/drawing/2014/main" id="{4982A0F3-ADFC-074E-34BD-B79E5C50F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" y="1624"/>
              <a:ext cx="12" cy="7"/>
            </a:xfrm>
            <a:custGeom>
              <a:avLst/>
              <a:gdLst>
                <a:gd name="T0" fmla="*/ 5 w 12"/>
                <a:gd name="T1" fmla="*/ 7 h 7"/>
                <a:gd name="T2" fmla="*/ 3 w 12"/>
                <a:gd name="T3" fmla="*/ 7 h 7"/>
                <a:gd name="T4" fmla="*/ 0 w 12"/>
                <a:gd name="T5" fmla="*/ 5 h 7"/>
                <a:gd name="T6" fmla="*/ 3 w 12"/>
                <a:gd name="T7" fmla="*/ 2 h 7"/>
                <a:gd name="T8" fmla="*/ 5 w 12"/>
                <a:gd name="T9" fmla="*/ 0 h 7"/>
                <a:gd name="T10" fmla="*/ 5 w 12"/>
                <a:gd name="T11" fmla="*/ 0 h 7"/>
                <a:gd name="T12" fmla="*/ 7 w 12"/>
                <a:gd name="T13" fmla="*/ 0 h 7"/>
                <a:gd name="T14" fmla="*/ 7 w 12"/>
                <a:gd name="T15" fmla="*/ 0 h 7"/>
                <a:gd name="T16" fmla="*/ 12 w 12"/>
                <a:gd name="T17" fmla="*/ 2 h 7"/>
                <a:gd name="T18" fmla="*/ 10 w 12"/>
                <a:gd name="T19" fmla="*/ 7 h 7"/>
                <a:gd name="T20" fmla="*/ 7 w 12"/>
                <a:gd name="T21" fmla="*/ 7 h 7"/>
                <a:gd name="T22" fmla="*/ 5 w 12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7">
                  <a:moveTo>
                    <a:pt x="5" y="7"/>
                  </a:moveTo>
                  <a:lnTo>
                    <a:pt x="3" y="7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2" y="2"/>
                  </a:lnTo>
                  <a:lnTo>
                    <a:pt x="10" y="7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9" name="Freeform 298">
              <a:extLst>
                <a:ext uri="{FF2B5EF4-FFF2-40B4-BE49-F238E27FC236}">
                  <a16:creationId xmlns:a16="http://schemas.microsoft.com/office/drawing/2014/main" id="{0ED9E48D-9109-F14D-7E97-993CF8DB3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1859"/>
              <a:ext cx="93" cy="91"/>
            </a:xfrm>
            <a:custGeom>
              <a:avLst/>
              <a:gdLst>
                <a:gd name="T0" fmla="*/ 55 w 93"/>
                <a:gd name="T1" fmla="*/ 72 h 91"/>
                <a:gd name="T2" fmla="*/ 50 w 93"/>
                <a:gd name="T3" fmla="*/ 67 h 91"/>
                <a:gd name="T4" fmla="*/ 45 w 93"/>
                <a:gd name="T5" fmla="*/ 64 h 91"/>
                <a:gd name="T6" fmla="*/ 48 w 93"/>
                <a:gd name="T7" fmla="*/ 60 h 91"/>
                <a:gd name="T8" fmla="*/ 48 w 93"/>
                <a:gd name="T9" fmla="*/ 55 h 91"/>
                <a:gd name="T10" fmla="*/ 52 w 93"/>
                <a:gd name="T11" fmla="*/ 53 h 91"/>
                <a:gd name="T12" fmla="*/ 57 w 93"/>
                <a:gd name="T13" fmla="*/ 53 h 91"/>
                <a:gd name="T14" fmla="*/ 64 w 93"/>
                <a:gd name="T15" fmla="*/ 48 h 91"/>
                <a:gd name="T16" fmla="*/ 69 w 93"/>
                <a:gd name="T17" fmla="*/ 45 h 91"/>
                <a:gd name="T18" fmla="*/ 71 w 93"/>
                <a:gd name="T19" fmla="*/ 38 h 91"/>
                <a:gd name="T20" fmla="*/ 78 w 93"/>
                <a:gd name="T21" fmla="*/ 36 h 91"/>
                <a:gd name="T22" fmla="*/ 81 w 93"/>
                <a:gd name="T23" fmla="*/ 31 h 91"/>
                <a:gd name="T24" fmla="*/ 81 w 93"/>
                <a:gd name="T25" fmla="*/ 26 h 91"/>
                <a:gd name="T26" fmla="*/ 81 w 93"/>
                <a:gd name="T27" fmla="*/ 22 h 91"/>
                <a:gd name="T28" fmla="*/ 86 w 93"/>
                <a:gd name="T29" fmla="*/ 14 h 91"/>
                <a:gd name="T30" fmla="*/ 90 w 93"/>
                <a:gd name="T31" fmla="*/ 10 h 91"/>
                <a:gd name="T32" fmla="*/ 93 w 93"/>
                <a:gd name="T33" fmla="*/ 5 h 91"/>
                <a:gd name="T34" fmla="*/ 88 w 93"/>
                <a:gd name="T35" fmla="*/ 0 h 91"/>
                <a:gd name="T36" fmla="*/ 83 w 93"/>
                <a:gd name="T37" fmla="*/ 0 h 91"/>
                <a:gd name="T38" fmla="*/ 78 w 93"/>
                <a:gd name="T39" fmla="*/ 7 h 91"/>
                <a:gd name="T40" fmla="*/ 74 w 93"/>
                <a:gd name="T41" fmla="*/ 10 h 91"/>
                <a:gd name="T42" fmla="*/ 69 w 93"/>
                <a:gd name="T43" fmla="*/ 14 h 91"/>
                <a:gd name="T44" fmla="*/ 59 w 93"/>
                <a:gd name="T45" fmla="*/ 17 h 91"/>
                <a:gd name="T46" fmla="*/ 55 w 93"/>
                <a:gd name="T47" fmla="*/ 17 h 91"/>
                <a:gd name="T48" fmla="*/ 57 w 93"/>
                <a:gd name="T49" fmla="*/ 24 h 91"/>
                <a:gd name="T50" fmla="*/ 50 w 93"/>
                <a:gd name="T51" fmla="*/ 26 h 91"/>
                <a:gd name="T52" fmla="*/ 43 w 93"/>
                <a:gd name="T53" fmla="*/ 24 h 91"/>
                <a:gd name="T54" fmla="*/ 38 w 93"/>
                <a:gd name="T55" fmla="*/ 19 h 91"/>
                <a:gd name="T56" fmla="*/ 33 w 93"/>
                <a:gd name="T57" fmla="*/ 24 h 91"/>
                <a:gd name="T58" fmla="*/ 29 w 93"/>
                <a:gd name="T59" fmla="*/ 31 h 91"/>
                <a:gd name="T60" fmla="*/ 21 w 93"/>
                <a:gd name="T61" fmla="*/ 38 h 91"/>
                <a:gd name="T62" fmla="*/ 12 w 93"/>
                <a:gd name="T63" fmla="*/ 41 h 91"/>
                <a:gd name="T64" fmla="*/ 5 w 93"/>
                <a:gd name="T65" fmla="*/ 48 h 91"/>
                <a:gd name="T66" fmla="*/ 0 w 93"/>
                <a:gd name="T67" fmla="*/ 48 h 91"/>
                <a:gd name="T68" fmla="*/ 0 w 93"/>
                <a:gd name="T69" fmla="*/ 55 h 91"/>
                <a:gd name="T70" fmla="*/ 7 w 93"/>
                <a:gd name="T71" fmla="*/ 57 h 91"/>
                <a:gd name="T72" fmla="*/ 12 w 93"/>
                <a:gd name="T73" fmla="*/ 57 h 91"/>
                <a:gd name="T74" fmla="*/ 17 w 93"/>
                <a:gd name="T75" fmla="*/ 64 h 91"/>
                <a:gd name="T76" fmla="*/ 14 w 93"/>
                <a:gd name="T77" fmla="*/ 72 h 91"/>
                <a:gd name="T78" fmla="*/ 17 w 93"/>
                <a:gd name="T79" fmla="*/ 74 h 91"/>
                <a:gd name="T80" fmla="*/ 14 w 93"/>
                <a:gd name="T81" fmla="*/ 76 h 91"/>
                <a:gd name="T82" fmla="*/ 7 w 93"/>
                <a:gd name="T83" fmla="*/ 79 h 91"/>
                <a:gd name="T84" fmla="*/ 7 w 93"/>
                <a:gd name="T85" fmla="*/ 83 h 91"/>
                <a:gd name="T86" fmla="*/ 10 w 93"/>
                <a:gd name="T87" fmla="*/ 88 h 91"/>
                <a:gd name="T88" fmla="*/ 17 w 93"/>
                <a:gd name="T89" fmla="*/ 91 h 91"/>
                <a:gd name="T90" fmla="*/ 19 w 93"/>
                <a:gd name="T91" fmla="*/ 88 h 91"/>
                <a:gd name="T92" fmla="*/ 24 w 93"/>
                <a:gd name="T93" fmla="*/ 88 h 91"/>
                <a:gd name="T94" fmla="*/ 29 w 93"/>
                <a:gd name="T95" fmla="*/ 88 h 91"/>
                <a:gd name="T96" fmla="*/ 43 w 93"/>
                <a:gd name="T97" fmla="*/ 81 h 91"/>
                <a:gd name="T98" fmla="*/ 59 w 93"/>
                <a:gd name="T99" fmla="*/ 7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91">
                  <a:moveTo>
                    <a:pt x="59" y="76"/>
                  </a:moveTo>
                  <a:lnTo>
                    <a:pt x="55" y="72"/>
                  </a:lnTo>
                  <a:lnTo>
                    <a:pt x="52" y="69"/>
                  </a:lnTo>
                  <a:lnTo>
                    <a:pt x="50" y="67"/>
                  </a:lnTo>
                  <a:lnTo>
                    <a:pt x="48" y="64"/>
                  </a:lnTo>
                  <a:lnTo>
                    <a:pt x="45" y="64"/>
                  </a:lnTo>
                  <a:lnTo>
                    <a:pt x="48" y="62"/>
                  </a:lnTo>
                  <a:lnTo>
                    <a:pt x="48" y="60"/>
                  </a:lnTo>
                  <a:lnTo>
                    <a:pt x="48" y="57"/>
                  </a:lnTo>
                  <a:lnTo>
                    <a:pt x="48" y="55"/>
                  </a:lnTo>
                  <a:lnTo>
                    <a:pt x="50" y="55"/>
                  </a:lnTo>
                  <a:lnTo>
                    <a:pt x="52" y="53"/>
                  </a:lnTo>
                  <a:lnTo>
                    <a:pt x="55" y="53"/>
                  </a:lnTo>
                  <a:lnTo>
                    <a:pt x="57" y="53"/>
                  </a:lnTo>
                  <a:lnTo>
                    <a:pt x="59" y="50"/>
                  </a:lnTo>
                  <a:lnTo>
                    <a:pt x="64" y="48"/>
                  </a:lnTo>
                  <a:lnTo>
                    <a:pt x="67" y="45"/>
                  </a:lnTo>
                  <a:lnTo>
                    <a:pt x="69" y="45"/>
                  </a:lnTo>
                  <a:lnTo>
                    <a:pt x="71" y="41"/>
                  </a:lnTo>
                  <a:lnTo>
                    <a:pt x="71" y="38"/>
                  </a:lnTo>
                  <a:lnTo>
                    <a:pt x="76" y="38"/>
                  </a:lnTo>
                  <a:lnTo>
                    <a:pt x="78" y="36"/>
                  </a:lnTo>
                  <a:lnTo>
                    <a:pt x="81" y="34"/>
                  </a:lnTo>
                  <a:lnTo>
                    <a:pt x="81" y="31"/>
                  </a:lnTo>
                  <a:lnTo>
                    <a:pt x="81" y="29"/>
                  </a:lnTo>
                  <a:lnTo>
                    <a:pt x="81" y="26"/>
                  </a:lnTo>
                  <a:lnTo>
                    <a:pt x="81" y="24"/>
                  </a:lnTo>
                  <a:lnTo>
                    <a:pt x="81" y="22"/>
                  </a:lnTo>
                  <a:lnTo>
                    <a:pt x="83" y="17"/>
                  </a:lnTo>
                  <a:lnTo>
                    <a:pt x="86" y="14"/>
                  </a:lnTo>
                  <a:lnTo>
                    <a:pt x="88" y="12"/>
                  </a:lnTo>
                  <a:lnTo>
                    <a:pt x="90" y="10"/>
                  </a:lnTo>
                  <a:lnTo>
                    <a:pt x="93" y="7"/>
                  </a:lnTo>
                  <a:lnTo>
                    <a:pt x="93" y="5"/>
                  </a:lnTo>
                  <a:lnTo>
                    <a:pt x="90" y="3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3" y="0"/>
                  </a:lnTo>
                  <a:lnTo>
                    <a:pt x="78" y="3"/>
                  </a:lnTo>
                  <a:lnTo>
                    <a:pt x="78" y="7"/>
                  </a:lnTo>
                  <a:lnTo>
                    <a:pt x="78" y="10"/>
                  </a:lnTo>
                  <a:lnTo>
                    <a:pt x="74" y="10"/>
                  </a:lnTo>
                  <a:lnTo>
                    <a:pt x="71" y="12"/>
                  </a:lnTo>
                  <a:lnTo>
                    <a:pt x="69" y="14"/>
                  </a:lnTo>
                  <a:lnTo>
                    <a:pt x="67" y="17"/>
                  </a:lnTo>
                  <a:lnTo>
                    <a:pt x="59" y="17"/>
                  </a:lnTo>
                  <a:lnTo>
                    <a:pt x="57" y="17"/>
                  </a:lnTo>
                  <a:lnTo>
                    <a:pt x="55" y="17"/>
                  </a:lnTo>
                  <a:lnTo>
                    <a:pt x="55" y="22"/>
                  </a:lnTo>
                  <a:lnTo>
                    <a:pt x="57" y="24"/>
                  </a:lnTo>
                  <a:lnTo>
                    <a:pt x="57" y="26"/>
                  </a:lnTo>
                  <a:lnTo>
                    <a:pt x="50" y="26"/>
                  </a:lnTo>
                  <a:lnTo>
                    <a:pt x="45" y="26"/>
                  </a:lnTo>
                  <a:lnTo>
                    <a:pt x="43" y="24"/>
                  </a:lnTo>
                  <a:lnTo>
                    <a:pt x="40" y="22"/>
                  </a:lnTo>
                  <a:lnTo>
                    <a:pt x="38" y="19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1" y="29"/>
                  </a:lnTo>
                  <a:lnTo>
                    <a:pt x="29" y="31"/>
                  </a:lnTo>
                  <a:lnTo>
                    <a:pt x="24" y="34"/>
                  </a:lnTo>
                  <a:lnTo>
                    <a:pt x="21" y="38"/>
                  </a:lnTo>
                  <a:lnTo>
                    <a:pt x="17" y="38"/>
                  </a:lnTo>
                  <a:lnTo>
                    <a:pt x="12" y="41"/>
                  </a:lnTo>
                  <a:lnTo>
                    <a:pt x="7" y="43"/>
                  </a:lnTo>
                  <a:lnTo>
                    <a:pt x="5" y="48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2" y="55"/>
                  </a:lnTo>
                  <a:lnTo>
                    <a:pt x="7" y="57"/>
                  </a:lnTo>
                  <a:lnTo>
                    <a:pt x="10" y="57"/>
                  </a:lnTo>
                  <a:lnTo>
                    <a:pt x="12" y="57"/>
                  </a:lnTo>
                  <a:lnTo>
                    <a:pt x="17" y="62"/>
                  </a:lnTo>
                  <a:lnTo>
                    <a:pt x="17" y="64"/>
                  </a:lnTo>
                  <a:lnTo>
                    <a:pt x="14" y="69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7" y="74"/>
                  </a:lnTo>
                  <a:lnTo>
                    <a:pt x="17" y="76"/>
                  </a:lnTo>
                  <a:lnTo>
                    <a:pt x="14" y="76"/>
                  </a:lnTo>
                  <a:lnTo>
                    <a:pt x="12" y="76"/>
                  </a:lnTo>
                  <a:lnTo>
                    <a:pt x="7" y="79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10" y="86"/>
                  </a:lnTo>
                  <a:lnTo>
                    <a:pt x="10" y="88"/>
                  </a:lnTo>
                  <a:lnTo>
                    <a:pt x="12" y="88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19" y="88"/>
                  </a:lnTo>
                  <a:lnTo>
                    <a:pt x="19" y="86"/>
                  </a:lnTo>
                  <a:lnTo>
                    <a:pt x="24" y="88"/>
                  </a:lnTo>
                  <a:lnTo>
                    <a:pt x="26" y="88"/>
                  </a:lnTo>
                  <a:lnTo>
                    <a:pt x="29" y="88"/>
                  </a:lnTo>
                  <a:lnTo>
                    <a:pt x="33" y="91"/>
                  </a:lnTo>
                  <a:lnTo>
                    <a:pt x="43" y="81"/>
                  </a:lnTo>
                  <a:lnTo>
                    <a:pt x="55" y="81"/>
                  </a:lnTo>
                  <a:lnTo>
                    <a:pt x="59" y="7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0" name="Freeform 299">
              <a:extLst>
                <a:ext uri="{FF2B5EF4-FFF2-40B4-BE49-F238E27FC236}">
                  <a16:creationId xmlns:a16="http://schemas.microsoft.com/office/drawing/2014/main" id="{979207C3-C54F-8102-8512-7C6480F4D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" y="2104"/>
              <a:ext cx="131" cy="285"/>
            </a:xfrm>
            <a:custGeom>
              <a:avLst/>
              <a:gdLst>
                <a:gd name="T0" fmla="*/ 52 w 55"/>
                <a:gd name="T1" fmla="*/ 47 h 120"/>
                <a:gd name="T2" fmla="*/ 48 w 55"/>
                <a:gd name="T3" fmla="*/ 44 h 120"/>
                <a:gd name="T4" fmla="*/ 44 w 55"/>
                <a:gd name="T5" fmla="*/ 42 h 120"/>
                <a:gd name="T6" fmla="*/ 43 w 55"/>
                <a:gd name="T7" fmla="*/ 36 h 120"/>
                <a:gd name="T8" fmla="*/ 40 w 55"/>
                <a:gd name="T9" fmla="*/ 30 h 120"/>
                <a:gd name="T10" fmla="*/ 33 w 55"/>
                <a:gd name="T11" fmla="*/ 31 h 120"/>
                <a:gd name="T12" fmla="*/ 33 w 55"/>
                <a:gd name="T13" fmla="*/ 25 h 120"/>
                <a:gd name="T14" fmla="*/ 36 w 55"/>
                <a:gd name="T15" fmla="*/ 20 h 120"/>
                <a:gd name="T16" fmla="*/ 40 w 55"/>
                <a:gd name="T17" fmla="*/ 15 h 120"/>
                <a:gd name="T18" fmla="*/ 39 w 55"/>
                <a:gd name="T19" fmla="*/ 6 h 120"/>
                <a:gd name="T20" fmla="*/ 34 w 55"/>
                <a:gd name="T21" fmla="*/ 1 h 120"/>
                <a:gd name="T22" fmla="*/ 31 w 55"/>
                <a:gd name="T23" fmla="*/ 4 h 120"/>
                <a:gd name="T24" fmla="*/ 30 w 55"/>
                <a:gd name="T25" fmla="*/ 8 h 120"/>
                <a:gd name="T26" fmla="*/ 25 w 55"/>
                <a:gd name="T27" fmla="*/ 8 h 120"/>
                <a:gd name="T28" fmla="*/ 21 w 55"/>
                <a:gd name="T29" fmla="*/ 11 h 120"/>
                <a:gd name="T30" fmla="*/ 17 w 55"/>
                <a:gd name="T31" fmla="*/ 16 h 120"/>
                <a:gd name="T32" fmla="*/ 15 w 55"/>
                <a:gd name="T33" fmla="*/ 23 h 120"/>
                <a:gd name="T34" fmla="*/ 11 w 55"/>
                <a:gd name="T35" fmla="*/ 31 h 120"/>
                <a:gd name="T36" fmla="*/ 7 w 55"/>
                <a:gd name="T37" fmla="*/ 31 h 120"/>
                <a:gd name="T38" fmla="*/ 5 w 55"/>
                <a:gd name="T39" fmla="*/ 37 h 120"/>
                <a:gd name="T40" fmla="*/ 4 w 55"/>
                <a:gd name="T41" fmla="*/ 43 h 120"/>
                <a:gd name="T42" fmla="*/ 2 w 55"/>
                <a:gd name="T43" fmla="*/ 46 h 120"/>
                <a:gd name="T44" fmla="*/ 0 w 55"/>
                <a:gd name="T45" fmla="*/ 50 h 120"/>
                <a:gd name="T46" fmla="*/ 3 w 55"/>
                <a:gd name="T47" fmla="*/ 54 h 120"/>
                <a:gd name="T48" fmla="*/ 4 w 55"/>
                <a:gd name="T49" fmla="*/ 56 h 120"/>
                <a:gd name="T50" fmla="*/ 9 w 55"/>
                <a:gd name="T51" fmla="*/ 59 h 120"/>
                <a:gd name="T52" fmla="*/ 11 w 55"/>
                <a:gd name="T53" fmla="*/ 64 h 120"/>
                <a:gd name="T54" fmla="*/ 14 w 55"/>
                <a:gd name="T55" fmla="*/ 70 h 120"/>
                <a:gd name="T56" fmla="*/ 13 w 55"/>
                <a:gd name="T57" fmla="*/ 78 h 120"/>
                <a:gd name="T58" fmla="*/ 14 w 55"/>
                <a:gd name="T59" fmla="*/ 80 h 120"/>
                <a:gd name="T60" fmla="*/ 16 w 55"/>
                <a:gd name="T61" fmla="*/ 83 h 120"/>
                <a:gd name="T62" fmla="*/ 21 w 55"/>
                <a:gd name="T63" fmla="*/ 82 h 120"/>
                <a:gd name="T64" fmla="*/ 25 w 55"/>
                <a:gd name="T65" fmla="*/ 78 h 120"/>
                <a:gd name="T66" fmla="*/ 28 w 55"/>
                <a:gd name="T67" fmla="*/ 78 h 120"/>
                <a:gd name="T68" fmla="*/ 29 w 55"/>
                <a:gd name="T69" fmla="*/ 73 h 120"/>
                <a:gd name="T70" fmla="*/ 31 w 55"/>
                <a:gd name="T71" fmla="*/ 78 h 120"/>
                <a:gd name="T72" fmla="*/ 34 w 55"/>
                <a:gd name="T73" fmla="*/ 83 h 120"/>
                <a:gd name="T74" fmla="*/ 35 w 55"/>
                <a:gd name="T75" fmla="*/ 90 h 120"/>
                <a:gd name="T76" fmla="*/ 37 w 55"/>
                <a:gd name="T77" fmla="*/ 96 h 120"/>
                <a:gd name="T78" fmla="*/ 40 w 55"/>
                <a:gd name="T79" fmla="*/ 104 h 120"/>
                <a:gd name="T80" fmla="*/ 39 w 55"/>
                <a:gd name="T81" fmla="*/ 109 h 120"/>
                <a:gd name="T82" fmla="*/ 39 w 55"/>
                <a:gd name="T83" fmla="*/ 115 h 120"/>
                <a:gd name="T84" fmla="*/ 40 w 55"/>
                <a:gd name="T85" fmla="*/ 118 h 120"/>
                <a:gd name="T86" fmla="*/ 46 w 55"/>
                <a:gd name="T87" fmla="*/ 108 h 120"/>
                <a:gd name="T88" fmla="*/ 43 w 55"/>
                <a:gd name="T89" fmla="*/ 102 h 120"/>
                <a:gd name="T90" fmla="*/ 40 w 55"/>
                <a:gd name="T91" fmla="*/ 94 h 120"/>
                <a:gd name="T92" fmla="*/ 39 w 55"/>
                <a:gd name="T93" fmla="*/ 87 h 120"/>
                <a:gd name="T94" fmla="*/ 39 w 55"/>
                <a:gd name="T95" fmla="*/ 78 h 120"/>
                <a:gd name="T96" fmla="*/ 34 w 55"/>
                <a:gd name="T97" fmla="*/ 70 h 120"/>
                <a:gd name="T98" fmla="*/ 34 w 55"/>
                <a:gd name="T99" fmla="*/ 64 h 120"/>
                <a:gd name="T100" fmla="*/ 37 w 55"/>
                <a:gd name="T101" fmla="*/ 58 h 120"/>
                <a:gd name="T102" fmla="*/ 42 w 55"/>
                <a:gd name="T103" fmla="*/ 58 h 120"/>
                <a:gd name="T104" fmla="*/ 46 w 55"/>
                <a:gd name="T105" fmla="*/ 54 h 120"/>
                <a:gd name="T106" fmla="*/ 52 w 55"/>
                <a:gd name="T107" fmla="*/ 51 h 120"/>
                <a:gd name="T108" fmla="*/ 55 w 55"/>
                <a:gd name="T109" fmla="*/ 4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" h="120">
                  <a:moveTo>
                    <a:pt x="55" y="46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3" y="36"/>
                    <a:pt x="43" y="36"/>
                  </a:cubicBezTo>
                  <a:cubicBezTo>
                    <a:pt x="42" y="36"/>
                    <a:pt x="41" y="36"/>
                    <a:pt x="41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2" y="35"/>
                    <a:pt x="41" y="34"/>
                  </a:cubicBezTo>
                  <a:cubicBezTo>
                    <a:pt x="40" y="33"/>
                    <a:pt x="41" y="32"/>
                    <a:pt x="41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39" y="29"/>
                    <a:pt x="39" y="29"/>
                  </a:cubicBezTo>
                  <a:cubicBezTo>
                    <a:pt x="38" y="29"/>
                    <a:pt x="37" y="29"/>
                    <a:pt x="37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0"/>
                    <a:pt x="33" y="30"/>
                  </a:cubicBezTo>
                  <a:cubicBezTo>
                    <a:pt x="34" y="30"/>
                    <a:pt x="34" y="29"/>
                    <a:pt x="34" y="29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4" y="25"/>
                    <a:pt x="34" y="24"/>
                  </a:cubicBezTo>
                  <a:cubicBezTo>
                    <a:pt x="34" y="24"/>
                    <a:pt x="34" y="23"/>
                    <a:pt x="34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9" y="6"/>
                    <a:pt x="38" y="5"/>
                    <a:pt x="38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0" y="5"/>
                  </a:cubicBezTo>
                  <a:cubicBezTo>
                    <a:pt x="30" y="5"/>
                    <a:pt x="29" y="5"/>
                    <a:pt x="29" y="5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6" y="81"/>
                    <a:pt x="16" y="81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6" y="79"/>
                    <a:pt x="26" y="79"/>
                    <a:pt x="27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9" y="74"/>
                    <a:pt x="29" y="74"/>
                    <a:pt x="29" y="74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1" y="78"/>
                    <a:pt x="31" y="78"/>
                    <a:pt x="32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3"/>
                    <a:pt x="34" y="83"/>
                    <a:pt x="34" y="83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0"/>
                    <a:pt x="35" y="92"/>
                  </a:cubicBezTo>
                  <a:cubicBezTo>
                    <a:pt x="35" y="93"/>
                    <a:pt x="35" y="93"/>
                    <a:pt x="35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6" y="94"/>
                    <a:pt x="37" y="94"/>
                    <a:pt x="37" y="95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37" y="96"/>
                    <a:pt x="37" y="96"/>
                    <a:pt x="37" y="97"/>
                  </a:cubicBezTo>
                  <a:cubicBezTo>
                    <a:pt x="38" y="97"/>
                    <a:pt x="38" y="98"/>
                    <a:pt x="38" y="98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39" y="105"/>
                    <a:pt x="39" y="105"/>
                    <a:pt x="39" y="105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9" y="108"/>
                    <a:pt x="39" y="108"/>
                    <a:pt x="39" y="108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09"/>
                    <a:pt x="39" y="110"/>
                    <a:pt x="40" y="110"/>
                  </a:cubicBezTo>
                  <a:cubicBezTo>
                    <a:pt x="41" y="110"/>
                    <a:pt x="41" y="110"/>
                    <a:pt x="41" y="110"/>
                  </a:cubicBezTo>
                  <a:cubicBezTo>
                    <a:pt x="41" y="110"/>
                    <a:pt x="41" y="109"/>
                    <a:pt x="41" y="111"/>
                  </a:cubicBezTo>
                  <a:cubicBezTo>
                    <a:pt x="40" y="113"/>
                    <a:pt x="40" y="114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39" y="116"/>
                    <a:pt x="39" y="116"/>
                    <a:pt x="39" y="116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9" y="120"/>
                    <a:pt x="39" y="120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44" y="104"/>
                    <a:pt x="44" y="103"/>
                    <a:pt x="44" y="103"/>
                  </a:cubicBezTo>
                  <a:cubicBezTo>
                    <a:pt x="44" y="103"/>
                    <a:pt x="43" y="102"/>
                    <a:pt x="43" y="102"/>
                  </a:cubicBezTo>
                  <a:cubicBezTo>
                    <a:pt x="43" y="100"/>
                    <a:pt x="43" y="100"/>
                    <a:pt x="43" y="100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2" y="97"/>
                    <a:pt x="42" y="96"/>
                    <a:pt x="42" y="95"/>
                  </a:cubicBezTo>
                  <a:cubicBezTo>
                    <a:pt x="42" y="95"/>
                    <a:pt x="40" y="94"/>
                    <a:pt x="40" y="94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8" y="91"/>
                    <a:pt x="38" y="90"/>
                  </a:cubicBezTo>
                  <a:cubicBezTo>
                    <a:pt x="38" y="90"/>
                    <a:pt x="37" y="89"/>
                    <a:pt x="37" y="89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9" y="86"/>
                    <a:pt x="39" y="86"/>
                    <a:pt x="39" y="86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40" y="81"/>
                    <a:pt x="41" y="81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ubicBezTo>
                    <a:pt x="40" y="79"/>
                    <a:pt x="39" y="79"/>
                    <a:pt x="39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3" y="68"/>
                    <a:pt x="33" y="68"/>
                  </a:cubicBezTo>
                  <a:cubicBezTo>
                    <a:pt x="33" y="67"/>
                    <a:pt x="32" y="66"/>
                    <a:pt x="32" y="66"/>
                  </a:cubicBezTo>
                  <a:cubicBezTo>
                    <a:pt x="32" y="66"/>
                    <a:pt x="32" y="66"/>
                    <a:pt x="33" y="66"/>
                  </a:cubicBezTo>
                  <a:cubicBezTo>
                    <a:pt x="34" y="66"/>
                    <a:pt x="34" y="65"/>
                    <a:pt x="34" y="65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lnTo>
                    <a:pt x="55" y="4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1" name="Freeform 300">
              <a:extLst>
                <a:ext uri="{FF2B5EF4-FFF2-40B4-BE49-F238E27FC236}">
                  <a16:creationId xmlns:a16="http://schemas.microsoft.com/office/drawing/2014/main" id="{9A9D6827-DAD8-2269-5DB3-B2BB3B985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" y="2107"/>
              <a:ext cx="48" cy="26"/>
            </a:xfrm>
            <a:custGeom>
              <a:avLst/>
              <a:gdLst>
                <a:gd name="T0" fmla="*/ 17 w 20"/>
                <a:gd name="T1" fmla="*/ 3 h 11"/>
                <a:gd name="T2" fmla="*/ 16 w 20"/>
                <a:gd name="T3" fmla="*/ 3 h 11"/>
                <a:gd name="T4" fmla="*/ 15 w 20"/>
                <a:gd name="T5" fmla="*/ 2 h 11"/>
                <a:gd name="T6" fmla="*/ 14 w 20"/>
                <a:gd name="T7" fmla="*/ 2 h 11"/>
                <a:gd name="T8" fmla="*/ 13 w 20"/>
                <a:gd name="T9" fmla="*/ 2 h 11"/>
                <a:gd name="T10" fmla="*/ 12 w 20"/>
                <a:gd name="T11" fmla="*/ 2 h 11"/>
                <a:gd name="T12" fmla="*/ 10 w 20"/>
                <a:gd name="T13" fmla="*/ 2 h 11"/>
                <a:gd name="T14" fmla="*/ 9 w 20"/>
                <a:gd name="T15" fmla="*/ 2 h 11"/>
                <a:gd name="T16" fmla="*/ 9 w 20"/>
                <a:gd name="T17" fmla="*/ 1 h 11"/>
                <a:gd name="T18" fmla="*/ 8 w 20"/>
                <a:gd name="T19" fmla="*/ 0 h 11"/>
                <a:gd name="T20" fmla="*/ 7 w 20"/>
                <a:gd name="T21" fmla="*/ 0 h 11"/>
                <a:gd name="T22" fmla="*/ 6 w 20"/>
                <a:gd name="T23" fmla="*/ 0 h 11"/>
                <a:gd name="T24" fmla="*/ 5 w 20"/>
                <a:gd name="T25" fmla="*/ 1 h 11"/>
                <a:gd name="T26" fmla="*/ 4 w 20"/>
                <a:gd name="T27" fmla="*/ 2 h 11"/>
                <a:gd name="T28" fmla="*/ 3 w 20"/>
                <a:gd name="T29" fmla="*/ 2 h 11"/>
                <a:gd name="T30" fmla="*/ 2 w 20"/>
                <a:gd name="T31" fmla="*/ 4 h 11"/>
                <a:gd name="T32" fmla="*/ 1 w 20"/>
                <a:gd name="T33" fmla="*/ 5 h 11"/>
                <a:gd name="T34" fmla="*/ 0 w 20"/>
                <a:gd name="T35" fmla="*/ 6 h 11"/>
                <a:gd name="T36" fmla="*/ 0 w 20"/>
                <a:gd name="T37" fmla="*/ 7 h 11"/>
                <a:gd name="T38" fmla="*/ 0 w 20"/>
                <a:gd name="T39" fmla="*/ 8 h 11"/>
                <a:gd name="T40" fmla="*/ 0 w 20"/>
                <a:gd name="T41" fmla="*/ 9 h 11"/>
                <a:gd name="T42" fmla="*/ 0 w 20"/>
                <a:gd name="T43" fmla="*/ 9 h 11"/>
                <a:gd name="T44" fmla="*/ 1 w 20"/>
                <a:gd name="T45" fmla="*/ 10 h 11"/>
                <a:gd name="T46" fmla="*/ 2 w 20"/>
                <a:gd name="T47" fmla="*/ 10 h 11"/>
                <a:gd name="T48" fmla="*/ 3 w 20"/>
                <a:gd name="T49" fmla="*/ 10 h 11"/>
                <a:gd name="T50" fmla="*/ 4 w 20"/>
                <a:gd name="T51" fmla="*/ 11 h 11"/>
                <a:gd name="T52" fmla="*/ 5 w 20"/>
                <a:gd name="T53" fmla="*/ 11 h 11"/>
                <a:gd name="T54" fmla="*/ 6 w 20"/>
                <a:gd name="T55" fmla="*/ 11 h 11"/>
                <a:gd name="T56" fmla="*/ 7 w 20"/>
                <a:gd name="T57" fmla="*/ 11 h 11"/>
                <a:gd name="T58" fmla="*/ 8 w 20"/>
                <a:gd name="T59" fmla="*/ 10 h 11"/>
                <a:gd name="T60" fmla="*/ 9 w 20"/>
                <a:gd name="T61" fmla="*/ 10 h 11"/>
                <a:gd name="T62" fmla="*/ 10 w 20"/>
                <a:gd name="T63" fmla="*/ 10 h 11"/>
                <a:gd name="T64" fmla="*/ 11 w 20"/>
                <a:gd name="T65" fmla="*/ 11 h 11"/>
                <a:gd name="T66" fmla="*/ 12 w 20"/>
                <a:gd name="T67" fmla="*/ 11 h 11"/>
                <a:gd name="T68" fmla="*/ 13 w 20"/>
                <a:gd name="T69" fmla="*/ 11 h 11"/>
                <a:gd name="T70" fmla="*/ 14 w 20"/>
                <a:gd name="T71" fmla="*/ 10 h 11"/>
                <a:gd name="T72" fmla="*/ 15 w 20"/>
                <a:gd name="T73" fmla="*/ 10 h 11"/>
                <a:gd name="T74" fmla="*/ 16 w 20"/>
                <a:gd name="T75" fmla="*/ 10 h 11"/>
                <a:gd name="T76" fmla="*/ 17 w 20"/>
                <a:gd name="T77" fmla="*/ 10 h 11"/>
                <a:gd name="T78" fmla="*/ 17 w 20"/>
                <a:gd name="T79" fmla="*/ 11 h 11"/>
                <a:gd name="T80" fmla="*/ 18 w 20"/>
                <a:gd name="T81" fmla="*/ 11 h 11"/>
                <a:gd name="T82" fmla="*/ 19 w 20"/>
                <a:gd name="T83" fmla="*/ 10 h 11"/>
                <a:gd name="T84" fmla="*/ 20 w 20"/>
                <a:gd name="T85" fmla="*/ 10 h 11"/>
                <a:gd name="T86" fmla="*/ 19 w 20"/>
                <a:gd name="T87" fmla="*/ 9 h 11"/>
                <a:gd name="T88" fmla="*/ 19 w 20"/>
                <a:gd name="T89" fmla="*/ 8 h 11"/>
                <a:gd name="T90" fmla="*/ 19 w 20"/>
                <a:gd name="T91" fmla="*/ 7 h 11"/>
                <a:gd name="T92" fmla="*/ 19 w 20"/>
                <a:gd name="T93" fmla="*/ 6 h 11"/>
                <a:gd name="T94" fmla="*/ 17 w 20"/>
                <a:gd name="T95" fmla="*/ 6 h 11"/>
                <a:gd name="T96" fmla="*/ 17 w 20"/>
                <a:gd name="T97" fmla="*/ 5 h 11"/>
                <a:gd name="T98" fmla="*/ 16 w 20"/>
                <a:gd name="T99" fmla="*/ 5 h 11"/>
                <a:gd name="T100" fmla="*/ 17 w 20"/>
                <a:gd name="T101" fmla="*/ 4 h 11"/>
                <a:gd name="T102" fmla="*/ 17 w 20"/>
                <a:gd name="T10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" h="11">
                  <a:moveTo>
                    <a:pt x="17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2" y="2"/>
                    <a:pt x="12" y="2"/>
                  </a:cubicBezTo>
                  <a:cubicBezTo>
                    <a:pt x="11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0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10"/>
                    <a:pt x="10" y="10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4"/>
                    <a:pt x="17" y="4"/>
                    <a:pt x="17" y="4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2" name="Freeform 301">
              <a:extLst>
                <a:ext uri="{FF2B5EF4-FFF2-40B4-BE49-F238E27FC236}">
                  <a16:creationId xmlns:a16="http://schemas.microsoft.com/office/drawing/2014/main" id="{CFFCA951-9A9A-404A-932A-FF07C308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2073"/>
              <a:ext cx="118" cy="64"/>
            </a:xfrm>
            <a:custGeom>
              <a:avLst/>
              <a:gdLst>
                <a:gd name="T0" fmla="*/ 14 w 118"/>
                <a:gd name="T1" fmla="*/ 5 h 64"/>
                <a:gd name="T2" fmla="*/ 16 w 118"/>
                <a:gd name="T3" fmla="*/ 5 h 64"/>
                <a:gd name="T4" fmla="*/ 19 w 118"/>
                <a:gd name="T5" fmla="*/ 3 h 64"/>
                <a:gd name="T6" fmla="*/ 21 w 118"/>
                <a:gd name="T7" fmla="*/ 0 h 64"/>
                <a:gd name="T8" fmla="*/ 26 w 118"/>
                <a:gd name="T9" fmla="*/ 3 h 64"/>
                <a:gd name="T10" fmla="*/ 30 w 118"/>
                <a:gd name="T11" fmla="*/ 3 h 64"/>
                <a:gd name="T12" fmla="*/ 33 w 118"/>
                <a:gd name="T13" fmla="*/ 7 h 64"/>
                <a:gd name="T14" fmla="*/ 40 w 118"/>
                <a:gd name="T15" fmla="*/ 12 h 64"/>
                <a:gd name="T16" fmla="*/ 45 w 118"/>
                <a:gd name="T17" fmla="*/ 14 h 64"/>
                <a:gd name="T18" fmla="*/ 52 w 118"/>
                <a:gd name="T19" fmla="*/ 19 h 64"/>
                <a:gd name="T20" fmla="*/ 59 w 118"/>
                <a:gd name="T21" fmla="*/ 22 h 64"/>
                <a:gd name="T22" fmla="*/ 61 w 118"/>
                <a:gd name="T23" fmla="*/ 26 h 64"/>
                <a:gd name="T24" fmla="*/ 66 w 118"/>
                <a:gd name="T25" fmla="*/ 29 h 64"/>
                <a:gd name="T26" fmla="*/ 73 w 118"/>
                <a:gd name="T27" fmla="*/ 31 h 64"/>
                <a:gd name="T28" fmla="*/ 76 w 118"/>
                <a:gd name="T29" fmla="*/ 36 h 64"/>
                <a:gd name="T30" fmla="*/ 80 w 118"/>
                <a:gd name="T31" fmla="*/ 34 h 64"/>
                <a:gd name="T32" fmla="*/ 83 w 118"/>
                <a:gd name="T33" fmla="*/ 36 h 64"/>
                <a:gd name="T34" fmla="*/ 87 w 118"/>
                <a:gd name="T35" fmla="*/ 38 h 64"/>
                <a:gd name="T36" fmla="*/ 90 w 118"/>
                <a:gd name="T37" fmla="*/ 38 h 64"/>
                <a:gd name="T38" fmla="*/ 92 w 118"/>
                <a:gd name="T39" fmla="*/ 41 h 64"/>
                <a:gd name="T40" fmla="*/ 97 w 118"/>
                <a:gd name="T41" fmla="*/ 38 h 64"/>
                <a:gd name="T42" fmla="*/ 102 w 118"/>
                <a:gd name="T43" fmla="*/ 41 h 64"/>
                <a:gd name="T44" fmla="*/ 109 w 118"/>
                <a:gd name="T45" fmla="*/ 41 h 64"/>
                <a:gd name="T46" fmla="*/ 118 w 118"/>
                <a:gd name="T47" fmla="*/ 41 h 64"/>
                <a:gd name="T48" fmla="*/ 116 w 118"/>
                <a:gd name="T49" fmla="*/ 48 h 64"/>
                <a:gd name="T50" fmla="*/ 118 w 118"/>
                <a:gd name="T51" fmla="*/ 55 h 64"/>
                <a:gd name="T52" fmla="*/ 118 w 118"/>
                <a:gd name="T53" fmla="*/ 62 h 64"/>
                <a:gd name="T54" fmla="*/ 109 w 118"/>
                <a:gd name="T55" fmla="*/ 64 h 64"/>
                <a:gd name="T56" fmla="*/ 102 w 118"/>
                <a:gd name="T57" fmla="*/ 62 h 64"/>
                <a:gd name="T58" fmla="*/ 90 w 118"/>
                <a:gd name="T59" fmla="*/ 62 h 64"/>
                <a:gd name="T60" fmla="*/ 83 w 118"/>
                <a:gd name="T61" fmla="*/ 62 h 64"/>
                <a:gd name="T62" fmla="*/ 76 w 118"/>
                <a:gd name="T63" fmla="*/ 57 h 64"/>
                <a:gd name="T64" fmla="*/ 68 w 118"/>
                <a:gd name="T65" fmla="*/ 55 h 64"/>
                <a:gd name="T66" fmla="*/ 64 w 118"/>
                <a:gd name="T67" fmla="*/ 50 h 64"/>
                <a:gd name="T68" fmla="*/ 54 w 118"/>
                <a:gd name="T69" fmla="*/ 48 h 64"/>
                <a:gd name="T70" fmla="*/ 49 w 118"/>
                <a:gd name="T71" fmla="*/ 48 h 64"/>
                <a:gd name="T72" fmla="*/ 40 w 118"/>
                <a:gd name="T73" fmla="*/ 48 h 64"/>
                <a:gd name="T74" fmla="*/ 38 w 118"/>
                <a:gd name="T75" fmla="*/ 43 h 64"/>
                <a:gd name="T76" fmla="*/ 30 w 118"/>
                <a:gd name="T77" fmla="*/ 43 h 64"/>
                <a:gd name="T78" fmla="*/ 23 w 118"/>
                <a:gd name="T79" fmla="*/ 41 h 64"/>
                <a:gd name="T80" fmla="*/ 16 w 118"/>
                <a:gd name="T81" fmla="*/ 36 h 64"/>
                <a:gd name="T82" fmla="*/ 11 w 118"/>
                <a:gd name="T83" fmla="*/ 29 h 64"/>
                <a:gd name="T84" fmla="*/ 2 w 118"/>
                <a:gd name="T85" fmla="*/ 29 h 64"/>
                <a:gd name="T86" fmla="*/ 0 w 118"/>
                <a:gd name="T87" fmla="*/ 22 h 64"/>
                <a:gd name="T88" fmla="*/ 2 w 118"/>
                <a:gd name="T89" fmla="*/ 14 h 64"/>
                <a:gd name="T90" fmla="*/ 7 w 118"/>
                <a:gd name="T91" fmla="*/ 10 h 64"/>
                <a:gd name="T92" fmla="*/ 9 w 118"/>
                <a:gd name="T9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4">
                  <a:moveTo>
                    <a:pt x="9" y="0"/>
                  </a:moveTo>
                  <a:lnTo>
                    <a:pt x="14" y="5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30" y="3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8" y="10"/>
                  </a:lnTo>
                  <a:lnTo>
                    <a:pt x="40" y="12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9" y="19"/>
                  </a:lnTo>
                  <a:lnTo>
                    <a:pt x="52" y="19"/>
                  </a:lnTo>
                  <a:lnTo>
                    <a:pt x="57" y="19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61" y="26"/>
                  </a:lnTo>
                  <a:lnTo>
                    <a:pt x="64" y="26"/>
                  </a:lnTo>
                  <a:lnTo>
                    <a:pt x="66" y="29"/>
                  </a:lnTo>
                  <a:lnTo>
                    <a:pt x="71" y="29"/>
                  </a:lnTo>
                  <a:lnTo>
                    <a:pt x="73" y="31"/>
                  </a:lnTo>
                  <a:lnTo>
                    <a:pt x="73" y="34"/>
                  </a:lnTo>
                  <a:lnTo>
                    <a:pt x="76" y="36"/>
                  </a:lnTo>
                  <a:lnTo>
                    <a:pt x="78" y="36"/>
                  </a:lnTo>
                  <a:lnTo>
                    <a:pt x="80" y="34"/>
                  </a:lnTo>
                  <a:lnTo>
                    <a:pt x="83" y="34"/>
                  </a:lnTo>
                  <a:lnTo>
                    <a:pt x="83" y="36"/>
                  </a:lnTo>
                  <a:lnTo>
                    <a:pt x="85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90" y="38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5" y="38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102" y="41"/>
                  </a:lnTo>
                  <a:lnTo>
                    <a:pt x="106" y="41"/>
                  </a:lnTo>
                  <a:lnTo>
                    <a:pt x="109" y="41"/>
                  </a:lnTo>
                  <a:lnTo>
                    <a:pt x="114" y="41"/>
                  </a:lnTo>
                  <a:lnTo>
                    <a:pt x="118" y="41"/>
                  </a:lnTo>
                  <a:lnTo>
                    <a:pt x="118" y="43"/>
                  </a:lnTo>
                  <a:lnTo>
                    <a:pt x="116" y="48"/>
                  </a:lnTo>
                  <a:lnTo>
                    <a:pt x="116" y="53"/>
                  </a:lnTo>
                  <a:lnTo>
                    <a:pt x="118" y="55"/>
                  </a:lnTo>
                  <a:lnTo>
                    <a:pt x="118" y="60"/>
                  </a:lnTo>
                  <a:lnTo>
                    <a:pt x="118" y="62"/>
                  </a:lnTo>
                  <a:lnTo>
                    <a:pt x="116" y="64"/>
                  </a:lnTo>
                  <a:lnTo>
                    <a:pt x="109" y="64"/>
                  </a:lnTo>
                  <a:lnTo>
                    <a:pt x="104" y="64"/>
                  </a:lnTo>
                  <a:lnTo>
                    <a:pt x="102" y="62"/>
                  </a:lnTo>
                  <a:lnTo>
                    <a:pt x="97" y="62"/>
                  </a:lnTo>
                  <a:lnTo>
                    <a:pt x="90" y="62"/>
                  </a:lnTo>
                  <a:lnTo>
                    <a:pt x="85" y="62"/>
                  </a:lnTo>
                  <a:lnTo>
                    <a:pt x="83" y="62"/>
                  </a:lnTo>
                  <a:lnTo>
                    <a:pt x="80" y="60"/>
                  </a:lnTo>
                  <a:lnTo>
                    <a:pt x="76" y="57"/>
                  </a:lnTo>
                  <a:lnTo>
                    <a:pt x="71" y="57"/>
                  </a:lnTo>
                  <a:lnTo>
                    <a:pt x="68" y="55"/>
                  </a:lnTo>
                  <a:lnTo>
                    <a:pt x="66" y="53"/>
                  </a:lnTo>
                  <a:lnTo>
                    <a:pt x="64" y="50"/>
                  </a:lnTo>
                  <a:lnTo>
                    <a:pt x="59" y="48"/>
                  </a:lnTo>
                  <a:lnTo>
                    <a:pt x="54" y="48"/>
                  </a:lnTo>
                  <a:lnTo>
                    <a:pt x="52" y="50"/>
                  </a:lnTo>
                  <a:lnTo>
                    <a:pt x="49" y="48"/>
                  </a:lnTo>
                  <a:lnTo>
                    <a:pt x="45" y="48"/>
                  </a:lnTo>
                  <a:lnTo>
                    <a:pt x="40" y="48"/>
                  </a:lnTo>
                  <a:lnTo>
                    <a:pt x="38" y="45"/>
                  </a:lnTo>
                  <a:lnTo>
                    <a:pt x="38" y="43"/>
                  </a:lnTo>
                  <a:lnTo>
                    <a:pt x="33" y="43"/>
                  </a:lnTo>
                  <a:lnTo>
                    <a:pt x="30" y="43"/>
                  </a:lnTo>
                  <a:lnTo>
                    <a:pt x="28" y="41"/>
                  </a:lnTo>
                  <a:lnTo>
                    <a:pt x="23" y="41"/>
                  </a:lnTo>
                  <a:lnTo>
                    <a:pt x="19" y="38"/>
                  </a:lnTo>
                  <a:lnTo>
                    <a:pt x="16" y="36"/>
                  </a:lnTo>
                  <a:lnTo>
                    <a:pt x="14" y="34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3" name="Freeform 302">
              <a:extLst>
                <a:ext uri="{FF2B5EF4-FFF2-40B4-BE49-F238E27FC236}">
                  <a16:creationId xmlns:a16="http://schemas.microsoft.com/office/drawing/2014/main" id="{DFA56DE9-348C-6CAD-A8CC-E87FDC56C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1983"/>
              <a:ext cx="36" cy="31"/>
            </a:xfrm>
            <a:custGeom>
              <a:avLst/>
              <a:gdLst>
                <a:gd name="T0" fmla="*/ 7 w 15"/>
                <a:gd name="T1" fmla="*/ 13 h 13"/>
                <a:gd name="T2" fmla="*/ 6 w 15"/>
                <a:gd name="T3" fmla="*/ 12 h 13"/>
                <a:gd name="T4" fmla="*/ 7 w 15"/>
                <a:gd name="T5" fmla="*/ 11 h 13"/>
                <a:gd name="T6" fmla="*/ 5 w 15"/>
                <a:gd name="T7" fmla="*/ 9 h 13"/>
                <a:gd name="T8" fmla="*/ 2 w 15"/>
                <a:gd name="T9" fmla="*/ 8 h 13"/>
                <a:gd name="T10" fmla="*/ 2 w 15"/>
                <a:gd name="T11" fmla="*/ 6 h 13"/>
                <a:gd name="T12" fmla="*/ 0 w 15"/>
                <a:gd name="T13" fmla="*/ 4 h 13"/>
                <a:gd name="T14" fmla="*/ 0 w 15"/>
                <a:gd name="T15" fmla="*/ 3 h 13"/>
                <a:gd name="T16" fmla="*/ 0 w 15"/>
                <a:gd name="T17" fmla="*/ 2 h 13"/>
                <a:gd name="T18" fmla="*/ 1 w 15"/>
                <a:gd name="T19" fmla="*/ 2 h 13"/>
                <a:gd name="T20" fmla="*/ 2 w 15"/>
                <a:gd name="T21" fmla="*/ 1 h 13"/>
                <a:gd name="T22" fmla="*/ 4 w 15"/>
                <a:gd name="T23" fmla="*/ 1 h 13"/>
                <a:gd name="T24" fmla="*/ 5 w 15"/>
                <a:gd name="T25" fmla="*/ 0 h 13"/>
                <a:gd name="T26" fmla="*/ 7 w 15"/>
                <a:gd name="T27" fmla="*/ 0 h 13"/>
                <a:gd name="T28" fmla="*/ 8 w 15"/>
                <a:gd name="T29" fmla="*/ 0 h 13"/>
                <a:gd name="T30" fmla="*/ 9 w 15"/>
                <a:gd name="T31" fmla="*/ 0 h 13"/>
                <a:gd name="T32" fmla="*/ 10 w 15"/>
                <a:gd name="T33" fmla="*/ 1 h 13"/>
                <a:gd name="T34" fmla="*/ 11 w 15"/>
                <a:gd name="T35" fmla="*/ 1 h 13"/>
                <a:gd name="T36" fmla="*/ 12 w 15"/>
                <a:gd name="T37" fmla="*/ 2 h 13"/>
                <a:gd name="T38" fmla="*/ 13 w 15"/>
                <a:gd name="T39" fmla="*/ 2 h 13"/>
                <a:gd name="T40" fmla="*/ 14 w 15"/>
                <a:gd name="T41" fmla="*/ 2 h 13"/>
                <a:gd name="T42" fmla="*/ 15 w 15"/>
                <a:gd name="T43" fmla="*/ 2 h 13"/>
                <a:gd name="T44" fmla="*/ 15 w 15"/>
                <a:gd name="T45" fmla="*/ 3 h 13"/>
                <a:gd name="T46" fmla="*/ 15 w 15"/>
                <a:gd name="T47" fmla="*/ 4 h 13"/>
                <a:gd name="T48" fmla="*/ 14 w 15"/>
                <a:gd name="T49" fmla="*/ 5 h 13"/>
                <a:gd name="T50" fmla="*/ 14 w 15"/>
                <a:gd name="T51" fmla="*/ 6 h 13"/>
                <a:gd name="T52" fmla="*/ 14 w 15"/>
                <a:gd name="T53" fmla="*/ 7 h 13"/>
                <a:gd name="T54" fmla="*/ 13 w 15"/>
                <a:gd name="T55" fmla="*/ 8 h 13"/>
                <a:gd name="T56" fmla="*/ 13 w 15"/>
                <a:gd name="T57" fmla="*/ 8 h 13"/>
                <a:gd name="T58" fmla="*/ 12 w 15"/>
                <a:gd name="T59" fmla="*/ 9 h 13"/>
                <a:gd name="T60" fmla="*/ 11 w 15"/>
                <a:gd name="T61" fmla="*/ 9 h 13"/>
                <a:gd name="T62" fmla="*/ 11 w 15"/>
                <a:gd name="T63" fmla="*/ 10 h 13"/>
                <a:gd name="T64" fmla="*/ 10 w 15"/>
                <a:gd name="T65" fmla="*/ 10 h 13"/>
                <a:gd name="T66" fmla="*/ 10 w 15"/>
                <a:gd name="T67" fmla="*/ 11 h 13"/>
                <a:gd name="T68" fmla="*/ 10 w 15"/>
                <a:gd name="T69" fmla="*/ 12 h 13"/>
                <a:gd name="T70" fmla="*/ 9 w 15"/>
                <a:gd name="T71" fmla="*/ 13 h 13"/>
                <a:gd name="T72" fmla="*/ 8 w 15"/>
                <a:gd name="T73" fmla="*/ 13 h 13"/>
                <a:gd name="T74" fmla="*/ 7 w 15"/>
                <a:gd name="T7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3">
                  <a:moveTo>
                    <a:pt x="7" y="13"/>
                  </a:moveTo>
                  <a:cubicBezTo>
                    <a:pt x="7" y="13"/>
                    <a:pt x="6" y="12"/>
                    <a:pt x="6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7" y="11"/>
                    <a:pt x="6" y="9"/>
                    <a:pt x="5" y="9"/>
                  </a:cubicBezTo>
                  <a:cubicBezTo>
                    <a:pt x="4" y="9"/>
                    <a:pt x="2" y="8"/>
                    <a:pt x="2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7" y="1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4" name="Freeform 303">
              <a:extLst>
                <a:ext uri="{FF2B5EF4-FFF2-40B4-BE49-F238E27FC236}">
                  <a16:creationId xmlns:a16="http://schemas.microsoft.com/office/drawing/2014/main" id="{CC048802-575D-E21C-64FB-6334FC56F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" y="1686"/>
              <a:ext cx="480" cy="195"/>
            </a:xfrm>
            <a:custGeom>
              <a:avLst/>
              <a:gdLst>
                <a:gd name="T0" fmla="*/ 143 w 202"/>
                <a:gd name="T1" fmla="*/ 74 h 82"/>
                <a:gd name="T2" fmla="*/ 152 w 202"/>
                <a:gd name="T3" fmla="*/ 67 h 82"/>
                <a:gd name="T4" fmla="*/ 149 w 202"/>
                <a:gd name="T5" fmla="*/ 61 h 82"/>
                <a:gd name="T6" fmla="*/ 155 w 202"/>
                <a:gd name="T7" fmla="*/ 56 h 82"/>
                <a:gd name="T8" fmla="*/ 165 w 202"/>
                <a:gd name="T9" fmla="*/ 57 h 82"/>
                <a:gd name="T10" fmla="*/ 179 w 202"/>
                <a:gd name="T11" fmla="*/ 51 h 82"/>
                <a:gd name="T12" fmla="*/ 187 w 202"/>
                <a:gd name="T13" fmla="*/ 44 h 82"/>
                <a:gd name="T14" fmla="*/ 195 w 202"/>
                <a:gd name="T15" fmla="*/ 43 h 82"/>
                <a:gd name="T16" fmla="*/ 202 w 202"/>
                <a:gd name="T17" fmla="*/ 43 h 82"/>
                <a:gd name="T18" fmla="*/ 196 w 202"/>
                <a:gd name="T19" fmla="*/ 36 h 82"/>
                <a:gd name="T20" fmla="*/ 191 w 202"/>
                <a:gd name="T21" fmla="*/ 33 h 82"/>
                <a:gd name="T22" fmla="*/ 184 w 202"/>
                <a:gd name="T23" fmla="*/ 34 h 82"/>
                <a:gd name="T24" fmla="*/ 176 w 202"/>
                <a:gd name="T25" fmla="*/ 34 h 82"/>
                <a:gd name="T26" fmla="*/ 176 w 202"/>
                <a:gd name="T27" fmla="*/ 31 h 82"/>
                <a:gd name="T28" fmla="*/ 182 w 202"/>
                <a:gd name="T29" fmla="*/ 19 h 82"/>
                <a:gd name="T30" fmla="*/ 172 w 202"/>
                <a:gd name="T31" fmla="*/ 17 h 82"/>
                <a:gd name="T32" fmla="*/ 162 w 202"/>
                <a:gd name="T33" fmla="*/ 18 h 82"/>
                <a:gd name="T34" fmla="*/ 151 w 202"/>
                <a:gd name="T35" fmla="*/ 22 h 82"/>
                <a:gd name="T36" fmla="*/ 144 w 202"/>
                <a:gd name="T37" fmla="*/ 23 h 82"/>
                <a:gd name="T38" fmla="*/ 132 w 202"/>
                <a:gd name="T39" fmla="*/ 22 h 82"/>
                <a:gd name="T40" fmla="*/ 127 w 202"/>
                <a:gd name="T41" fmla="*/ 17 h 82"/>
                <a:gd name="T42" fmla="*/ 118 w 202"/>
                <a:gd name="T43" fmla="*/ 14 h 82"/>
                <a:gd name="T44" fmla="*/ 109 w 202"/>
                <a:gd name="T45" fmla="*/ 13 h 82"/>
                <a:gd name="T46" fmla="*/ 95 w 202"/>
                <a:gd name="T47" fmla="*/ 14 h 82"/>
                <a:gd name="T48" fmla="*/ 87 w 202"/>
                <a:gd name="T49" fmla="*/ 5 h 82"/>
                <a:gd name="T50" fmla="*/ 74 w 202"/>
                <a:gd name="T51" fmla="*/ 0 h 82"/>
                <a:gd name="T52" fmla="*/ 66 w 202"/>
                <a:gd name="T53" fmla="*/ 5 h 82"/>
                <a:gd name="T54" fmla="*/ 65 w 202"/>
                <a:gd name="T55" fmla="*/ 10 h 82"/>
                <a:gd name="T56" fmla="*/ 64 w 202"/>
                <a:gd name="T57" fmla="*/ 17 h 82"/>
                <a:gd name="T58" fmla="*/ 59 w 202"/>
                <a:gd name="T59" fmla="*/ 18 h 82"/>
                <a:gd name="T60" fmla="*/ 50 w 202"/>
                <a:gd name="T61" fmla="*/ 18 h 82"/>
                <a:gd name="T62" fmla="*/ 41 w 202"/>
                <a:gd name="T63" fmla="*/ 13 h 82"/>
                <a:gd name="T64" fmla="*/ 34 w 202"/>
                <a:gd name="T65" fmla="*/ 12 h 82"/>
                <a:gd name="T66" fmla="*/ 27 w 202"/>
                <a:gd name="T67" fmla="*/ 11 h 82"/>
                <a:gd name="T68" fmla="*/ 20 w 202"/>
                <a:gd name="T69" fmla="*/ 14 h 82"/>
                <a:gd name="T70" fmla="*/ 12 w 202"/>
                <a:gd name="T71" fmla="*/ 18 h 82"/>
                <a:gd name="T72" fmla="*/ 9 w 202"/>
                <a:gd name="T73" fmla="*/ 21 h 82"/>
                <a:gd name="T74" fmla="*/ 2 w 202"/>
                <a:gd name="T75" fmla="*/ 22 h 82"/>
                <a:gd name="T76" fmla="*/ 1 w 202"/>
                <a:gd name="T77" fmla="*/ 27 h 82"/>
                <a:gd name="T78" fmla="*/ 9 w 202"/>
                <a:gd name="T79" fmla="*/ 34 h 82"/>
                <a:gd name="T80" fmla="*/ 15 w 202"/>
                <a:gd name="T81" fmla="*/ 34 h 82"/>
                <a:gd name="T82" fmla="*/ 20 w 202"/>
                <a:gd name="T83" fmla="*/ 46 h 82"/>
                <a:gd name="T84" fmla="*/ 19 w 202"/>
                <a:gd name="T85" fmla="*/ 52 h 82"/>
                <a:gd name="T86" fmla="*/ 34 w 202"/>
                <a:gd name="T87" fmla="*/ 56 h 82"/>
                <a:gd name="T88" fmla="*/ 42 w 202"/>
                <a:gd name="T89" fmla="*/ 60 h 82"/>
                <a:gd name="T90" fmla="*/ 51 w 202"/>
                <a:gd name="T91" fmla="*/ 70 h 82"/>
                <a:gd name="T92" fmla="*/ 59 w 202"/>
                <a:gd name="T93" fmla="*/ 74 h 82"/>
                <a:gd name="T94" fmla="*/ 74 w 202"/>
                <a:gd name="T95" fmla="*/ 75 h 82"/>
                <a:gd name="T96" fmla="*/ 84 w 202"/>
                <a:gd name="T97" fmla="*/ 76 h 82"/>
                <a:gd name="T98" fmla="*/ 93 w 202"/>
                <a:gd name="T99" fmla="*/ 79 h 82"/>
                <a:gd name="T100" fmla="*/ 106 w 202"/>
                <a:gd name="T101" fmla="*/ 81 h 82"/>
                <a:gd name="T102" fmla="*/ 116 w 202"/>
                <a:gd name="T103" fmla="*/ 78 h 82"/>
                <a:gd name="T104" fmla="*/ 131 w 202"/>
                <a:gd name="T105" fmla="*/ 7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82">
                  <a:moveTo>
                    <a:pt x="136" y="76"/>
                  </a:moveTo>
                  <a:cubicBezTo>
                    <a:pt x="138" y="75"/>
                    <a:pt x="138" y="75"/>
                    <a:pt x="138" y="75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43" y="74"/>
                    <a:pt x="143" y="74"/>
                    <a:pt x="143" y="74"/>
                  </a:cubicBezTo>
                  <a:cubicBezTo>
                    <a:pt x="145" y="71"/>
                    <a:pt x="145" y="71"/>
                    <a:pt x="145" y="71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48" y="68"/>
                    <a:pt x="148" y="68"/>
                    <a:pt x="148" y="68"/>
                  </a:cubicBezTo>
                  <a:cubicBezTo>
                    <a:pt x="152" y="67"/>
                    <a:pt x="152" y="67"/>
                    <a:pt x="152" y="67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4"/>
                    <a:pt x="151" y="64"/>
                    <a:pt x="151" y="64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5" y="56"/>
                    <a:pt x="155" y="56"/>
                    <a:pt x="155" y="5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60" y="58"/>
                    <a:pt x="160" y="58"/>
                    <a:pt x="160" y="58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0" y="53"/>
                    <a:pt x="175" y="53"/>
                    <a:pt x="175" y="53"/>
                  </a:cubicBezTo>
                  <a:cubicBezTo>
                    <a:pt x="176" y="53"/>
                    <a:pt x="179" y="51"/>
                    <a:pt x="179" y="51"/>
                  </a:cubicBezTo>
                  <a:cubicBezTo>
                    <a:pt x="179" y="49"/>
                    <a:pt x="179" y="49"/>
                    <a:pt x="179" y="49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7" y="44"/>
                    <a:pt x="187" y="44"/>
                    <a:pt x="187" y="44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197" y="43"/>
                    <a:pt x="197" y="43"/>
                    <a:pt x="197" y="43"/>
                  </a:cubicBezTo>
                  <a:cubicBezTo>
                    <a:pt x="199" y="44"/>
                    <a:pt x="199" y="44"/>
                    <a:pt x="199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1" y="40"/>
                    <a:pt x="201" y="40"/>
                    <a:pt x="201" y="40"/>
                  </a:cubicBezTo>
                  <a:cubicBezTo>
                    <a:pt x="199" y="39"/>
                    <a:pt x="199" y="39"/>
                    <a:pt x="199" y="39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6" y="36"/>
                    <a:pt x="196" y="36"/>
                    <a:pt x="196" y="36"/>
                  </a:cubicBezTo>
                  <a:cubicBezTo>
                    <a:pt x="195" y="35"/>
                    <a:pt x="195" y="35"/>
                    <a:pt x="195" y="35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8" y="34"/>
                    <a:pt x="188" y="34"/>
                    <a:pt x="188" y="34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6" y="34"/>
                    <a:pt x="176" y="34"/>
                    <a:pt x="176" y="34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2" y="19"/>
                    <a:pt x="181" y="17"/>
                    <a:pt x="180" y="17"/>
                  </a:cubicBezTo>
                  <a:cubicBezTo>
                    <a:pt x="178" y="17"/>
                    <a:pt x="178" y="17"/>
                    <a:pt x="178" y="17"/>
                  </a:cubicBezTo>
                  <a:cubicBezTo>
                    <a:pt x="175" y="18"/>
                    <a:pt x="175" y="18"/>
                    <a:pt x="175" y="18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2" y="18"/>
                    <a:pt x="162" y="18"/>
                    <a:pt x="162" y="18"/>
                  </a:cubicBezTo>
                  <a:cubicBezTo>
                    <a:pt x="162" y="18"/>
                    <a:pt x="162" y="19"/>
                    <a:pt x="161" y="19"/>
                  </a:cubicBezTo>
                  <a:cubicBezTo>
                    <a:pt x="159" y="19"/>
                    <a:pt x="158" y="20"/>
                    <a:pt x="158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48" y="22"/>
                    <a:pt x="148" y="22"/>
                    <a:pt x="148" y="22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6" y="22"/>
                    <a:pt x="133" y="22"/>
                    <a:pt x="132" y="22"/>
                  </a:cubicBezTo>
                  <a:cubicBezTo>
                    <a:pt x="131" y="22"/>
                    <a:pt x="130" y="21"/>
                    <a:pt x="130" y="21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0" y="14"/>
                    <a:pt x="120" y="14"/>
                    <a:pt x="120" y="14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6" y="14"/>
                    <a:pt x="115" y="14"/>
                    <a:pt x="114" y="14"/>
                  </a:cubicBezTo>
                  <a:cubicBezTo>
                    <a:pt x="113" y="14"/>
                    <a:pt x="112" y="13"/>
                    <a:pt x="112" y="13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3" y="21"/>
                    <a:pt x="2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81"/>
                    <a:pt x="102" y="81"/>
                    <a:pt x="102" y="81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8" y="82"/>
                    <a:pt x="108" y="82"/>
                    <a:pt x="108" y="82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24" y="77"/>
                    <a:pt x="124" y="77"/>
                    <a:pt x="124" y="77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31" y="76"/>
                    <a:pt x="131" y="76"/>
                    <a:pt x="131" y="76"/>
                  </a:cubicBezTo>
                  <a:lnTo>
                    <a:pt x="136" y="7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5" name="Freeform 304">
              <a:extLst>
                <a:ext uri="{FF2B5EF4-FFF2-40B4-BE49-F238E27FC236}">
                  <a16:creationId xmlns:a16="http://schemas.microsoft.com/office/drawing/2014/main" id="{B4C84C1F-377E-48C6-EEFD-9BE1C6795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" y="2137"/>
              <a:ext cx="67" cy="86"/>
            </a:xfrm>
            <a:custGeom>
              <a:avLst/>
              <a:gdLst>
                <a:gd name="T0" fmla="*/ 26 w 28"/>
                <a:gd name="T1" fmla="*/ 33 h 36"/>
                <a:gd name="T2" fmla="*/ 28 w 28"/>
                <a:gd name="T3" fmla="*/ 30 h 36"/>
                <a:gd name="T4" fmla="*/ 28 w 28"/>
                <a:gd name="T5" fmla="*/ 26 h 36"/>
                <a:gd name="T6" fmla="*/ 27 w 28"/>
                <a:gd name="T7" fmla="*/ 22 h 36"/>
                <a:gd name="T8" fmla="*/ 25 w 28"/>
                <a:gd name="T9" fmla="*/ 18 h 36"/>
                <a:gd name="T10" fmla="*/ 24 w 28"/>
                <a:gd name="T11" fmla="*/ 19 h 36"/>
                <a:gd name="T12" fmla="*/ 23 w 28"/>
                <a:gd name="T13" fmla="*/ 21 h 36"/>
                <a:gd name="T14" fmla="*/ 22 w 28"/>
                <a:gd name="T15" fmla="*/ 23 h 36"/>
                <a:gd name="T16" fmla="*/ 19 w 28"/>
                <a:gd name="T17" fmla="*/ 21 h 36"/>
                <a:gd name="T18" fmla="*/ 19 w 28"/>
                <a:gd name="T19" fmla="*/ 17 h 36"/>
                <a:gd name="T20" fmla="*/ 23 w 28"/>
                <a:gd name="T21" fmla="*/ 15 h 36"/>
                <a:gd name="T22" fmla="*/ 25 w 28"/>
                <a:gd name="T23" fmla="*/ 13 h 36"/>
                <a:gd name="T24" fmla="*/ 25 w 28"/>
                <a:gd name="T25" fmla="*/ 11 h 36"/>
                <a:gd name="T26" fmla="*/ 26 w 28"/>
                <a:gd name="T27" fmla="*/ 9 h 36"/>
                <a:gd name="T28" fmla="*/ 22 w 28"/>
                <a:gd name="T29" fmla="*/ 8 h 36"/>
                <a:gd name="T30" fmla="*/ 17 w 28"/>
                <a:gd name="T31" fmla="*/ 8 h 36"/>
                <a:gd name="T32" fmla="*/ 12 w 28"/>
                <a:gd name="T33" fmla="*/ 8 h 36"/>
                <a:gd name="T34" fmla="*/ 10 w 28"/>
                <a:gd name="T35" fmla="*/ 7 h 36"/>
                <a:gd name="T36" fmla="*/ 10 w 28"/>
                <a:gd name="T37" fmla="*/ 4 h 36"/>
                <a:gd name="T38" fmla="*/ 9 w 28"/>
                <a:gd name="T39" fmla="*/ 3 h 36"/>
                <a:gd name="T40" fmla="*/ 6 w 28"/>
                <a:gd name="T41" fmla="*/ 2 h 36"/>
                <a:gd name="T42" fmla="*/ 5 w 28"/>
                <a:gd name="T43" fmla="*/ 1 h 36"/>
                <a:gd name="T44" fmla="*/ 2 w 28"/>
                <a:gd name="T45" fmla="*/ 1 h 36"/>
                <a:gd name="T46" fmla="*/ 1 w 28"/>
                <a:gd name="T47" fmla="*/ 3 h 36"/>
                <a:gd name="T48" fmla="*/ 4 w 28"/>
                <a:gd name="T49" fmla="*/ 6 h 36"/>
                <a:gd name="T50" fmla="*/ 5 w 28"/>
                <a:gd name="T51" fmla="*/ 9 h 36"/>
                <a:gd name="T52" fmla="*/ 2 w 28"/>
                <a:gd name="T53" fmla="*/ 10 h 36"/>
                <a:gd name="T54" fmla="*/ 0 w 28"/>
                <a:gd name="T55" fmla="*/ 12 h 36"/>
                <a:gd name="T56" fmla="*/ 2 w 28"/>
                <a:gd name="T57" fmla="*/ 14 h 36"/>
                <a:gd name="T58" fmla="*/ 4 w 28"/>
                <a:gd name="T59" fmla="*/ 15 h 36"/>
                <a:gd name="T60" fmla="*/ 3 w 28"/>
                <a:gd name="T61" fmla="*/ 18 h 36"/>
                <a:gd name="T62" fmla="*/ 4 w 28"/>
                <a:gd name="T63" fmla="*/ 21 h 36"/>
                <a:gd name="T64" fmla="*/ 5 w 28"/>
                <a:gd name="T65" fmla="*/ 25 h 36"/>
                <a:gd name="T66" fmla="*/ 5 w 28"/>
                <a:gd name="T67" fmla="*/ 28 h 36"/>
                <a:gd name="T68" fmla="*/ 7 w 28"/>
                <a:gd name="T69" fmla="*/ 30 h 36"/>
                <a:gd name="T70" fmla="*/ 8 w 28"/>
                <a:gd name="T71" fmla="*/ 29 h 36"/>
                <a:gd name="T72" fmla="*/ 8 w 28"/>
                <a:gd name="T73" fmla="*/ 30 h 36"/>
                <a:gd name="T74" fmla="*/ 10 w 28"/>
                <a:gd name="T75" fmla="*/ 30 h 36"/>
                <a:gd name="T76" fmla="*/ 11 w 28"/>
                <a:gd name="T77" fmla="*/ 28 h 36"/>
                <a:gd name="T78" fmla="*/ 12 w 28"/>
                <a:gd name="T79" fmla="*/ 29 h 36"/>
                <a:gd name="T80" fmla="*/ 13 w 28"/>
                <a:gd name="T81" fmla="*/ 30 h 36"/>
                <a:gd name="T82" fmla="*/ 14 w 28"/>
                <a:gd name="T83" fmla="*/ 28 h 36"/>
                <a:gd name="T84" fmla="*/ 15 w 28"/>
                <a:gd name="T85" fmla="*/ 26 h 36"/>
                <a:gd name="T86" fmla="*/ 14 w 28"/>
                <a:gd name="T87" fmla="*/ 23 h 36"/>
                <a:gd name="T88" fmla="*/ 14 w 28"/>
                <a:gd name="T89" fmla="*/ 21 h 36"/>
                <a:gd name="T90" fmla="*/ 14 w 28"/>
                <a:gd name="T91" fmla="*/ 19 h 36"/>
                <a:gd name="T92" fmla="*/ 16 w 28"/>
                <a:gd name="T93" fmla="*/ 20 h 36"/>
                <a:gd name="T94" fmla="*/ 16 w 28"/>
                <a:gd name="T95" fmla="*/ 23 h 36"/>
                <a:gd name="T96" fmla="*/ 18 w 28"/>
                <a:gd name="T97" fmla="*/ 26 h 36"/>
                <a:gd name="T98" fmla="*/ 19 w 28"/>
                <a:gd name="T99" fmla="*/ 24 h 36"/>
                <a:gd name="T100" fmla="*/ 22 w 28"/>
                <a:gd name="T101" fmla="*/ 26 h 36"/>
                <a:gd name="T102" fmla="*/ 23 w 28"/>
                <a:gd name="T103" fmla="*/ 27 h 36"/>
                <a:gd name="T104" fmla="*/ 23 w 28"/>
                <a:gd name="T105" fmla="*/ 32 h 36"/>
                <a:gd name="T106" fmla="*/ 25 w 28"/>
                <a:gd name="T10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" h="36">
                  <a:moveTo>
                    <a:pt x="26" y="36"/>
                  </a:move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2" y="4"/>
                    <a:pt x="3" y="5"/>
                    <a:pt x="3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5" y="35"/>
                    <a:pt x="25" y="35"/>
                    <a:pt x="25" y="35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6" name="Freeform 305">
              <a:extLst>
                <a:ext uri="{FF2B5EF4-FFF2-40B4-BE49-F238E27FC236}">
                  <a16:creationId xmlns:a16="http://schemas.microsoft.com/office/drawing/2014/main" id="{971D9A6A-8AAC-7D4E-53BE-6AFFB706B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" y="2199"/>
              <a:ext cx="3" cy="7"/>
            </a:xfrm>
            <a:custGeom>
              <a:avLst/>
              <a:gdLst>
                <a:gd name="T0" fmla="*/ 0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0 h 7"/>
                <a:gd name="T8" fmla="*/ 0 w 3"/>
                <a:gd name="T9" fmla="*/ 0 h 7"/>
                <a:gd name="T10" fmla="*/ 0 w 3"/>
                <a:gd name="T11" fmla="*/ 3 h 7"/>
                <a:gd name="T12" fmla="*/ 0 w 3"/>
                <a:gd name="T13" fmla="*/ 7 h 7"/>
                <a:gd name="T14" fmla="*/ 0 w 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7" name="Freeform 306">
              <a:extLst>
                <a:ext uri="{FF2B5EF4-FFF2-40B4-BE49-F238E27FC236}">
                  <a16:creationId xmlns:a16="http://schemas.microsoft.com/office/drawing/2014/main" id="{BC72D434-9AEE-A1C4-2996-4663A8F32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" y="2202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8" name="Freeform 307">
              <a:extLst>
                <a:ext uri="{FF2B5EF4-FFF2-40B4-BE49-F238E27FC236}">
                  <a16:creationId xmlns:a16="http://schemas.microsoft.com/office/drawing/2014/main" id="{0E7ACC8C-3FDA-E713-58FC-F707E9BD9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202"/>
              <a:ext cx="112" cy="130"/>
            </a:xfrm>
            <a:custGeom>
              <a:avLst/>
              <a:gdLst>
                <a:gd name="T0" fmla="*/ 46 w 47"/>
                <a:gd name="T1" fmla="*/ 48 h 55"/>
                <a:gd name="T2" fmla="*/ 46 w 47"/>
                <a:gd name="T3" fmla="*/ 45 h 55"/>
                <a:gd name="T4" fmla="*/ 45 w 47"/>
                <a:gd name="T5" fmla="*/ 42 h 55"/>
                <a:gd name="T6" fmla="*/ 41 w 47"/>
                <a:gd name="T7" fmla="*/ 38 h 55"/>
                <a:gd name="T8" fmla="*/ 39 w 47"/>
                <a:gd name="T9" fmla="*/ 34 h 55"/>
                <a:gd name="T10" fmla="*/ 35 w 47"/>
                <a:gd name="T11" fmla="*/ 31 h 55"/>
                <a:gd name="T12" fmla="*/ 33 w 47"/>
                <a:gd name="T13" fmla="*/ 28 h 55"/>
                <a:gd name="T14" fmla="*/ 31 w 47"/>
                <a:gd name="T15" fmla="*/ 25 h 55"/>
                <a:gd name="T16" fmla="*/ 29 w 47"/>
                <a:gd name="T17" fmla="*/ 23 h 55"/>
                <a:gd name="T18" fmla="*/ 24 w 47"/>
                <a:gd name="T19" fmla="*/ 20 h 55"/>
                <a:gd name="T20" fmla="*/ 25 w 47"/>
                <a:gd name="T21" fmla="*/ 18 h 55"/>
                <a:gd name="T22" fmla="*/ 28 w 47"/>
                <a:gd name="T23" fmla="*/ 18 h 55"/>
                <a:gd name="T24" fmla="*/ 30 w 47"/>
                <a:gd name="T25" fmla="*/ 15 h 55"/>
                <a:gd name="T26" fmla="*/ 28 w 47"/>
                <a:gd name="T27" fmla="*/ 14 h 55"/>
                <a:gd name="T28" fmla="*/ 27 w 47"/>
                <a:gd name="T29" fmla="*/ 11 h 55"/>
                <a:gd name="T30" fmla="*/ 25 w 47"/>
                <a:gd name="T31" fmla="*/ 9 h 55"/>
                <a:gd name="T32" fmla="*/ 23 w 47"/>
                <a:gd name="T33" fmla="*/ 11 h 55"/>
                <a:gd name="T34" fmla="*/ 20 w 47"/>
                <a:gd name="T35" fmla="*/ 10 h 55"/>
                <a:gd name="T36" fmla="*/ 18 w 47"/>
                <a:gd name="T37" fmla="*/ 8 h 55"/>
                <a:gd name="T38" fmla="*/ 18 w 47"/>
                <a:gd name="T39" fmla="*/ 5 h 55"/>
                <a:gd name="T40" fmla="*/ 17 w 47"/>
                <a:gd name="T41" fmla="*/ 4 h 55"/>
                <a:gd name="T42" fmla="*/ 15 w 47"/>
                <a:gd name="T43" fmla="*/ 3 h 55"/>
                <a:gd name="T44" fmla="*/ 13 w 47"/>
                <a:gd name="T45" fmla="*/ 1 h 55"/>
                <a:gd name="T46" fmla="*/ 10 w 47"/>
                <a:gd name="T47" fmla="*/ 0 h 55"/>
                <a:gd name="T48" fmla="*/ 10 w 47"/>
                <a:gd name="T49" fmla="*/ 3 h 55"/>
                <a:gd name="T50" fmla="*/ 10 w 47"/>
                <a:gd name="T51" fmla="*/ 6 h 55"/>
                <a:gd name="T52" fmla="*/ 9 w 47"/>
                <a:gd name="T53" fmla="*/ 8 h 55"/>
                <a:gd name="T54" fmla="*/ 7 w 47"/>
                <a:gd name="T55" fmla="*/ 6 h 55"/>
                <a:gd name="T56" fmla="*/ 6 w 47"/>
                <a:gd name="T57" fmla="*/ 6 h 55"/>
                <a:gd name="T58" fmla="*/ 4 w 47"/>
                <a:gd name="T59" fmla="*/ 8 h 55"/>
                <a:gd name="T60" fmla="*/ 2 w 47"/>
                <a:gd name="T61" fmla="*/ 10 h 55"/>
                <a:gd name="T62" fmla="*/ 0 w 47"/>
                <a:gd name="T63" fmla="*/ 13 h 55"/>
                <a:gd name="T64" fmla="*/ 2 w 47"/>
                <a:gd name="T65" fmla="*/ 14 h 55"/>
                <a:gd name="T66" fmla="*/ 2 w 47"/>
                <a:gd name="T67" fmla="*/ 16 h 55"/>
                <a:gd name="T68" fmla="*/ 3 w 47"/>
                <a:gd name="T69" fmla="*/ 19 h 55"/>
                <a:gd name="T70" fmla="*/ 6 w 47"/>
                <a:gd name="T71" fmla="*/ 18 h 55"/>
                <a:gd name="T72" fmla="*/ 7 w 47"/>
                <a:gd name="T73" fmla="*/ 22 h 55"/>
                <a:gd name="T74" fmla="*/ 6 w 47"/>
                <a:gd name="T75" fmla="*/ 26 h 55"/>
                <a:gd name="T76" fmla="*/ 6 w 47"/>
                <a:gd name="T77" fmla="*/ 30 h 55"/>
                <a:gd name="T78" fmla="*/ 7 w 47"/>
                <a:gd name="T79" fmla="*/ 32 h 55"/>
                <a:gd name="T80" fmla="*/ 9 w 47"/>
                <a:gd name="T81" fmla="*/ 29 h 55"/>
                <a:gd name="T82" fmla="*/ 13 w 47"/>
                <a:gd name="T83" fmla="*/ 28 h 55"/>
                <a:gd name="T84" fmla="*/ 16 w 47"/>
                <a:gd name="T85" fmla="*/ 29 h 55"/>
                <a:gd name="T86" fmla="*/ 18 w 47"/>
                <a:gd name="T87" fmla="*/ 28 h 55"/>
                <a:gd name="T88" fmla="*/ 22 w 47"/>
                <a:gd name="T89" fmla="*/ 26 h 55"/>
                <a:gd name="T90" fmla="*/ 25 w 47"/>
                <a:gd name="T91" fmla="*/ 29 h 55"/>
                <a:gd name="T92" fmla="*/ 28 w 47"/>
                <a:gd name="T93" fmla="*/ 31 h 55"/>
                <a:gd name="T94" fmla="*/ 29 w 47"/>
                <a:gd name="T95" fmla="*/ 34 h 55"/>
                <a:gd name="T96" fmla="*/ 29 w 47"/>
                <a:gd name="T97" fmla="*/ 38 h 55"/>
                <a:gd name="T98" fmla="*/ 32 w 47"/>
                <a:gd name="T99" fmla="*/ 41 h 55"/>
                <a:gd name="T100" fmla="*/ 34 w 47"/>
                <a:gd name="T101" fmla="*/ 44 h 55"/>
                <a:gd name="T102" fmla="*/ 34 w 47"/>
                <a:gd name="T103" fmla="*/ 48 h 55"/>
                <a:gd name="T104" fmla="*/ 33 w 47"/>
                <a:gd name="T105" fmla="*/ 51 h 55"/>
                <a:gd name="T106" fmla="*/ 34 w 47"/>
                <a:gd name="T107" fmla="*/ 53 h 55"/>
                <a:gd name="T108" fmla="*/ 37 w 47"/>
                <a:gd name="T109" fmla="*/ 55 h 55"/>
                <a:gd name="T110" fmla="*/ 38 w 47"/>
                <a:gd name="T111" fmla="*/ 52 h 55"/>
                <a:gd name="T112" fmla="*/ 41 w 47"/>
                <a:gd name="T113" fmla="*/ 52 h 55"/>
                <a:gd name="T114" fmla="*/ 45 w 47"/>
                <a:gd name="T115" fmla="*/ 5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" h="55">
                  <a:moveTo>
                    <a:pt x="46" y="51"/>
                  </a:moveTo>
                  <a:cubicBezTo>
                    <a:pt x="46" y="51"/>
                    <a:pt x="46" y="50"/>
                    <a:pt x="46" y="49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8"/>
                  </a:cubicBezTo>
                  <a:cubicBezTo>
                    <a:pt x="17" y="8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8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3" y="28"/>
                    <a:pt x="14" y="28"/>
                  </a:cubicBezTo>
                  <a:cubicBezTo>
                    <a:pt x="14" y="28"/>
                    <a:pt x="14" y="29"/>
                    <a:pt x="14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2"/>
                    <a:pt x="29" y="33"/>
                    <a:pt x="29" y="3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6"/>
                    <a:pt x="29" y="37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4"/>
                    <a:pt x="34" y="45"/>
                    <a:pt x="34" y="45"/>
                  </a:cubicBezTo>
                  <a:cubicBezTo>
                    <a:pt x="34" y="45"/>
                    <a:pt x="34" y="47"/>
                    <a:pt x="34" y="47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5" y="51"/>
                    <a:pt x="45" y="51"/>
                    <a:pt x="45" y="51"/>
                  </a:cubicBezTo>
                  <a:lnTo>
                    <a:pt x="46" y="5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9" name="Freeform 308">
              <a:extLst>
                <a:ext uri="{FF2B5EF4-FFF2-40B4-BE49-F238E27FC236}">
                  <a16:creationId xmlns:a16="http://schemas.microsoft.com/office/drawing/2014/main" id="{639D4AE0-9369-4B58-1CE4-6B51E601C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4" y="989"/>
              <a:ext cx="14" cy="5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0 h 2"/>
                <a:gd name="T4" fmla="*/ 1 w 6"/>
                <a:gd name="T5" fmla="*/ 0 h 2"/>
                <a:gd name="T6" fmla="*/ 2 w 6"/>
                <a:gd name="T7" fmla="*/ 1 h 2"/>
                <a:gd name="T8" fmla="*/ 2 w 6"/>
                <a:gd name="T9" fmla="*/ 2 h 2"/>
                <a:gd name="T10" fmla="*/ 5 w 6"/>
                <a:gd name="T11" fmla="*/ 2 h 2"/>
                <a:gd name="T12" fmla="*/ 6 w 6"/>
                <a:gd name="T13" fmla="*/ 1 h 2"/>
                <a:gd name="T14" fmla="*/ 5 w 6"/>
                <a:gd name="T15" fmla="*/ 0 h 2"/>
                <a:gd name="T16" fmla="*/ 4 w 6"/>
                <a:gd name="T17" fmla="*/ 0 h 2"/>
                <a:gd name="T18" fmla="*/ 3 w 6"/>
                <a:gd name="T19" fmla="*/ 0 h 2"/>
                <a:gd name="T20" fmla="*/ 2 w 6"/>
                <a:gd name="T21" fmla="*/ 0 h 2"/>
                <a:gd name="T22" fmla="*/ 1 w 6"/>
                <a:gd name="T23" fmla="*/ 0 h 2"/>
                <a:gd name="T24" fmla="*/ 0 w 6"/>
                <a:gd name="T2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0" name="Freeform 309">
              <a:extLst>
                <a:ext uri="{FF2B5EF4-FFF2-40B4-BE49-F238E27FC236}">
                  <a16:creationId xmlns:a16="http://schemas.microsoft.com/office/drawing/2014/main" id="{5608EBE2-1979-C6D2-589C-22D5F7B21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" y="944"/>
              <a:ext cx="19" cy="5"/>
            </a:xfrm>
            <a:custGeom>
              <a:avLst/>
              <a:gdLst>
                <a:gd name="T0" fmla="*/ 0 w 19"/>
                <a:gd name="T1" fmla="*/ 2 h 5"/>
                <a:gd name="T2" fmla="*/ 0 w 19"/>
                <a:gd name="T3" fmla="*/ 2 h 5"/>
                <a:gd name="T4" fmla="*/ 5 w 19"/>
                <a:gd name="T5" fmla="*/ 2 h 5"/>
                <a:gd name="T6" fmla="*/ 10 w 19"/>
                <a:gd name="T7" fmla="*/ 5 h 5"/>
                <a:gd name="T8" fmla="*/ 14 w 19"/>
                <a:gd name="T9" fmla="*/ 5 h 5"/>
                <a:gd name="T10" fmla="*/ 17 w 19"/>
                <a:gd name="T11" fmla="*/ 2 h 5"/>
                <a:gd name="T12" fmla="*/ 19 w 19"/>
                <a:gd name="T13" fmla="*/ 0 h 5"/>
                <a:gd name="T14" fmla="*/ 17 w 19"/>
                <a:gd name="T15" fmla="*/ 0 h 5"/>
                <a:gd name="T16" fmla="*/ 12 w 19"/>
                <a:gd name="T17" fmla="*/ 0 h 5"/>
                <a:gd name="T18" fmla="*/ 7 w 19"/>
                <a:gd name="T19" fmla="*/ 0 h 5"/>
                <a:gd name="T20" fmla="*/ 2 w 19"/>
                <a:gd name="T21" fmla="*/ 0 h 5"/>
                <a:gd name="T22" fmla="*/ 0 w 19"/>
                <a:gd name="T2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5">
                  <a:moveTo>
                    <a:pt x="0" y="2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1" name="Freeform 310">
              <a:extLst>
                <a:ext uri="{FF2B5EF4-FFF2-40B4-BE49-F238E27FC236}">
                  <a16:creationId xmlns:a16="http://schemas.microsoft.com/office/drawing/2014/main" id="{012543FC-836F-A307-E676-0356412C7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996"/>
              <a:ext cx="88" cy="45"/>
            </a:xfrm>
            <a:custGeom>
              <a:avLst/>
              <a:gdLst>
                <a:gd name="T0" fmla="*/ 1 w 37"/>
                <a:gd name="T1" fmla="*/ 19 h 19"/>
                <a:gd name="T2" fmla="*/ 5 w 37"/>
                <a:gd name="T3" fmla="*/ 19 h 19"/>
                <a:gd name="T4" fmla="*/ 9 w 37"/>
                <a:gd name="T5" fmla="*/ 18 h 19"/>
                <a:gd name="T6" fmla="*/ 15 w 37"/>
                <a:gd name="T7" fmla="*/ 16 h 19"/>
                <a:gd name="T8" fmla="*/ 20 w 37"/>
                <a:gd name="T9" fmla="*/ 16 h 19"/>
                <a:gd name="T10" fmla="*/ 23 w 37"/>
                <a:gd name="T11" fmla="*/ 16 h 19"/>
                <a:gd name="T12" fmla="*/ 29 w 37"/>
                <a:gd name="T13" fmla="*/ 16 h 19"/>
                <a:gd name="T14" fmla="*/ 34 w 37"/>
                <a:gd name="T15" fmla="*/ 14 h 19"/>
                <a:gd name="T16" fmla="*/ 37 w 37"/>
                <a:gd name="T17" fmla="*/ 13 h 19"/>
                <a:gd name="T18" fmla="*/ 37 w 37"/>
                <a:gd name="T19" fmla="*/ 10 h 19"/>
                <a:gd name="T20" fmla="*/ 36 w 37"/>
                <a:gd name="T21" fmla="*/ 8 h 19"/>
                <a:gd name="T22" fmla="*/ 33 w 37"/>
                <a:gd name="T23" fmla="*/ 8 h 19"/>
                <a:gd name="T24" fmla="*/ 31 w 37"/>
                <a:gd name="T25" fmla="*/ 6 h 19"/>
                <a:gd name="T26" fmla="*/ 29 w 37"/>
                <a:gd name="T27" fmla="*/ 4 h 19"/>
                <a:gd name="T28" fmla="*/ 27 w 37"/>
                <a:gd name="T29" fmla="*/ 3 h 19"/>
                <a:gd name="T30" fmla="*/ 25 w 37"/>
                <a:gd name="T31" fmla="*/ 4 h 19"/>
                <a:gd name="T32" fmla="*/ 23 w 37"/>
                <a:gd name="T33" fmla="*/ 5 h 19"/>
                <a:gd name="T34" fmla="*/ 21 w 37"/>
                <a:gd name="T35" fmla="*/ 5 h 19"/>
                <a:gd name="T36" fmla="*/ 19 w 37"/>
                <a:gd name="T37" fmla="*/ 7 h 19"/>
                <a:gd name="T38" fmla="*/ 20 w 37"/>
                <a:gd name="T39" fmla="*/ 5 h 19"/>
                <a:gd name="T40" fmla="*/ 20 w 37"/>
                <a:gd name="T41" fmla="*/ 4 h 19"/>
                <a:gd name="T42" fmla="*/ 21 w 37"/>
                <a:gd name="T43" fmla="*/ 3 h 19"/>
                <a:gd name="T44" fmla="*/ 21 w 37"/>
                <a:gd name="T45" fmla="*/ 2 h 19"/>
                <a:gd name="T46" fmla="*/ 22 w 37"/>
                <a:gd name="T47" fmla="*/ 0 h 19"/>
                <a:gd name="T48" fmla="*/ 18 w 37"/>
                <a:gd name="T49" fmla="*/ 0 h 19"/>
                <a:gd name="T50" fmla="*/ 17 w 37"/>
                <a:gd name="T51" fmla="*/ 0 h 19"/>
                <a:gd name="T52" fmla="*/ 17 w 37"/>
                <a:gd name="T53" fmla="*/ 2 h 19"/>
                <a:gd name="T54" fmla="*/ 14 w 37"/>
                <a:gd name="T55" fmla="*/ 0 h 19"/>
                <a:gd name="T56" fmla="*/ 12 w 37"/>
                <a:gd name="T57" fmla="*/ 1 h 19"/>
                <a:gd name="T58" fmla="*/ 10 w 37"/>
                <a:gd name="T59" fmla="*/ 3 h 19"/>
                <a:gd name="T60" fmla="*/ 12 w 37"/>
                <a:gd name="T61" fmla="*/ 5 h 19"/>
                <a:gd name="T62" fmla="*/ 9 w 37"/>
                <a:gd name="T63" fmla="*/ 6 h 19"/>
                <a:gd name="T64" fmla="*/ 8 w 37"/>
                <a:gd name="T65" fmla="*/ 7 h 19"/>
                <a:gd name="T66" fmla="*/ 8 w 37"/>
                <a:gd name="T67" fmla="*/ 8 h 19"/>
                <a:gd name="T68" fmla="*/ 6 w 37"/>
                <a:gd name="T69" fmla="*/ 10 h 19"/>
                <a:gd name="T70" fmla="*/ 5 w 37"/>
                <a:gd name="T71" fmla="*/ 11 h 19"/>
                <a:gd name="T72" fmla="*/ 3 w 37"/>
                <a:gd name="T73" fmla="*/ 14 h 19"/>
                <a:gd name="T74" fmla="*/ 3 w 37"/>
                <a:gd name="T75" fmla="*/ 15 h 19"/>
                <a:gd name="T76" fmla="*/ 1 w 37"/>
                <a:gd name="T7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19">
                  <a:moveTo>
                    <a:pt x="0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5"/>
                    <a:pt x="30" y="5"/>
                  </a:cubicBezTo>
                  <a:cubicBezTo>
                    <a:pt x="30" y="5"/>
                    <a:pt x="29" y="4"/>
                    <a:pt x="29" y="4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7" y="3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5" y="4"/>
                    <a:pt x="24" y="4"/>
                    <a:pt x="24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0" y="6"/>
                    <a:pt x="20" y="6"/>
                  </a:cubicBezTo>
                  <a:cubicBezTo>
                    <a:pt x="20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1" y="2"/>
                    <a:pt x="22" y="2"/>
                    <a:pt x="22" y="1"/>
                  </a:cubicBezTo>
                  <a:cubicBezTo>
                    <a:pt x="22" y="1"/>
                    <a:pt x="23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3" y="14"/>
                  </a:cubicBezTo>
                  <a:cubicBezTo>
                    <a:pt x="3" y="14"/>
                    <a:pt x="3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6"/>
                    <a:pt x="2" y="16"/>
                  </a:cubicBezTo>
                  <a:cubicBezTo>
                    <a:pt x="2" y="16"/>
                    <a:pt x="2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2" name="Freeform 311">
              <a:extLst>
                <a:ext uri="{FF2B5EF4-FFF2-40B4-BE49-F238E27FC236}">
                  <a16:creationId xmlns:a16="http://schemas.microsoft.com/office/drawing/2014/main" id="{F6065C71-EF13-57C9-A61B-160ECFD45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" y="1084"/>
              <a:ext cx="7" cy="5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0 h 2"/>
                <a:gd name="T4" fmla="*/ 0 w 3"/>
                <a:gd name="T5" fmla="*/ 0 h 2"/>
                <a:gd name="T6" fmla="*/ 0 w 3"/>
                <a:gd name="T7" fmla="*/ 1 h 2"/>
                <a:gd name="T8" fmla="*/ 1 w 3"/>
                <a:gd name="T9" fmla="*/ 2 h 2"/>
                <a:gd name="T10" fmla="*/ 2 w 3"/>
                <a:gd name="T11" fmla="*/ 2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3" name="Freeform 312">
              <a:extLst>
                <a:ext uri="{FF2B5EF4-FFF2-40B4-BE49-F238E27FC236}">
                  <a16:creationId xmlns:a16="http://schemas.microsoft.com/office/drawing/2014/main" id="{6C9F0263-C192-9354-16CD-117F16370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" y="1526"/>
              <a:ext cx="16" cy="3"/>
            </a:xfrm>
            <a:custGeom>
              <a:avLst/>
              <a:gdLst>
                <a:gd name="T0" fmla="*/ 3 w 7"/>
                <a:gd name="T1" fmla="*/ 1 h 1"/>
                <a:gd name="T2" fmla="*/ 5 w 7"/>
                <a:gd name="T3" fmla="*/ 1 h 1"/>
                <a:gd name="T4" fmla="*/ 6 w 7"/>
                <a:gd name="T5" fmla="*/ 1 h 1"/>
                <a:gd name="T6" fmla="*/ 7 w 7"/>
                <a:gd name="T7" fmla="*/ 0 h 1"/>
                <a:gd name="T8" fmla="*/ 5 w 7"/>
                <a:gd name="T9" fmla="*/ 0 h 1"/>
                <a:gd name="T10" fmla="*/ 3 w 7"/>
                <a:gd name="T11" fmla="*/ 0 h 1"/>
                <a:gd name="T12" fmla="*/ 1 w 7"/>
                <a:gd name="T13" fmla="*/ 0 h 1"/>
                <a:gd name="T14" fmla="*/ 0 w 7"/>
                <a:gd name="T15" fmla="*/ 0 h 1"/>
                <a:gd name="T16" fmla="*/ 1 w 7"/>
                <a:gd name="T17" fmla="*/ 1 h 1"/>
                <a:gd name="T18" fmla="*/ 2 w 7"/>
                <a:gd name="T19" fmla="*/ 1 h 1"/>
                <a:gd name="T20" fmla="*/ 3 w 7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">
                  <a:moveTo>
                    <a:pt x="3" y="1"/>
                  </a:moveTo>
                  <a:cubicBezTo>
                    <a:pt x="3" y="1"/>
                    <a:pt x="4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4" name="Freeform 313">
              <a:extLst>
                <a:ext uri="{FF2B5EF4-FFF2-40B4-BE49-F238E27FC236}">
                  <a16:creationId xmlns:a16="http://schemas.microsoft.com/office/drawing/2014/main" id="{B754EEE1-7EC9-5842-BD6F-414696EE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" y="1032"/>
              <a:ext cx="9" cy="5"/>
            </a:xfrm>
            <a:custGeom>
              <a:avLst/>
              <a:gdLst>
                <a:gd name="T0" fmla="*/ 3 w 4"/>
                <a:gd name="T1" fmla="*/ 1 h 2"/>
                <a:gd name="T2" fmla="*/ 3 w 4"/>
                <a:gd name="T3" fmla="*/ 0 h 2"/>
                <a:gd name="T4" fmla="*/ 1 w 4"/>
                <a:gd name="T5" fmla="*/ 1 h 2"/>
                <a:gd name="T6" fmla="*/ 1 w 4"/>
                <a:gd name="T7" fmla="*/ 2 h 2"/>
                <a:gd name="T8" fmla="*/ 3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3" y="1"/>
                  </a:move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5" name="Freeform 314">
              <a:extLst>
                <a:ext uri="{FF2B5EF4-FFF2-40B4-BE49-F238E27FC236}">
                  <a16:creationId xmlns:a16="http://schemas.microsoft.com/office/drawing/2014/main" id="{F41D7133-E446-4A36-65B2-FA61E4EA9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972"/>
              <a:ext cx="105" cy="43"/>
            </a:xfrm>
            <a:custGeom>
              <a:avLst/>
              <a:gdLst>
                <a:gd name="T0" fmla="*/ 5 w 44"/>
                <a:gd name="T1" fmla="*/ 8 h 18"/>
                <a:gd name="T2" fmla="*/ 5 w 44"/>
                <a:gd name="T3" fmla="*/ 10 h 18"/>
                <a:gd name="T4" fmla="*/ 8 w 44"/>
                <a:gd name="T5" fmla="*/ 10 h 18"/>
                <a:gd name="T6" fmla="*/ 9 w 44"/>
                <a:gd name="T7" fmla="*/ 12 h 18"/>
                <a:gd name="T8" fmla="*/ 11 w 44"/>
                <a:gd name="T9" fmla="*/ 14 h 18"/>
                <a:gd name="T10" fmla="*/ 15 w 44"/>
                <a:gd name="T11" fmla="*/ 15 h 18"/>
                <a:gd name="T12" fmla="*/ 16 w 44"/>
                <a:gd name="T13" fmla="*/ 14 h 18"/>
                <a:gd name="T14" fmla="*/ 20 w 44"/>
                <a:gd name="T15" fmla="*/ 15 h 18"/>
                <a:gd name="T16" fmla="*/ 23 w 44"/>
                <a:gd name="T17" fmla="*/ 15 h 18"/>
                <a:gd name="T18" fmla="*/ 26 w 44"/>
                <a:gd name="T19" fmla="*/ 18 h 18"/>
                <a:gd name="T20" fmla="*/ 30 w 44"/>
                <a:gd name="T21" fmla="*/ 18 h 18"/>
                <a:gd name="T22" fmla="*/ 36 w 44"/>
                <a:gd name="T23" fmla="*/ 18 h 18"/>
                <a:gd name="T24" fmla="*/ 39 w 44"/>
                <a:gd name="T25" fmla="*/ 18 h 18"/>
                <a:gd name="T26" fmla="*/ 43 w 44"/>
                <a:gd name="T27" fmla="*/ 17 h 18"/>
                <a:gd name="T28" fmla="*/ 43 w 44"/>
                <a:gd name="T29" fmla="*/ 14 h 18"/>
                <a:gd name="T30" fmla="*/ 41 w 44"/>
                <a:gd name="T31" fmla="*/ 13 h 18"/>
                <a:gd name="T32" fmla="*/ 38 w 44"/>
                <a:gd name="T33" fmla="*/ 11 h 18"/>
                <a:gd name="T34" fmla="*/ 43 w 44"/>
                <a:gd name="T35" fmla="*/ 11 h 18"/>
                <a:gd name="T36" fmla="*/ 43 w 44"/>
                <a:gd name="T37" fmla="*/ 8 h 18"/>
                <a:gd name="T38" fmla="*/ 44 w 44"/>
                <a:gd name="T39" fmla="*/ 5 h 18"/>
                <a:gd name="T40" fmla="*/ 44 w 44"/>
                <a:gd name="T41" fmla="*/ 4 h 18"/>
                <a:gd name="T42" fmla="*/ 40 w 44"/>
                <a:gd name="T43" fmla="*/ 1 h 18"/>
                <a:gd name="T44" fmla="*/ 37 w 44"/>
                <a:gd name="T45" fmla="*/ 1 h 18"/>
                <a:gd name="T46" fmla="*/ 34 w 44"/>
                <a:gd name="T47" fmla="*/ 2 h 18"/>
                <a:gd name="T48" fmla="*/ 33 w 44"/>
                <a:gd name="T49" fmla="*/ 3 h 18"/>
                <a:gd name="T50" fmla="*/ 31 w 44"/>
                <a:gd name="T51" fmla="*/ 4 h 18"/>
                <a:gd name="T52" fmla="*/ 28 w 44"/>
                <a:gd name="T53" fmla="*/ 5 h 18"/>
                <a:gd name="T54" fmla="*/ 31 w 44"/>
                <a:gd name="T55" fmla="*/ 1 h 18"/>
                <a:gd name="T56" fmla="*/ 30 w 44"/>
                <a:gd name="T57" fmla="*/ 0 h 18"/>
                <a:gd name="T58" fmla="*/ 26 w 44"/>
                <a:gd name="T59" fmla="*/ 0 h 18"/>
                <a:gd name="T60" fmla="*/ 22 w 44"/>
                <a:gd name="T61" fmla="*/ 0 h 18"/>
                <a:gd name="T62" fmla="*/ 17 w 44"/>
                <a:gd name="T63" fmla="*/ 0 h 18"/>
                <a:gd name="T64" fmla="*/ 14 w 44"/>
                <a:gd name="T65" fmla="*/ 1 h 18"/>
                <a:gd name="T66" fmla="*/ 11 w 44"/>
                <a:gd name="T67" fmla="*/ 1 h 18"/>
                <a:gd name="T68" fmla="*/ 9 w 44"/>
                <a:gd name="T69" fmla="*/ 3 h 18"/>
                <a:gd name="T70" fmla="*/ 9 w 44"/>
                <a:gd name="T71" fmla="*/ 5 h 18"/>
                <a:gd name="T72" fmla="*/ 6 w 44"/>
                <a:gd name="T73" fmla="*/ 5 h 18"/>
                <a:gd name="T74" fmla="*/ 3 w 44"/>
                <a:gd name="T75" fmla="*/ 7 h 18"/>
                <a:gd name="T76" fmla="*/ 0 w 44"/>
                <a:gd name="T77" fmla="*/ 8 h 18"/>
                <a:gd name="T78" fmla="*/ 4 w 44"/>
                <a:gd name="T79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18">
                  <a:moveTo>
                    <a:pt x="4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0" y="13"/>
                    <a:pt x="40" y="13"/>
                  </a:cubicBezTo>
                  <a:cubicBezTo>
                    <a:pt x="39" y="12"/>
                    <a:pt x="38" y="11"/>
                    <a:pt x="38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6" y="3"/>
                    <a:pt x="34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2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6" name="Freeform 315">
              <a:extLst>
                <a:ext uri="{FF2B5EF4-FFF2-40B4-BE49-F238E27FC236}">
                  <a16:creationId xmlns:a16="http://schemas.microsoft.com/office/drawing/2014/main" id="{F8D74147-C9D4-9259-102B-27D862707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" y="975"/>
              <a:ext cx="40" cy="12"/>
            </a:xfrm>
            <a:custGeom>
              <a:avLst/>
              <a:gdLst>
                <a:gd name="T0" fmla="*/ 6 w 17"/>
                <a:gd name="T1" fmla="*/ 5 h 5"/>
                <a:gd name="T2" fmla="*/ 7 w 17"/>
                <a:gd name="T3" fmla="*/ 5 h 5"/>
                <a:gd name="T4" fmla="*/ 9 w 17"/>
                <a:gd name="T5" fmla="*/ 5 h 5"/>
                <a:gd name="T6" fmla="*/ 10 w 17"/>
                <a:gd name="T7" fmla="*/ 5 h 5"/>
                <a:gd name="T8" fmla="*/ 12 w 17"/>
                <a:gd name="T9" fmla="*/ 5 h 5"/>
                <a:gd name="T10" fmla="*/ 14 w 17"/>
                <a:gd name="T11" fmla="*/ 4 h 5"/>
                <a:gd name="T12" fmla="*/ 17 w 17"/>
                <a:gd name="T13" fmla="*/ 2 h 5"/>
                <a:gd name="T14" fmla="*/ 16 w 17"/>
                <a:gd name="T15" fmla="*/ 1 h 5"/>
                <a:gd name="T16" fmla="*/ 14 w 17"/>
                <a:gd name="T17" fmla="*/ 0 h 5"/>
                <a:gd name="T18" fmla="*/ 11 w 17"/>
                <a:gd name="T19" fmla="*/ 0 h 5"/>
                <a:gd name="T20" fmla="*/ 9 w 17"/>
                <a:gd name="T21" fmla="*/ 0 h 5"/>
                <a:gd name="T22" fmla="*/ 6 w 17"/>
                <a:gd name="T23" fmla="*/ 0 h 5"/>
                <a:gd name="T24" fmla="*/ 3 w 17"/>
                <a:gd name="T25" fmla="*/ 0 h 5"/>
                <a:gd name="T26" fmla="*/ 0 w 17"/>
                <a:gd name="T27" fmla="*/ 0 h 5"/>
                <a:gd name="T28" fmla="*/ 1 w 17"/>
                <a:gd name="T29" fmla="*/ 1 h 5"/>
                <a:gd name="T30" fmla="*/ 0 w 17"/>
                <a:gd name="T31" fmla="*/ 2 h 5"/>
                <a:gd name="T32" fmla="*/ 2 w 17"/>
                <a:gd name="T33" fmla="*/ 4 h 5"/>
                <a:gd name="T34" fmla="*/ 5 w 17"/>
                <a:gd name="T35" fmla="*/ 3 h 5"/>
                <a:gd name="T36" fmla="*/ 7 w 17"/>
                <a:gd name="T37" fmla="*/ 3 h 5"/>
                <a:gd name="T38" fmla="*/ 7 w 17"/>
                <a:gd name="T39" fmla="*/ 4 h 5"/>
                <a:gd name="T40" fmla="*/ 6 w 17"/>
                <a:gd name="T4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5">
                  <a:moveTo>
                    <a:pt x="6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3"/>
                    <a:pt x="16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7" name="Freeform 316">
              <a:extLst>
                <a:ext uri="{FF2B5EF4-FFF2-40B4-BE49-F238E27FC236}">
                  <a16:creationId xmlns:a16="http://schemas.microsoft.com/office/drawing/2014/main" id="{16CD3937-3E70-2832-EF4B-1CE474ACA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" y="932"/>
              <a:ext cx="92" cy="43"/>
            </a:xfrm>
            <a:custGeom>
              <a:avLst/>
              <a:gdLst>
                <a:gd name="T0" fmla="*/ 4 w 39"/>
                <a:gd name="T1" fmla="*/ 15 h 18"/>
                <a:gd name="T2" fmla="*/ 6 w 39"/>
                <a:gd name="T3" fmla="*/ 16 h 18"/>
                <a:gd name="T4" fmla="*/ 9 w 39"/>
                <a:gd name="T5" fmla="*/ 17 h 18"/>
                <a:gd name="T6" fmla="*/ 12 w 39"/>
                <a:gd name="T7" fmla="*/ 18 h 18"/>
                <a:gd name="T8" fmla="*/ 15 w 39"/>
                <a:gd name="T9" fmla="*/ 18 h 18"/>
                <a:gd name="T10" fmla="*/ 17 w 39"/>
                <a:gd name="T11" fmla="*/ 17 h 18"/>
                <a:gd name="T12" fmla="*/ 19 w 39"/>
                <a:gd name="T13" fmla="*/ 17 h 18"/>
                <a:gd name="T14" fmla="*/ 22 w 39"/>
                <a:gd name="T15" fmla="*/ 16 h 18"/>
                <a:gd name="T16" fmla="*/ 25 w 39"/>
                <a:gd name="T17" fmla="*/ 15 h 18"/>
                <a:gd name="T18" fmla="*/ 27 w 39"/>
                <a:gd name="T19" fmla="*/ 15 h 18"/>
                <a:gd name="T20" fmla="*/ 31 w 39"/>
                <a:gd name="T21" fmla="*/ 15 h 18"/>
                <a:gd name="T22" fmla="*/ 33 w 39"/>
                <a:gd name="T23" fmla="*/ 15 h 18"/>
                <a:gd name="T24" fmla="*/ 36 w 39"/>
                <a:gd name="T25" fmla="*/ 14 h 18"/>
                <a:gd name="T26" fmla="*/ 36 w 39"/>
                <a:gd name="T27" fmla="*/ 12 h 18"/>
                <a:gd name="T28" fmla="*/ 34 w 39"/>
                <a:gd name="T29" fmla="*/ 11 h 18"/>
                <a:gd name="T30" fmla="*/ 34 w 39"/>
                <a:gd name="T31" fmla="*/ 9 h 18"/>
                <a:gd name="T32" fmla="*/ 36 w 39"/>
                <a:gd name="T33" fmla="*/ 9 h 18"/>
                <a:gd name="T34" fmla="*/ 38 w 39"/>
                <a:gd name="T35" fmla="*/ 9 h 18"/>
                <a:gd name="T36" fmla="*/ 39 w 39"/>
                <a:gd name="T37" fmla="*/ 8 h 18"/>
                <a:gd name="T38" fmla="*/ 37 w 39"/>
                <a:gd name="T39" fmla="*/ 7 h 18"/>
                <a:gd name="T40" fmla="*/ 34 w 39"/>
                <a:gd name="T41" fmla="*/ 6 h 18"/>
                <a:gd name="T42" fmla="*/ 33 w 39"/>
                <a:gd name="T43" fmla="*/ 5 h 18"/>
                <a:gd name="T44" fmla="*/ 30 w 39"/>
                <a:gd name="T45" fmla="*/ 3 h 18"/>
                <a:gd name="T46" fmla="*/ 29 w 39"/>
                <a:gd name="T47" fmla="*/ 2 h 18"/>
                <a:gd name="T48" fmla="*/ 27 w 39"/>
                <a:gd name="T49" fmla="*/ 1 h 18"/>
                <a:gd name="T50" fmla="*/ 23 w 39"/>
                <a:gd name="T51" fmla="*/ 0 h 18"/>
                <a:gd name="T52" fmla="*/ 21 w 39"/>
                <a:gd name="T53" fmla="*/ 0 h 18"/>
                <a:gd name="T54" fmla="*/ 20 w 39"/>
                <a:gd name="T55" fmla="*/ 1 h 18"/>
                <a:gd name="T56" fmla="*/ 18 w 39"/>
                <a:gd name="T57" fmla="*/ 3 h 18"/>
                <a:gd name="T58" fmla="*/ 16 w 39"/>
                <a:gd name="T59" fmla="*/ 2 h 18"/>
                <a:gd name="T60" fmla="*/ 13 w 39"/>
                <a:gd name="T61" fmla="*/ 2 h 18"/>
                <a:gd name="T62" fmla="*/ 11 w 39"/>
                <a:gd name="T63" fmla="*/ 3 h 18"/>
                <a:gd name="T64" fmla="*/ 8 w 39"/>
                <a:gd name="T65" fmla="*/ 4 h 18"/>
                <a:gd name="T66" fmla="*/ 6 w 39"/>
                <a:gd name="T67" fmla="*/ 5 h 18"/>
                <a:gd name="T68" fmla="*/ 6 w 39"/>
                <a:gd name="T69" fmla="*/ 7 h 18"/>
                <a:gd name="T70" fmla="*/ 9 w 39"/>
                <a:gd name="T71" fmla="*/ 7 h 18"/>
                <a:gd name="T72" fmla="*/ 9 w 39"/>
                <a:gd name="T73" fmla="*/ 7 h 18"/>
                <a:gd name="T74" fmla="*/ 7 w 39"/>
                <a:gd name="T75" fmla="*/ 9 h 18"/>
                <a:gd name="T76" fmla="*/ 6 w 39"/>
                <a:gd name="T77" fmla="*/ 10 h 18"/>
                <a:gd name="T78" fmla="*/ 4 w 39"/>
                <a:gd name="T79" fmla="*/ 11 h 18"/>
                <a:gd name="T80" fmla="*/ 3 w 39"/>
                <a:gd name="T81" fmla="*/ 11 h 18"/>
                <a:gd name="T82" fmla="*/ 2 w 39"/>
                <a:gd name="T83" fmla="*/ 12 h 18"/>
                <a:gd name="T84" fmla="*/ 4 w 39"/>
                <a:gd name="T85" fmla="*/ 12 h 18"/>
                <a:gd name="T86" fmla="*/ 3 w 39"/>
                <a:gd name="T87" fmla="*/ 13 h 18"/>
                <a:gd name="T88" fmla="*/ 0 w 39"/>
                <a:gd name="T89" fmla="*/ 13 h 18"/>
                <a:gd name="T90" fmla="*/ 0 w 39"/>
                <a:gd name="T91" fmla="*/ 15 h 18"/>
                <a:gd name="T92" fmla="*/ 6 w 39"/>
                <a:gd name="T93" fmla="*/ 14 h 18"/>
                <a:gd name="T94" fmla="*/ 4 w 39"/>
                <a:gd name="T9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" h="18">
                  <a:moveTo>
                    <a:pt x="4" y="15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8" name="Freeform 317">
              <a:extLst>
                <a:ext uri="{FF2B5EF4-FFF2-40B4-BE49-F238E27FC236}">
                  <a16:creationId xmlns:a16="http://schemas.microsoft.com/office/drawing/2014/main" id="{0F383B94-9728-4334-494D-6E6AFD830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" y="932"/>
              <a:ext cx="21" cy="7"/>
            </a:xfrm>
            <a:custGeom>
              <a:avLst/>
              <a:gdLst>
                <a:gd name="T0" fmla="*/ 0 w 21"/>
                <a:gd name="T1" fmla="*/ 0 h 7"/>
                <a:gd name="T2" fmla="*/ 0 w 21"/>
                <a:gd name="T3" fmla="*/ 7 h 7"/>
                <a:gd name="T4" fmla="*/ 7 w 21"/>
                <a:gd name="T5" fmla="*/ 7 h 7"/>
                <a:gd name="T6" fmla="*/ 12 w 21"/>
                <a:gd name="T7" fmla="*/ 7 h 7"/>
                <a:gd name="T8" fmla="*/ 16 w 21"/>
                <a:gd name="T9" fmla="*/ 7 h 7"/>
                <a:gd name="T10" fmla="*/ 21 w 21"/>
                <a:gd name="T11" fmla="*/ 2 h 7"/>
                <a:gd name="T12" fmla="*/ 19 w 21"/>
                <a:gd name="T13" fmla="*/ 2 h 7"/>
                <a:gd name="T14" fmla="*/ 14 w 21"/>
                <a:gd name="T15" fmla="*/ 2 h 7"/>
                <a:gd name="T16" fmla="*/ 9 w 21"/>
                <a:gd name="T17" fmla="*/ 2 h 7"/>
                <a:gd name="T18" fmla="*/ 7 w 21"/>
                <a:gd name="T19" fmla="*/ 2 h 7"/>
                <a:gd name="T20" fmla="*/ 2 w 21"/>
                <a:gd name="T21" fmla="*/ 2 h 7"/>
                <a:gd name="T22" fmla="*/ 0 w 2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7">
                  <a:moveTo>
                    <a:pt x="0" y="0"/>
                  </a:moveTo>
                  <a:lnTo>
                    <a:pt x="0" y="7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6" y="7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9" name="Freeform 318">
              <a:extLst>
                <a:ext uri="{FF2B5EF4-FFF2-40B4-BE49-F238E27FC236}">
                  <a16:creationId xmlns:a16="http://schemas.microsoft.com/office/drawing/2014/main" id="{F6CFC12B-FDAD-E20C-C033-A27092A69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" y="2133"/>
              <a:ext cx="5" cy="4"/>
            </a:xfrm>
            <a:custGeom>
              <a:avLst/>
              <a:gdLst>
                <a:gd name="T0" fmla="*/ 0 w 5"/>
                <a:gd name="T1" fmla="*/ 4 h 4"/>
                <a:gd name="T2" fmla="*/ 3 w 5"/>
                <a:gd name="T3" fmla="*/ 4 h 4"/>
                <a:gd name="T4" fmla="*/ 5 w 5"/>
                <a:gd name="T5" fmla="*/ 0 h 4"/>
                <a:gd name="T6" fmla="*/ 5 w 5"/>
                <a:gd name="T7" fmla="*/ 0 h 4"/>
                <a:gd name="T8" fmla="*/ 3 w 5"/>
                <a:gd name="T9" fmla="*/ 0 h 4"/>
                <a:gd name="T10" fmla="*/ 0 w 5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3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0" name="Freeform 319">
              <a:extLst>
                <a:ext uri="{FF2B5EF4-FFF2-40B4-BE49-F238E27FC236}">
                  <a16:creationId xmlns:a16="http://schemas.microsoft.com/office/drawing/2014/main" id="{68B4A4EF-B9FF-40B5-04D0-3C510139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1847"/>
              <a:ext cx="102" cy="46"/>
            </a:xfrm>
            <a:custGeom>
              <a:avLst/>
              <a:gdLst>
                <a:gd name="T0" fmla="*/ 12 w 43"/>
                <a:gd name="T1" fmla="*/ 16 h 19"/>
                <a:gd name="T2" fmla="*/ 14 w 43"/>
                <a:gd name="T3" fmla="*/ 15 h 19"/>
                <a:gd name="T4" fmla="*/ 16 w 43"/>
                <a:gd name="T5" fmla="*/ 15 h 19"/>
                <a:gd name="T6" fmla="*/ 18 w 43"/>
                <a:gd name="T7" fmla="*/ 15 h 19"/>
                <a:gd name="T8" fmla="*/ 19 w 43"/>
                <a:gd name="T9" fmla="*/ 15 h 19"/>
                <a:gd name="T10" fmla="*/ 20 w 43"/>
                <a:gd name="T11" fmla="*/ 17 h 19"/>
                <a:gd name="T12" fmla="*/ 22 w 43"/>
                <a:gd name="T13" fmla="*/ 18 h 19"/>
                <a:gd name="T14" fmla="*/ 23 w 43"/>
                <a:gd name="T15" fmla="*/ 19 h 19"/>
                <a:gd name="T16" fmla="*/ 24 w 43"/>
                <a:gd name="T17" fmla="*/ 19 h 19"/>
                <a:gd name="T18" fmla="*/ 26 w 43"/>
                <a:gd name="T19" fmla="*/ 18 h 19"/>
                <a:gd name="T20" fmla="*/ 30 w 43"/>
                <a:gd name="T21" fmla="*/ 18 h 19"/>
                <a:gd name="T22" fmla="*/ 32 w 43"/>
                <a:gd name="T23" fmla="*/ 17 h 19"/>
                <a:gd name="T24" fmla="*/ 36 w 43"/>
                <a:gd name="T25" fmla="*/ 16 h 19"/>
                <a:gd name="T26" fmla="*/ 39 w 43"/>
                <a:gd name="T27" fmla="*/ 18 h 19"/>
                <a:gd name="T28" fmla="*/ 42 w 43"/>
                <a:gd name="T29" fmla="*/ 18 h 19"/>
                <a:gd name="T30" fmla="*/ 42 w 43"/>
                <a:gd name="T31" fmla="*/ 17 h 19"/>
                <a:gd name="T32" fmla="*/ 40 w 43"/>
                <a:gd name="T33" fmla="*/ 15 h 19"/>
                <a:gd name="T34" fmla="*/ 40 w 43"/>
                <a:gd name="T35" fmla="*/ 14 h 19"/>
                <a:gd name="T36" fmla="*/ 41 w 43"/>
                <a:gd name="T37" fmla="*/ 11 h 19"/>
                <a:gd name="T38" fmla="*/ 37 w 43"/>
                <a:gd name="T39" fmla="*/ 8 h 19"/>
                <a:gd name="T40" fmla="*/ 31 w 43"/>
                <a:gd name="T41" fmla="*/ 5 h 19"/>
                <a:gd name="T42" fmla="*/ 25 w 43"/>
                <a:gd name="T43" fmla="*/ 6 h 19"/>
                <a:gd name="T44" fmla="*/ 18 w 43"/>
                <a:gd name="T45" fmla="*/ 3 h 19"/>
                <a:gd name="T46" fmla="*/ 10 w 43"/>
                <a:gd name="T47" fmla="*/ 3 h 19"/>
                <a:gd name="T48" fmla="*/ 4 w 43"/>
                <a:gd name="T49" fmla="*/ 0 h 19"/>
                <a:gd name="T50" fmla="*/ 1 w 43"/>
                <a:gd name="T51" fmla="*/ 0 h 19"/>
                <a:gd name="T52" fmla="*/ 1 w 43"/>
                <a:gd name="T53" fmla="*/ 1 h 19"/>
                <a:gd name="T54" fmla="*/ 3 w 43"/>
                <a:gd name="T55" fmla="*/ 2 h 19"/>
                <a:gd name="T56" fmla="*/ 5 w 43"/>
                <a:gd name="T57" fmla="*/ 3 h 19"/>
                <a:gd name="T58" fmla="*/ 7 w 43"/>
                <a:gd name="T59" fmla="*/ 5 h 19"/>
                <a:gd name="T60" fmla="*/ 10 w 43"/>
                <a:gd name="T61" fmla="*/ 6 h 19"/>
                <a:gd name="T62" fmla="*/ 11 w 43"/>
                <a:gd name="T63" fmla="*/ 8 h 19"/>
                <a:gd name="T64" fmla="*/ 11 w 43"/>
                <a:gd name="T65" fmla="*/ 11 h 19"/>
                <a:gd name="T66" fmla="*/ 12 w 43"/>
                <a:gd name="T67" fmla="*/ 13 h 19"/>
                <a:gd name="T68" fmla="*/ 11 w 43"/>
                <a:gd name="T69" fmla="*/ 15 h 19"/>
                <a:gd name="T70" fmla="*/ 11 w 43"/>
                <a:gd name="T71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" h="19">
                  <a:moveTo>
                    <a:pt x="11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lnTo>
                    <a:pt x="11" y="1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1" name="Freeform 320">
              <a:extLst>
                <a:ext uri="{FF2B5EF4-FFF2-40B4-BE49-F238E27FC236}">
                  <a16:creationId xmlns:a16="http://schemas.microsoft.com/office/drawing/2014/main" id="{6CDE08A7-74B2-78C3-AEDE-406782269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1888"/>
              <a:ext cx="45" cy="43"/>
            </a:xfrm>
            <a:custGeom>
              <a:avLst/>
              <a:gdLst>
                <a:gd name="T0" fmla="*/ 19 w 19"/>
                <a:gd name="T1" fmla="*/ 17 h 18"/>
                <a:gd name="T2" fmla="*/ 19 w 19"/>
                <a:gd name="T3" fmla="*/ 18 h 18"/>
                <a:gd name="T4" fmla="*/ 18 w 19"/>
                <a:gd name="T5" fmla="*/ 18 h 18"/>
                <a:gd name="T6" fmla="*/ 17 w 19"/>
                <a:gd name="T7" fmla="*/ 18 h 18"/>
                <a:gd name="T8" fmla="*/ 15 w 19"/>
                <a:gd name="T9" fmla="*/ 18 h 18"/>
                <a:gd name="T10" fmla="*/ 14 w 19"/>
                <a:gd name="T11" fmla="*/ 17 h 18"/>
                <a:gd name="T12" fmla="*/ 12 w 19"/>
                <a:gd name="T13" fmla="*/ 16 h 18"/>
                <a:gd name="T14" fmla="*/ 11 w 19"/>
                <a:gd name="T15" fmla="*/ 15 h 18"/>
                <a:gd name="T16" fmla="*/ 10 w 19"/>
                <a:gd name="T17" fmla="*/ 14 h 18"/>
                <a:gd name="T18" fmla="*/ 10 w 19"/>
                <a:gd name="T19" fmla="*/ 14 h 18"/>
                <a:gd name="T20" fmla="*/ 9 w 19"/>
                <a:gd name="T21" fmla="*/ 13 h 18"/>
                <a:gd name="T22" fmla="*/ 8 w 19"/>
                <a:gd name="T23" fmla="*/ 13 h 18"/>
                <a:gd name="T24" fmla="*/ 7 w 19"/>
                <a:gd name="T25" fmla="*/ 12 h 18"/>
                <a:gd name="T26" fmla="*/ 7 w 19"/>
                <a:gd name="T27" fmla="*/ 12 h 18"/>
                <a:gd name="T28" fmla="*/ 7 w 19"/>
                <a:gd name="T29" fmla="*/ 11 h 18"/>
                <a:gd name="T30" fmla="*/ 6 w 19"/>
                <a:gd name="T31" fmla="*/ 10 h 18"/>
                <a:gd name="T32" fmla="*/ 5 w 19"/>
                <a:gd name="T33" fmla="*/ 10 h 18"/>
                <a:gd name="T34" fmla="*/ 4 w 19"/>
                <a:gd name="T35" fmla="*/ 9 h 18"/>
                <a:gd name="T36" fmla="*/ 3 w 19"/>
                <a:gd name="T37" fmla="*/ 9 h 18"/>
                <a:gd name="T38" fmla="*/ 2 w 19"/>
                <a:gd name="T39" fmla="*/ 9 h 18"/>
                <a:gd name="T40" fmla="*/ 2 w 19"/>
                <a:gd name="T41" fmla="*/ 9 h 18"/>
                <a:gd name="T42" fmla="*/ 2 w 19"/>
                <a:gd name="T43" fmla="*/ 9 h 18"/>
                <a:gd name="T44" fmla="*/ 1 w 19"/>
                <a:gd name="T45" fmla="*/ 8 h 18"/>
                <a:gd name="T46" fmla="*/ 1 w 19"/>
                <a:gd name="T47" fmla="*/ 7 h 18"/>
                <a:gd name="T48" fmla="*/ 1 w 19"/>
                <a:gd name="T49" fmla="*/ 6 h 18"/>
                <a:gd name="T50" fmla="*/ 1 w 19"/>
                <a:gd name="T51" fmla="*/ 4 h 18"/>
                <a:gd name="T52" fmla="*/ 1 w 19"/>
                <a:gd name="T53" fmla="*/ 3 h 18"/>
                <a:gd name="T54" fmla="*/ 0 w 19"/>
                <a:gd name="T55" fmla="*/ 2 h 18"/>
                <a:gd name="T56" fmla="*/ 1 w 19"/>
                <a:gd name="T57" fmla="*/ 2 h 18"/>
                <a:gd name="T58" fmla="*/ 2 w 19"/>
                <a:gd name="T59" fmla="*/ 2 h 18"/>
                <a:gd name="T60" fmla="*/ 3 w 19"/>
                <a:gd name="T61" fmla="*/ 1 h 18"/>
                <a:gd name="T62" fmla="*/ 5 w 19"/>
                <a:gd name="T63" fmla="*/ 1 h 18"/>
                <a:gd name="T64" fmla="*/ 7 w 19"/>
                <a:gd name="T65" fmla="*/ 1 h 18"/>
                <a:gd name="T66" fmla="*/ 9 w 19"/>
                <a:gd name="T67" fmla="*/ 1 h 18"/>
                <a:gd name="T68" fmla="*/ 9 w 19"/>
                <a:gd name="T69" fmla="*/ 0 h 18"/>
                <a:gd name="T70" fmla="*/ 10 w 19"/>
                <a:gd name="T71" fmla="*/ 0 h 18"/>
                <a:gd name="T72" fmla="*/ 10 w 19"/>
                <a:gd name="T73" fmla="*/ 1 h 18"/>
                <a:gd name="T74" fmla="*/ 11 w 19"/>
                <a:gd name="T75" fmla="*/ 2 h 18"/>
                <a:gd name="T76" fmla="*/ 12 w 19"/>
                <a:gd name="T77" fmla="*/ 3 h 18"/>
                <a:gd name="T78" fmla="*/ 12 w 19"/>
                <a:gd name="T79" fmla="*/ 3 h 18"/>
                <a:gd name="T80" fmla="*/ 13 w 19"/>
                <a:gd name="T81" fmla="*/ 4 h 18"/>
                <a:gd name="T82" fmla="*/ 12 w 19"/>
                <a:gd name="T83" fmla="*/ 4 h 18"/>
                <a:gd name="T84" fmla="*/ 12 w 19"/>
                <a:gd name="T85" fmla="*/ 5 h 18"/>
                <a:gd name="T86" fmla="*/ 12 w 19"/>
                <a:gd name="T87" fmla="*/ 6 h 18"/>
                <a:gd name="T88" fmla="*/ 13 w 19"/>
                <a:gd name="T89" fmla="*/ 6 h 18"/>
                <a:gd name="T90" fmla="*/ 13 w 19"/>
                <a:gd name="T91" fmla="*/ 7 h 18"/>
                <a:gd name="T92" fmla="*/ 14 w 19"/>
                <a:gd name="T93" fmla="*/ 7 h 18"/>
                <a:gd name="T94" fmla="*/ 14 w 19"/>
                <a:gd name="T95" fmla="*/ 8 h 18"/>
                <a:gd name="T96" fmla="*/ 15 w 19"/>
                <a:gd name="T97" fmla="*/ 8 h 18"/>
                <a:gd name="T98" fmla="*/ 15 w 19"/>
                <a:gd name="T99" fmla="*/ 9 h 18"/>
                <a:gd name="T100" fmla="*/ 14 w 19"/>
                <a:gd name="T101" fmla="*/ 10 h 18"/>
                <a:gd name="T102" fmla="*/ 14 w 19"/>
                <a:gd name="T103" fmla="*/ 10 h 18"/>
                <a:gd name="T104" fmla="*/ 14 w 19"/>
                <a:gd name="T105" fmla="*/ 10 h 18"/>
                <a:gd name="T106" fmla="*/ 15 w 19"/>
                <a:gd name="T107" fmla="*/ 11 h 18"/>
                <a:gd name="T108" fmla="*/ 17 w 19"/>
                <a:gd name="T109" fmla="*/ 12 h 18"/>
                <a:gd name="T110" fmla="*/ 17 w 19"/>
                <a:gd name="T111" fmla="*/ 13 h 18"/>
                <a:gd name="T112" fmla="*/ 18 w 19"/>
                <a:gd name="T113" fmla="*/ 14 h 18"/>
                <a:gd name="T114" fmla="*/ 19 w 19"/>
                <a:gd name="T115" fmla="*/ 15 h 18"/>
                <a:gd name="T116" fmla="*/ 19 w 19"/>
                <a:gd name="T117" fmla="*/ 16 h 18"/>
                <a:gd name="T118" fmla="*/ 19 w 19"/>
                <a:gd name="T1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" h="18">
                  <a:moveTo>
                    <a:pt x="19" y="17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13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2" name="Freeform 321">
              <a:extLst>
                <a:ext uri="{FF2B5EF4-FFF2-40B4-BE49-F238E27FC236}">
                  <a16:creationId xmlns:a16="http://schemas.microsoft.com/office/drawing/2014/main" id="{C311FFD8-2B73-94A4-66BB-7D75CFBE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" y="1873"/>
              <a:ext cx="81" cy="65"/>
            </a:xfrm>
            <a:custGeom>
              <a:avLst/>
              <a:gdLst>
                <a:gd name="T0" fmla="*/ 21 w 34"/>
                <a:gd name="T1" fmla="*/ 4 h 27"/>
                <a:gd name="T2" fmla="*/ 16 w 34"/>
                <a:gd name="T3" fmla="*/ 7 h 27"/>
                <a:gd name="T4" fmla="*/ 9 w 34"/>
                <a:gd name="T5" fmla="*/ 0 h 27"/>
                <a:gd name="T6" fmla="*/ 8 w 34"/>
                <a:gd name="T7" fmla="*/ 3 h 27"/>
                <a:gd name="T8" fmla="*/ 8 w 34"/>
                <a:gd name="T9" fmla="*/ 4 h 27"/>
                <a:gd name="T10" fmla="*/ 10 w 34"/>
                <a:gd name="T11" fmla="*/ 6 h 27"/>
                <a:gd name="T12" fmla="*/ 10 w 34"/>
                <a:gd name="T13" fmla="*/ 7 h 27"/>
                <a:gd name="T14" fmla="*/ 7 w 34"/>
                <a:gd name="T15" fmla="*/ 7 h 27"/>
                <a:gd name="T16" fmla="*/ 4 w 34"/>
                <a:gd name="T17" fmla="*/ 5 h 27"/>
                <a:gd name="T18" fmla="*/ 0 w 34"/>
                <a:gd name="T19" fmla="*/ 6 h 27"/>
                <a:gd name="T20" fmla="*/ 1 w 34"/>
                <a:gd name="T21" fmla="*/ 7 h 27"/>
                <a:gd name="T22" fmla="*/ 3 w 34"/>
                <a:gd name="T23" fmla="*/ 9 h 27"/>
                <a:gd name="T24" fmla="*/ 4 w 34"/>
                <a:gd name="T25" fmla="*/ 10 h 27"/>
                <a:gd name="T26" fmla="*/ 3 w 34"/>
                <a:gd name="T27" fmla="*/ 11 h 27"/>
                <a:gd name="T28" fmla="*/ 4 w 34"/>
                <a:gd name="T29" fmla="*/ 12 h 27"/>
                <a:gd name="T30" fmla="*/ 5 w 34"/>
                <a:gd name="T31" fmla="*/ 13 h 27"/>
                <a:gd name="T32" fmla="*/ 6 w 34"/>
                <a:gd name="T33" fmla="*/ 14 h 27"/>
                <a:gd name="T34" fmla="*/ 5 w 34"/>
                <a:gd name="T35" fmla="*/ 16 h 27"/>
                <a:gd name="T36" fmla="*/ 5 w 34"/>
                <a:gd name="T37" fmla="*/ 16 h 27"/>
                <a:gd name="T38" fmla="*/ 8 w 34"/>
                <a:gd name="T39" fmla="*/ 18 h 27"/>
                <a:gd name="T40" fmla="*/ 9 w 34"/>
                <a:gd name="T41" fmla="*/ 20 h 27"/>
                <a:gd name="T42" fmla="*/ 10 w 34"/>
                <a:gd name="T43" fmla="*/ 22 h 27"/>
                <a:gd name="T44" fmla="*/ 10 w 34"/>
                <a:gd name="T45" fmla="*/ 23 h 27"/>
                <a:gd name="T46" fmla="*/ 12 w 34"/>
                <a:gd name="T47" fmla="*/ 22 h 27"/>
                <a:gd name="T48" fmla="*/ 14 w 34"/>
                <a:gd name="T49" fmla="*/ 20 h 27"/>
                <a:gd name="T50" fmla="*/ 17 w 34"/>
                <a:gd name="T51" fmla="*/ 19 h 27"/>
                <a:gd name="T52" fmla="*/ 19 w 34"/>
                <a:gd name="T53" fmla="*/ 18 h 27"/>
                <a:gd name="T54" fmla="*/ 21 w 34"/>
                <a:gd name="T55" fmla="*/ 19 h 27"/>
                <a:gd name="T56" fmla="*/ 21 w 34"/>
                <a:gd name="T57" fmla="*/ 20 h 27"/>
                <a:gd name="T58" fmla="*/ 21 w 34"/>
                <a:gd name="T59" fmla="*/ 22 h 27"/>
                <a:gd name="T60" fmla="*/ 21 w 34"/>
                <a:gd name="T61" fmla="*/ 23 h 27"/>
                <a:gd name="T62" fmla="*/ 20 w 34"/>
                <a:gd name="T63" fmla="*/ 23 h 27"/>
                <a:gd name="T64" fmla="*/ 20 w 34"/>
                <a:gd name="T65" fmla="*/ 24 h 27"/>
                <a:gd name="T66" fmla="*/ 21 w 34"/>
                <a:gd name="T67" fmla="*/ 25 h 27"/>
                <a:gd name="T68" fmla="*/ 23 w 34"/>
                <a:gd name="T69" fmla="*/ 27 h 27"/>
                <a:gd name="T70" fmla="*/ 25 w 34"/>
                <a:gd name="T71" fmla="*/ 27 h 27"/>
                <a:gd name="T72" fmla="*/ 25 w 34"/>
                <a:gd name="T73" fmla="*/ 25 h 27"/>
                <a:gd name="T74" fmla="*/ 26 w 34"/>
                <a:gd name="T75" fmla="*/ 23 h 27"/>
                <a:gd name="T76" fmla="*/ 26 w 34"/>
                <a:gd name="T77" fmla="*/ 22 h 27"/>
                <a:gd name="T78" fmla="*/ 28 w 34"/>
                <a:gd name="T79" fmla="*/ 21 h 27"/>
                <a:gd name="T80" fmla="*/ 28 w 34"/>
                <a:gd name="T81" fmla="*/ 20 h 27"/>
                <a:gd name="T82" fmla="*/ 28 w 34"/>
                <a:gd name="T83" fmla="*/ 19 h 27"/>
                <a:gd name="T84" fmla="*/ 28 w 34"/>
                <a:gd name="T85" fmla="*/ 18 h 27"/>
                <a:gd name="T86" fmla="*/ 28 w 34"/>
                <a:gd name="T87" fmla="*/ 17 h 27"/>
                <a:gd name="T88" fmla="*/ 28 w 34"/>
                <a:gd name="T89" fmla="*/ 17 h 27"/>
                <a:gd name="T90" fmla="*/ 29 w 34"/>
                <a:gd name="T91" fmla="*/ 15 h 27"/>
                <a:gd name="T92" fmla="*/ 29 w 34"/>
                <a:gd name="T93" fmla="*/ 15 h 27"/>
                <a:gd name="T94" fmla="*/ 30 w 34"/>
                <a:gd name="T95" fmla="*/ 14 h 27"/>
                <a:gd name="T96" fmla="*/ 30 w 34"/>
                <a:gd name="T97" fmla="*/ 14 h 27"/>
                <a:gd name="T98" fmla="*/ 31 w 34"/>
                <a:gd name="T99" fmla="*/ 13 h 27"/>
                <a:gd name="T100" fmla="*/ 33 w 34"/>
                <a:gd name="T101" fmla="*/ 13 h 27"/>
                <a:gd name="T102" fmla="*/ 33 w 34"/>
                <a:gd name="T103" fmla="*/ 14 h 27"/>
                <a:gd name="T104" fmla="*/ 34 w 34"/>
                <a:gd name="T105" fmla="*/ 13 h 27"/>
                <a:gd name="T106" fmla="*/ 33 w 34"/>
                <a:gd name="T107" fmla="*/ 12 h 27"/>
                <a:gd name="T108" fmla="*/ 31 w 34"/>
                <a:gd name="T109" fmla="*/ 12 h 27"/>
                <a:gd name="T110" fmla="*/ 29 w 34"/>
                <a:gd name="T111" fmla="*/ 12 h 27"/>
                <a:gd name="T112" fmla="*/ 29 w 34"/>
                <a:gd name="T113" fmla="*/ 11 h 27"/>
                <a:gd name="T114" fmla="*/ 28 w 34"/>
                <a:gd name="T115" fmla="*/ 9 h 27"/>
                <a:gd name="T116" fmla="*/ 27 w 34"/>
                <a:gd name="T117" fmla="*/ 7 h 27"/>
                <a:gd name="T118" fmla="*/ 26 w 34"/>
                <a:gd name="T119" fmla="*/ 6 h 27"/>
                <a:gd name="T120" fmla="*/ 25 w 34"/>
                <a:gd name="T121" fmla="*/ 5 h 27"/>
                <a:gd name="T122" fmla="*/ 24 w 34"/>
                <a:gd name="T123" fmla="*/ 3 h 27"/>
                <a:gd name="T124" fmla="*/ 23 w 34"/>
                <a:gd name="T12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" h="27">
                  <a:moveTo>
                    <a:pt x="23" y="2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8" y="10"/>
                    <a:pt x="28" y="10"/>
                  </a:cubicBezTo>
                  <a:cubicBezTo>
                    <a:pt x="28" y="10"/>
                    <a:pt x="28" y="9"/>
                    <a:pt x="2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23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3" name="Freeform 322">
              <a:extLst>
                <a:ext uri="{FF2B5EF4-FFF2-40B4-BE49-F238E27FC236}">
                  <a16:creationId xmlns:a16="http://schemas.microsoft.com/office/drawing/2014/main" id="{97A1464F-2C6E-72FF-BE7D-9157C70BF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1243"/>
              <a:ext cx="387" cy="317"/>
            </a:xfrm>
            <a:custGeom>
              <a:avLst/>
              <a:gdLst>
                <a:gd name="T0" fmla="*/ 33 w 163"/>
                <a:gd name="T1" fmla="*/ 118 h 133"/>
                <a:gd name="T2" fmla="*/ 29 w 163"/>
                <a:gd name="T3" fmla="*/ 124 h 133"/>
                <a:gd name="T4" fmla="*/ 18 w 163"/>
                <a:gd name="T5" fmla="*/ 133 h 133"/>
                <a:gd name="T6" fmla="*/ 7 w 163"/>
                <a:gd name="T7" fmla="*/ 131 h 133"/>
                <a:gd name="T8" fmla="*/ 7 w 163"/>
                <a:gd name="T9" fmla="*/ 124 h 133"/>
                <a:gd name="T10" fmla="*/ 5 w 163"/>
                <a:gd name="T11" fmla="*/ 120 h 133"/>
                <a:gd name="T12" fmla="*/ 7 w 163"/>
                <a:gd name="T13" fmla="*/ 117 h 133"/>
                <a:gd name="T14" fmla="*/ 8 w 163"/>
                <a:gd name="T15" fmla="*/ 111 h 133"/>
                <a:gd name="T16" fmla="*/ 4 w 163"/>
                <a:gd name="T17" fmla="*/ 110 h 133"/>
                <a:gd name="T18" fmla="*/ 9 w 163"/>
                <a:gd name="T19" fmla="*/ 105 h 133"/>
                <a:gd name="T20" fmla="*/ 7 w 163"/>
                <a:gd name="T21" fmla="*/ 103 h 133"/>
                <a:gd name="T22" fmla="*/ 5 w 163"/>
                <a:gd name="T23" fmla="*/ 98 h 133"/>
                <a:gd name="T24" fmla="*/ 8 w 163"/>
                <a:gd name="T25" fmla="*/ 92 h 133"/>
                <a:gd name="T26" fmla="*/ 14 w 163"/>
                <a:gd name="T27" fmla="*/ 90 h 133"/>
                <a:gd name="T28" fmla="*/ 18 w 163"/>
                <a:gd name="T29" fmla="*/ 88 h 133"/>
                <a:gd name="T30" fmla="*/ 21 w 163"/>
                <a:gd name="T31" fmla="*/ 85 h 133"/>
                <a:gd name="T32" fmla="*/ 32 w 163"/>
                <a:gd name="T33" fmla="*/ 83 h 133"/>
                <a:gd name="T34" fmla="*/ 40 w 163"/>
                <a:gd name="T35" fmla="*/ 77 h 133"/>
                <a:gd name="T36" fmla="*/ 31 w 163"/>
                <a:gd name="T37" fmla="*/ 81 h 133"/>
                <a:gd name="T38" fmla="*/ 34 w 163"/>
                <a:gd name="T39" fmla="*/ 74 h 133"/>
                <a:gd name="T40" fmla="*/ 41 w 163"/>
                <a:gd name="T41" fmla="*/ 68 h 133"/>
                <a:gd name="T42" fmla="*/ 44 w 163"/>
                <a:gd name="T43" fmla="*/ 63 h 133"/>
                <a:gd name="T44" fmla="*/ 50 w 163"/>
                <a:gd name="T45" fmla="*/ 57 h 133"/>
                <a:gd name="T46" fmla="*/ 52 w 163"/>
                <a:gd name="T47" fmla="*/ 52 h 133"/>
                <a:gd name="T48" fmla="*/ 64 w 163"/>
                <a:gd name="T49" fmla="*/ 44 h 133"/>
                <a:gd name="T50" fmla="*/ 66 w 163"/>
                <a:gd name="T51" fmla="*/ 41 h 133"/>
                <a:gd name="T52" fmla="*/ 61 w 163"/>
                <a:gd name="T53" fmla="*/ 38 h 133"/>
                <a:gd name="T54" fmla="*/ 70 w 163"/>
                <a:gd name="T55" fmla="*/ 36 h 133"/>
                <a:gd name="T56" fmla="*/ 77 w 163"/>
                <a:gd name="T57" fmla="*/ 31 h 133"/>
                <a:gd name="T58" fmla="*/ 78 w 163"/>
                <a:gd name="T59" fmla="*/ 24 h 133"/>
                <a:gd name="T60" fmla="*/ 78 w 163"/>
                <a:gd name="T61" fmla="*/ 18 h 133"/>
                <a:gd name="T62" fmla="*/ 83 w 163"/>
                <a:gd name="T63" fmla="*/ 18 h 133"/>
                <a:gd name="T64" fmla="*/ 88 w 163"/>
                <a:gd name="T65" fmla="*/ 16 h 133"/>
                <a:gd name="T66" fmla="*/ 96 w 163"/>
                <a:gd name="T67" fmla="*/ 16 h 133"/>
                <a:gd name="T68" fmla="*/ 99 w 163"/>
                <a:gd name="T69" fmla="*/ 14 h 133"/>
                <a:gd name="T70" fmla="*/ 102 w 163"/>
                <a:gd name="T71" fmla="*/ 10 h 133"/>
                <a:gd name="T72" fmla="*/ 113 w 163"/>
                <a:gd name="T73" fmla="*/ 13 h 133"/>
                <a:gd name="T74" fmla="*/ 122 w 163"/>
                <a:gd name="T75" fmla="*/ 4 h 133"/>
                <a:gd name="T76" fmla="*/ 132 w 163"/>
                <a:gd name="T77" fmla="*/ 2 h 133"/>
                <a:gd name="T78" fmla="*/ 125 w 163"/>
                <a:gd name="T79" fmla="*/ 10 h 133"/>
                <a:gd name="T80" fmla="*/ 133 w 163"/>
                <a:gd name="T81" fmla="*/ 4 h 133"/>
                <a:gd name="T82" fmla="*/ 136 w 163"/>
                <a:gd name="T83" fmla="*/ 8 h 133"/>
                <a:gd name="T84" fmla="*/ 145 w 163"/>
                <a:gd name="T85" fmla="*/ 2 h 133"/>
                <a:gd name="T86" fmla="*/ 144 w 163"/>
                <a:gd name="T87" fmla="*/ 7 h 133"/>
                <a:gd name="T88" fmla="*/ 155 w 163"/>
                <a:gd name="T89" fmla="*/ 5 h 133"/>
                <a:gd name="T90" fmla="*/ 157 w 163"/>
                <a:gd name="T91" fmla="*/ 12 h 133"/>
                <a:gd name="T92" fmla="*/ 155 w 163"/>
                <a:gd name="T93" fmla="*/ 16 h 133"/>
                <a:gd name="T94" fmla="*/ 157 w 163"/>
                <a:gd name="T95" fmla="*/ 18 h 133"/>
                <a:gd name="T96" fmla="*/ 151 w 163"/>
                <a:gd name="T97" fmla="*/ 19 h 133"/>
                <a:gd name="T98" fmla="*/ 135 w 163"/>
                <a:gd name="T99" fmla="*/ 13 h 133"/>
                <a:gd name="T100" fmla="*/ 127 w 163"/>
                <a:gd name="T101" fmla="*/ 25 h 133"/>
                <a:gd name="T102" fmla="*/ 108 w 163"/>
                <a:gd name="T103" fmla="*/ 26 h 133"/>
                <a:gd name="T104" fmla="*/ 95 w 163"/>
                <a:gd name="T105" fmla="*/ 26 h 133"/>
                <a:gd name="T106" fmla="*/ 84 w 163"/>
                <a:gd name="T107" fmla="*/ 29 h 133"/>
                <a:gd name="T108" fmla="*/ 73 w 163"/>
                <a:gd name="T109" fmla="*/ 38 h 133"/>
                <a:gd name="T110" fmla="*/ 65 w 163"/>
                <a:gd name="T111" fmla="*/ 54 h 133"/>
                <a:gd name="T112" fmla="*/ 55 w 163"/>
                <a:gd name="T113" fmla="*/ 69 h 133"/>
                <a:gd name="T114" fmla="*/ 48 w 163"/>
                <a:gd name="T115" fmla="*/ 77 h 133"/>
                <a:gd name="T116" fmla="*/ 45 w 163"/>
                <a:gd name="T117" fmla="*/ 97 h 133"/>
                <a:gd name="T118" fmla="*/ 46 w 163"/>
                <a:gd name="T119" fmla="*/ 111 h 133"/>
                <a:gd name="T120" fmla="*/ 39 w 163"/>
                <a:gd name="T121" fmla="*/ 12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" h="133">
                  <a:moveTo>
                    <a:pt x="38" y="124"/>
                  </a:moveTo>
                  <a:cubicBezTo>
                    <a:pt x="38" y="123"/>
                    <a:pt x="38" y="123"/>
                    <a:pt x="38" y="123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8"/>
                    <a:pt x="33" y="118"/>
                    <a:pt x="33" y="118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9"/>
                    <a:pt x="32" y="120"/>
                    <a:pt x="33" y="120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0" y="132"/>
                    <a:pt x="10" y="132"/>
                    <a:pt x="11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3" y="127"/>
                    <a:pt x="3" y="127"/>
                    <a:pt x="3" y="127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6" y="125"/>
                    <a:pt x="6" y="125"/>
                    <a:pt x="6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5" y="120"/>
                    <a:pt x="4" y="120"/>
                  </a:cubicBezTo>
                  <a:cubicBezTo>
                    <a:pt x="4" y="120"/>
                    <a:pt x="4" y="121"/>
                    <a:pt x="4" y="121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7" y="117"/>
                    <a:pt x="7" y="117"/>
                    <a:pt x="7" y="117"/>
                  </a:cubicBezTo>
                  <a:cubicBezTo>
                    <a:pt x="7" y="117"/>
                    <a:pt x="6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1"/>
                    <a:pt x="9" y="111"/>
                    <a:pt x="9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5" y="114"/>
                    <a:pt x="4" y="114"/>
                    <a:pt x="4" y="114"/>
                  </a:cubicBezTo>
                  <a:cubicBezTo>
                    <a:pt x="4" y="114"/>
                    <a:pt x="5" y="115"/>
                    <a:pt x="4" y="113"/>
                  </a:cubicBezTo>
                  <a:cubicBezTo>
                    <a:pt x="3" y="112"/>
                    <a:pt x="3" y="113"/>
                    <a:pt x="3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4" y="109"/>
                    <a:pt x="3" y="109"/>
                  </a:cubicBezTo>
                  <a:cubicBezTo>
                    <a:pt x="3" y="109"/>
                    <a:pt x="2" y="108"/>
                    <a:pt x="2" y="108"/>
                  </a:cubicBezTo>
                  <a:cubicBezTo>
                    <a:pt x="2" y="108"/>
                    <a:pt x="3" y="108"/>
                    <a:pt x="2" y="108"/>
                  </a:cubicBezTo>
                  <a:cubicBezTo>
                    <a:pt x="2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2" y="106"/>
                    <a:pt x="2" y="106"/>
                  </a:cubicBezTo>
                  <a:cubicBezTo>
                    <a:pt x="2" y="106"/>
                    <a:pt x="3" y="105"/>
                    <a:pt x="3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5"/>
                    <a:pt x="14" y="104"/>
                  </a:cubicBezTo>
                  <a:cubicBezTo>
                    <a:pt x="13" y="102"/>
                    <a:pt x="13" y="103"/>
                    <a:pt x="13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3"/>
                    <a:pt x="7" y="103"/>
                    <a:pt x="6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1" y="102"/>
                    <a:pt x="2" y="102"/>
                    <a:pt x="3" y="102"/>
                  </a:cubicBezTo>
                  <a:cubicBezTo>
                    <a:pt x="3" y="102"/>
                    <a:pt x="5" y="102"/>
                    <a:pt x="3" y="102"/>
                  </a:cubicBezTo>
                  <a:cubicBezTo>
                    <a:pt x="1" y="102"/>
                    <a:pt x="1" y="101"/>
                    <a:pt x="1" y="101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7"/>
                  </a:cubicBezTo>
                  <a:cubicBezTo>
                    <a:pt x="4" y="97"/>
                    <a:pt x="4" y="97"/>
                    <a:pt x="3" y="97"/>
                  </a:cubicBezTo>
                  <a:cubicBezTo>
                    <a:pt x="3" y="97"/>
                    <a:pt x="2" y="96"/>
                    <a:pt x="2" y="96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8" y="96"/>
                    <a:pt x="7" y="95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9" y="92"/>
                    <a:pt x="9" y="92"/>
                  </a:cubicBezTo>
                  <a:cubicBezTo>
                    <a:pt x="10" y="92"/>
                    <a:pt x="7" y="91"/>
                    <a:pt x="10" y="92"/>
                  </a:cubicBezTo>
                  <a:cubicBezTo>
                    <a:pt x="12" y="92"/>
                    <a:pt x="13" y="93"/>
                    <a:pt x="13" y="93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2"/>
                    <a:pt x="12" y="91"/>
                    <a:pt x="11" y="91"/>
                  </a:cubicBezTo>
                  <a:cubicBezTo>
                    <a:pt x="11" y="91"/>
                    <a:pt x="10" y="91"/>
                    <a:pt x="10" y="91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89"/>
                    <a:pt x="15" y="88"/>
                    <a:pt x="14" y="88"/>
                  </a:cubicBezTo>
                  <a:cubicBezTo>
                    <a:pt x="14" y="88"/>
                    <a:pt x="13" y="88"/>
                    <a:pt x="13" y="88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7"/>
                    <a:pt x="12" y="87"/>
                  </a:cubicBezTo>
                  <a:cubicBezTo>
                    <a:pt x="13" y="87"/>
                    <a:pt x="15" y="87"/>
                    <a:pt x="15" y="87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6" y="86"/>
                    <a:pt x="17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82"/>
                    <a:pt x="24" y="84"/>
                    <a:pt x="25" y="83"/>
                  </a:cubicBezTo>
                  <a:cubicBezTo>
                    <a:pt x="26" y="83"/>
                    <a:pt x="26" y="82"/>
                    <a:pt x="26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78"/>
                    <a:pt x="38" y="77"/>
                    <a:pt x="38" y="77"/>
                  </a:cubicBezTo>
                  <a:cubicBezTo>
                    <a:pt x="39" y="77"/>
                    <a:pt x="40" y="77"/>
                    <a:pt x="40" y="77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39" y="76"/>
                    <a:pt x="39" y="76"/>
                  </a:cubicBezTo>
                  <a:cubicBezTo>
                    <a:pt x="38" y="76"/>
                    <a:pt x="37" y="77"/>
                    <a:pt x="37" y="77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5" y="77"/>
                    <a:pt x="35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81"/>
                    <a:pt x="30" y="81"/>
                    <a:pt x="30" y="8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1" y="77"/>
                    <a:pt x="32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2" y="68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2"/>
                    <a:pt x="48" y="61"/>
                    <a:pt x="47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8" y="58"/>
                    <a:pt x="47" y="58"/>
                    <a:pt x="48" y="58"/>
                  </a:cubicBezTo>
                  <a:cubicBezTo>
                    <a:pt x="48" y="58"/>
                    <a:pt x="49" y="57"/>
                    <a:pt x="49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5"/>
                    <a:pt x="49" y="55"/>
                    <a:pt x="50" y="55"/>
                  </a:cubicBezTo>
                  <a:cubicBezTo>
                    <a:pt x="50" y="54"/>
                    <a:pt x="52" y="54"/>
                    <a:pt x="52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3" y="55"/>
                    <a:pt x="54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6" y="52"/>
                    <a:pt x="56" y="53"/>
                    <a:pt x="56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52" y="54"/>
                    <a:pt x="51" y="53"/>
                  </a:cubicBezTo>
                  <a:cubicBezTo>
                    <a:pt x="51" y="53"/>
                    <a:pt x="50" y="52"/>
                    <a:pt x="50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1"/>
                    <a:pt x="54" y="51"/>
                    <a:pt x="53" y="51"/>
                  </a:cubicBezTo>
                  <a:cubicBezTo>
                    <a:pt x="51" y="51"/>
                    <a:pt x="52" y="50"/>
                    <a:pt x="52" y="50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4"/>
                    <a:pt x="60" y="44"/>
                    <a:pt x="60" y="44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2" y="43"/>
                    <a:pt x="62" y="43"/>
                  </a:cubicBezTo>
                  <a:cubicBezTo>
                    <a:pt x="63" y="43"/>
                    <a:pt x="64" y="44"/>
                    <a:pt x="64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44"/>
                    <a:pt x="68" y="43"/>
                    <a:pt x="67" y="43"/>
                  </a:cubicBezTo>
                  <a:cubicBezTo>
                    <a:pt x="66" y="43"/>
                    <a:pt x="65" y="43"/>
                    <a:pt x="65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5" y="43"/>
                    <a:pt x="63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1" y="43"/>
                    <a:pt x="61" y="43"/>
                  </a:cubicBezTo>
                  <a:cubicBezTo>
                    <a:pt x="60" y="43"/>
                    <a:pt x="59" y="42"/>
                    <a:pt x="59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7" y="42"/>
                    <a:pt x="66" y="41"/>
                  </a:cubicBezTo>
                  <a:cubicBezTo>
                    <a:pt x="66" y="41"/>
                    <a:pt x="66" y="40"/>
                    <a:pt x="66" y="40"/>
                  </a:cubicBezTo>
                  <a:cubicBezTo>
                    <a:pt x="66" y="40"/>
                    <a:pt x="65" y="40"/>
                    <a:pt x="65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5" y="38"/>
                    <a:pt x="64" y="37"/>
                    <a:pt x="64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4" y="38"/>
                    <a:pt x="63" y="38"/>
                  </a:cubicBezTo>
                  <a:cubicBezTo>
                    <a:pt x="62" y="38"/>
                    <a:pt x="63" y="38"/>
                    <a:pt x="62" y="38"/>
                  </a:cubicBezTo>
                  <a:cubicBezTo>
                    <a:pt x="61" y="38"/>
                    <a:pt x="60" y="38"/>
                    <a:pt x="61" y="38"/>
                  </a:cubicBezTo>
                  <a:cubicBezTo>
                    <a:pt x="61" y="38"/>
                    <a:pt x="62" y="37"/>
                    <a:pt x="62" y="37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5"/>
                    <a:pt x="66" y="34"/>
                    <a:pt x="66" y="34"/>
                  </a:cubicBezTo>
                  <a:cubicBezTo>
                    <a:pt x="67" y="34"/>
                    <a:pt x="68" y="33"/>
                    <a:pt x="68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5"/>
                    <a:pt x="78" y="25"/>
                    <a:pt x="78" y="2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6" y="23"/>
                    <a:pt x="75" y="23"/>
                    <a:pt x="75" y="23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1"/>
                  </a:cubicBezTo>
                  <a:cubicBezTo>
                    <a:pt x="75" y="21"/>
                    <a:pt x="74" y="20"/>
                    <a:pt x="74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9"/>
                    <a:pt x="78" y="19"/>
                    <a:pt x="78" y="18"/>
                  </a:cubicBezTo>
                  <a:cubicBezTo>
                    <a:pt x="78" y="17"/>
                    <a:pt x="81" y="17"/>
                    <a:pt x="81" y="17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6" y="17"/>
                    <a:pt x="86" y="17"/>
                    <a:pt x="86" y="18"/>
                  </a:cubicBezTo>
                  <a:cubicBezTo>
                    <a:pt x="86" y="19"/>
                    <a:pt x="85" y="18"/>
                    <a:pt x="86" y="19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9" y="16"/>
                  </a:cubicBezTo>
                  <a:cubicBezTo>
                    <a:pt x="89" y="16"/>
                    <a:pt x="91" y="16"/>
                    <a:pt x="91" y="16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0"/>
                    <a:pt x="92" y="20"/>
                    <a:pt x="93" y="20"/>
                  </a:cubicBezTo>
                  <a:cubicBezTo>
                    <a:pt x="94" y="20"/>
                    <a:pt x="95" y="19"/>
                    <a:pt x="95" y="19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5" y="11"/>
                    <a:pt x="105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4" y="11"/>
                    <a:pt x="113" y="11"/>
                    <a:pt x="114" y="11"/>
                  </a:cubicBezTo>
                  <a:cubicBezTo>
                    <a:pt x="114" y="10"/>
                    <a:pt x="115" y="10"/>
                    <a:pt x="115" y="10"/>
                  </a:cubicBezTo>
                  <a:cubicBezTo>
                    <a:pt x="115" y="9"/>
                    <a:pt x="116" y="9"/>
                    <a:pt x="116" y="9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6"/>
                    <a:pt x="118" y="6"/>
                    <a:pt x="120" y="6"/>
                  </a:cubicBezTo>
                  <a:cubicBezTo>
                    <a:pt x="122" y="6"/>
                    <a:pt x="122" y="6"/>
                    <a:pt x="122" y="6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8" y="2"/>
                    <a:pt x="128" y="1"/>
                  </a:cubicBezTo>
                  <a:cubicBezTo>
                    <a:pt x="128" y="1"/>
                    <a:pt x="128" y="0"/>
                    <a:pt x="129" y="0"/>
                  </a:cubicBezTo>
                  <a:cubicBezTo>
                    <a:pt x="129" y="0"/>
                    <a:pt x="130" y="0"/>
                    <a:pt x="130" y="0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27" y="11"/>
                    <a:pt x="127" y="11"/>
                    <a:pt x="127" y="10"/>
                  </a:cubicBezTo>
                  <a:cubicBezTo>
                    <a:pt x="128" y="10"/>
                    <a:pt x="128" y="9"/>
                    <a:pt x="128" y="9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0" y="5"/>
                    <a:pt x="130" y="5"/>
                    <a:pt x="131" y="5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5" y="5"/>
                    <a:pt x="135" y="5"/>
                    <a:pt x="135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6" y="8"/>
                    <a:pt x="136" y="7"/>
                    <a:pt x="137" y="7"/>
                  </a:cubicBezTo>
                  <a:cubicBezTo>
                    <a:pt x="137" y="7"/>
                    <a:pt x="137" y="8"/>
                    <a:pt x="137" y="7"/>
                  </a:cubicBezTo>
                  <a:cubicBezTo>
                    <a:pt x="138" y="7"/>
                    <a:pt x="138" y="8"/>
                    <a:pt x="138" y="7"/>
                  </a:cubicBezTo>
                  <a:cubicBezTo>
                    <a:pt x="138" y="5"/>
                    <a:pt x="139" y="5"/>
                    <a:pt x="139" y="5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2"/>
                    <a:pt x="147" y="3"/>
                  </a:cubicBezTo>
                  <a:cubicBezTo>
                    <a:pt x="146" y="3"/>
                    <a:pt x="145" y="3"/>
                    <a:pt x="145" y="3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5"/>
                    <a:pt x="145" y="5"/>
                    <a:pt x="145" y="5"/>
                  </a:cubicBezTo>
                  <a:cubicBezTo>
                    <a:pt x="144" y="6"/>
                    <a:pt x="145" y="5"/>
                    <a:pt x="144" y="6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7" y="5"/>
                    <a:pt x="147" y="5"/>
                    <a:pt x="147" y="5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3" y="5"/>
                    <a:pt x="154" y="5"/>
                    <a:pt x="154" y="5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8" y="7"/>
                    <a:pt x="158" y="7"/>
                    <a:pt x="158" y="7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10"/>
                    <a:pt x="160" y="9"/>
                    <a:pt x="160" y="10"/>
                  </a:cubicBezTo>
                  <a:cubicBezTo>
                    <a:pt x="159" y="10"/>
                    <a:pt x="160" y="10"/>
                    <a:pt x="159" y="10"/>
                  </a:cubicBezTo>
                  <a:cubicBezTo>
                    <a:pt x="158" y="11"/>
                    <a:pt x="157" y="12"/>
                    <a:pt x="157" y="12"/>
                  </a:cubicBezTo>
                  <a:cubicBezTo>
                    <a:pt x="157" y="12"/>
                    <a:pt x="157" y="12"/>
                    <a:pt x="156" y="12"/>
                  </a:cubicBezTo>
                  <a:cubicBezTo>
                    <a:pt x="155" y="12"/>
                    <a:pt x="155" y="12"/>
                    <a:pt x="155" y="1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2"/>
                    <a:pt x="153" y="13"/>
                    <a:pt x="152" y="12"/>
                  </a:cubicBezTo>
                  <a:cubicBezTo>
                    <a:pt x="151" y="11"/>
                    <a:pt x="150" y="11"/>
                    <a:pt x="150" y="11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9" y="16"/>
                    <a:pt x="159" y="16"/>
                    <a:pt x="159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1" y="17"/>
                    <a:pt x="161" y="17"/>
                    <a:pt x="161" y="17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57" y="18"/>
                    <a:pt x="158" y="17"/>
                    <a:pt x="157" y="18"/>
                  </a:cubicBezTo>
                  <a:cubicBezTo>
                    <a:pt x="156" y="19"/>
                    <a:pt x="155" y="20"/>
                    <a:pt x="155" y="20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1" y="20"/>
                    <a:pt x="151" y="20"/>
                    <a:pt x="151" y="20"/>
                  </a:cubicBezTo>
                  <a:cubicBezTo>
                    <a:pt x="151" y="19"/>
                    <a:pt x="151" y="19"/>
                    <a:pt x="151" y="19"/>
                  </a:cubicBezTo>
                  <a:cubicBezTo>
                    <a:pt x="151" y="18"/>
                    <a:pt x="151" y="18"/>
                    <a:pt x="151" y="18"/>
                  </a:cubicBezTo>
                  <a:cubicBezTo>
                    <a:pt x="151" y="17"/>
                    <a:pt x="151" y="17"/>
                    <a:pt x="151" y="17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48" y="16"/>
                    <a:pt x="148" y="15"/>
                    <a:pt x="147" y="15"/>
                  </a:cubicBezTo>
                  <a:cubicBezTo>
                    <a:pt x="146" y="15"/>
                    <a:pt x="146" y="14"/>
                    <a:pt x="146" y="14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3"/>
                    <a:pt x="135" y="14"/>
                    <a:pt x="134" y="14"/>
                  </a:cubicBezTo>
                  <a:cubicBezTo>
                    <a:pt x="133" y="14"/>
                    <a:pt x="133" y="15"/>
                    <a:pt x="133" y="1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0" y="21"/>
                    <a:pt x="130" y="21"/>
                    <a:pt x="130" y="2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30" y="24"/>
                    <a:pt x="130" y="24"/>
                    <a:pt x="130" y="24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28"/>
                    <a:pt x="123" y="28"/>
                    <a:pt x="122" y="27"/>
                  </a:cubicBezTo>
                  <a:cubicBezTo>
                    <a:pt x="121" y="26"/>
                    <a:pt x="120" y="26"/>
                    <a:pt x="120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0" y="27"/>
                    <a:pt x="110" y="27"/>
                    <a:pt x="110" y="27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89" y="30"/>
                    <a:pt x="88" y="30"/>
                    <a:pt x="88" y="30"/>
                  </a:cubicBezTo>
                  <a:cubicBezTo>
                    <a:pt x="87" y="29"/>
                    <a:pt x="86" y="29"/>
                    <a:pt x="86" y="29"/>
                  </a:cubicBezTo>
                  <a:cubicBezTo>
                    <a:pt x="85" y="29"/>
                    <a:pt x="85" y="29"/>
                    <a:pt x="85" y="29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7" y="49"/>
                  </a:cubicBezTo>
                  <a:cubicBezTo>
                    <a:pt x="66" y="50"/>
                    <a:pt x="67" y="48"/>
                    <a:pt x="66" y="5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63" y="54"/>
                    <a:pt x="62" y="54"/>
                  </a:cubicBezTo>
                  <a:cubicBezTo>
                    <a:pt x="62" y="54"/>
                    <a:pt x="61" y="54"/>
                    <a:pt x="61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3"/>
                  </a:cubicBezTo>
                  <a:cubicBezTo>
                    <a:pt x="44" y="84"/>
                    <a:pt x="44" y="85"/>
                    <a:pt x="44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5" y="94"/>
                    <a:pt x="45" y="94"/>
                    <a:pt x="45" y="94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43" y="116"/>
                    <a:pt x="43" y="116"/>
                    <a:pt x="43" y="11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9"/>
                    <a:pt x="42" y="119"/>
                    <a:pt x="42" y="119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4"/>
                    <a:pt x="42" y="124"/>
                  </a:cubicBezTo>
                  <a:cubicBezTo>
                    <a:pt x="41" y="124"/>
                    <a:pt x="41" y="125"/>
                    <a:pt x="41" y="12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39" y="124"/>
                    <a:pt x="39" y="124"/>
                    <a:pt x="39" y="124"/>
                  </a:cubicBezTo>
                  <a:lnTo>
                    <a:pt x="38" y="12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4" name="Freeform 323">
              <a:extLst>
                <a:ext uri="{FF2B5EF4-FFF2-40B4-BE49-F238E27FC236}">
                  <a16:creationId xmlns:a16="http://schemas.microsoft.com/office/drawing/2014/main" id="{BBB1F5FE-5A88-4761-5AD4-3D1E90F1F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1272"/>
              <a:ext cx="162" cy="247"/>
            </a:xfrm>
            <a:custGeom>
              <a:avLst/>
              <a:gdLst>
                <a:gd name="T0" fmla="*/ 54 w 68"/>
                <a:gd name="T1" fmla="*/ 7 h 104"/>
                <a:gd name="T2" fmla="*/ 48 w 68"/>
                <a:gd name="T3" fmla="*/ 2 h 104"/>
                <a:gd name="T4" fmla="*/ 39 w 68"/>
                <a:gd name="T5" fmla="*/ 2 h 104"/>
                <a:gd name="T6" fmla="*/ 34 w 68"/>
                <a:gd name="T7" fmla="*/ 5 h 104"/>
                <a:gd name="T8" fmla="*/ 32 w 68"/>
                <a:gd name="T9" fmla="*/ 13 h 104"/>
                <a:gd name="T10" fmla="*/ 26 w 68"/>
                <a:gd name="T11" fmla="*/ 17 h 104"/>
                <a:gd name="T12" fmla="*/ 19 w 68"/>
                <a:gd name="T13" fmla="*/ 15 h 104"/>
                <a:gd name="T14" fmla="*/ 9 w 68"/>
                <a:gd name="T15" fmla="*/ 12 h 104"/>
                <a:gd name="T16" fmla="*/ 1 w 68"/>
                <a:gd name="T17" fmla="*/ 11 h 104"/>
                <a:gd name="T18" fmla="*/ 2 w 68"/>
                <a:gd name="T19" fmla="*/ 14 h 104"/>
                <a:gd name="T20" fmla="*/ 9 w 68"/>
                <a:gd name="T21" fmla="*/ 18 h 104"/>
                <a:gd name="T22" fmla="*/ 14 w 68"/>
                <a:gd name="T23" fmla="*/ 20 h 104"/>
                <a:gd name="T24" fmla="*/ 18 w 68"/>
                <a:gd name="T25" fmla="*/ 24 h 104"/>
                <a:gd name="T26" fmla="*/ 18 w 68"/>
                <a:gd name="T27" fmla="*/ 28 h 104"/>
                <a:gd name="T28" fmla="*/ 18 w 68"/>
                <a:gd name="T29" fmla="*/ 32 h 104"/>
                <a:gd name="T30" fmla="*/ 20 w 68"/>
                <a:gd name="T31" fmla="*/ 35 h 104"/>
                <a:gd name="T32" fmla="*/ 19 w 68"/>
                <a:gd name="T33" fmla="*/ 41 h 104"/>
                <a:gd name="T34" fmla="*/ 21 w 68"/>
                <a:gd name="T35" fmla="*/ 45 h 104"/>
                <a:gd name="T36" fmla="*/ 24 w 68"/>
                <a:gd name="T37" fmla="*/ 47 h 104"/>
                <a:gd name="T38" fmla="*/ 26 w 68"/>
                <a:gd name="T39" fmla="*/ 48 h 104"/>
                <a:gd name="T40" fmla="*/ 29 w 68"/>
                <a:gd name="T41" fmla="*/ 51 h 104"/>
                <a:gd name="T42" fmla="*/ 30 w 68"/>
                <a:gd name="T43" fmla="*/ 55 h 104"/>
                <a:gd name="T44" fmla="*/ 27 w 68"/>
                <a:gd name="T45" fmla="*/ 56 h 104"/>
                <a:gd name="T46" fmla="*/ 23 w 68"/>
                <a:gd name="T47" fmla="*/ 59 h 104"/>
                <a:gd name="T48" fmla="*/ 20 w 68"/>
                <a:gd name="T49" fmla="*/ 62 h 104"/>
                <a:gd name="T50" fmla="*/ 17 w 68"/>
                <a:gd name="T51" fmla="*/ 66 h 104"/>
                <a:gd name="T52" fmla="*/ 12 w 68"/>
                <a:gd name="T53" fmla="*/ 69 h 104"/>
                <a:gd name="T54" fmla="*/ 11 w 68"/>
                <a:gd name="T55" fmla="*/ 71 h 104"/>
                <a:gd name="T56" fmla="*/ 8 w 68"/>
                <a:gd name="T57" fmla="*/ 72 h 104"/>
                <a:gd name="T58" fmla="*/ 5 w 68"/>
                <a:gd name="T59" fmla="*/ 74 h 104"/>
                <a:gd name="T60" fmla="*/ 3 w 68"/>
                <a:gd name="T61" fmla="*/ 78 h 104"/>
                <a:gd name="T62" fmla="*/ 4 w 68"/>
                <a:gd name="T63" fmla="*/ 81 h 104"/>
                <a:gd name="T64" fmla="*/ 5 w 68"/>
                <a:gd name="T65" fmla="*/ 86 h 104"/>
                <a:gd name="T66" fmla="*/ 5 w 68"/>
                <a:gd name="T67" fmla="*/ 89 h 104"/>
                <a:gd name="T68" fmla="*/ 5 w 68"/>
                <a:gd name="T69" fmla="*/ 94 h 104"/>
                <a:gd name="T70" fmla="*/ 7 w 68"/>
                <a:gd name="T71" fmla="*/ 98 h 104"/>
                <a:gd name="T72" fmla="*/ 10 w 68"/>
                <a:gd name="T73" fmla="*/ 100 h 104"/>
                <a:gd name="T74" fmla="*/ 14 w 68"/>
                <a:gd name="T75" fmla="*/ 101 h 104"/>
                <a:gd name="T76" fmla="*/ 16 w 68"/>
                <a:gd name="T77" fmla="*/ 104 h 104"/>
                <a:gd name="T78" fmla="*/ 23 w 68"/>
                <a:gd name="T79" fmla="*/ 103 h 104"/>
                <a:gd name="T80" fmla="*/ 29 w 68"/>
                <a:gd name="T81" fmla="*/ 102 h 104"/>
                <a:gd name="T82" fmla="*/ 34 w 68"/>
                <a:gd name="T83" fmla="*/ 100 h 104"/>
                <a:gd name="T84" fmla="*/ 38 w 68"/>
                <a:gd name="T85" fmla="*/ 99 h 104"/>
                <a:gd name="T86" fmla="*/ 43 w 68"/>
                <a:gd name="T87" fmla="*/ 99 h 104"/>
                <a:gd name="T88" fmla="*/ 58 w 68"/>
                <a:gd name="T89" fmla="*/ 88 h 104"/>
                <a:gd name="T90" fmla="*/ 68 w 68"/>
                <a:gd name="T91" fmla="*/ 75 h 104"/>
                <a:gd name="T92" fmla="*/ 60 w 68"/>
                <a:gd name="T93" fmla="*/ 67 h 104"/>
                <a:gd name="T94" fmla="*/ 60 w 68"/>
                <a:gd name="T95" fmla="*/ 62 h 104"/>
                <a:gd name="T96" fmla="*/ 59 w 68"/>
                <a:gd name="T97" fmla="*/ 58 h 104"/>
                <a:gd name="T98" fmla="*/ 56 w 68"/>
                <a:gd name="T99" fmla="*/ 55 h 104"/>
                <a:gd name="T100" fmla="*/ 57 w 68"/>
                <a:gd name="T101" fmla="*/ 50 h 104"/>
                <a:gd name="T102" fmla="*/ 59 w 68"/>
                <a:gd name="T103" fmla="*/ 47 h 104"/>
                <a:gd name="T104" fmla="*/ 57 w 68"/>
                <a:gd name="T105" fmla="*/ 42 h 104"/>
                <a:gd name="T106" fmla="*/ 54 w 68"/>
                <a:gd name="T107" fmla="*/ 37 h 104"/>
                <a:gd name="T108" fmla="*/ 53 w 68"/>
                <a:gd name="T109" fmla="*/ 34 h 104"/>
                <a:gd name="T110" fmla="*/ 57 w 68"/>
                <a:gd name="T111" fmla="*/ 29 h 104"/>
                <a:gd name="T112" fmla="*/ 57 w 68"/>
                <a:gd name="T113" fmla="*/ 25 h 104"/>
                <a:gd name="T114" fmla="*/ 50 w 68"/>
                <a:gd name="T115" fmla="*/ 21 h 104"/>
                <a:gd name="T116" fmla="*/ 50 w 68"/>
                <a:gd name="T117" fmla="*/ 16 h 104"/>
                <a:gd name="T118" fmla="*/ 51 w 68"/>
                <a:gd name="T119" fmla="*/ 1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" h="104">
                  <a:moveTo>
                    <a:pt x="51" y="12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3"/>
                    <a:pt x="50" y="3"/>
                  </a:cubicBezTo>
                  <a:cubicBezTo>
                    <a:pt x="49" y="3"/>
                    <a:pt x="48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8" y="3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7"/>
                    <a:pt x="24" y="16"/>
                  </a:cubicBezTo>
                  <a:cubicBezTo>
                    <a:pt x="23" y="15"/>
                    <a:pt x="22" y="15"/>
                    <a:pt x="22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0" y="55"/>
                    <a:pt x="30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3" y="58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7" y="66"/>
                    <a:pt x="16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5" y="66"/>
                    <a:pt x="15" y="66"/>
                    <a:pt x="14" y="67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2" y="69"/>
                    <a:pt x="12" y="69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3"/>
                    <a:pt x="5" y="73"/>
                    <a:pt x="5" y="7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6" y="89"/>
                    <a:pt x="5" y="89"/>
                    <a:pt x="5" y="89"/>
                  </a:cubicBezTo>
                  <a:cubicBezTo>
                    <a:pt x="5" y="90"/>
                    <a:pt x="6" y="91"/>
                    <a:pt x="6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5" y="93"/>
                    <a:pt x="5" y="94"/>
                    <a:pt x="5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2" y="100"/>
                    <a:pt x="12" y="100"/>
                  </a:cubicBezTo>
                  <a:cubicBezTo>
                    <a:pt x="12" y="101"/>
                    <a:pt x="11" y="102"/>
                    <a:pt x="11" y="102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6" y="102"/>
                    <a:pt x="26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102"/>
                    <a:pt x="28" y="102"/>
                    <a:pt x="29" y="102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101"/>
                    <a:pt x="29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6"/>
                    <a:pt x="68" y="75"/>
                    <a:pt x="68" y="75"/>
                  </a:cubicBezTo>
                  <a:cubicBezTo>
                    <a:pt x="68" y="75"/>
                    <a:pt x="67" y="74"/>
                    <a:pt x="67" y="7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1" y="65"/>
                    <a:pt x="61" y="65"/>
                    <a:pt x="61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2" y="63"/>
                    <a:pt x="61" y="62"/>
                    <a:pt x="61" y="62"/>
                  </a:cubicBezTo>
                  <a:cubicBezTo>
                    <a:pt x="61" y="62"/>
                    <a:pt x="60" y="62"/>
                    <a:pt x="60" y="62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60"/>
                    <a:pt x="58" y="59"/>
                    <a:pt x="58" y="59"/>
                  </a:cubicBezTo>
                  <a:cubicBezTo>
                    <a:pt x="59" y="59"/>
                    <a:pt x="59" y="58"/>
                    <a:pt x="59" y="58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57"/>
                    <a:pt x="57" y="57"/>
                    <a:pt x="57" y="57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6" y="53"/>
                  </a:cubicBezTo>
                  <a:cubicBezTo>
                    <a:pt x="56" y="53"/>
                    <a:pt x="56" y="53"/>
                    <a:pt x="56" y="52"/>
                  </a:cubicBezTo>
                  <a:cubicBezTo>
                    <a:pt x="56" y="51"/>
                    <a:pt x="57" y="50"/>
                    <a:pt x="57" y="50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3"/>
                    <a:pt x="55" y="32"/>
                    <a:pt x="55" y="32"/>
                  </a:cubicBezTo>
                  <a:cubicBezTo>
                    <a:pt x="55" y="32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3"/>
                  </a:cubicBezTo>
                  <a:lnTo>
                    <a:pt x="51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5" name="Freeform 324">
              <a:extLst>
                <a:ext uri="{FF2B5EF4-FFF2-40B4-BE49-F238E27FC236}">
                  <a16:creationId xmlns:a16="http://schemas.microsoft.com/office/drawing/2014/main" id="{0DCAF251-CCA4-FAEF-7950-1E0D7D7CC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1629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1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1 h 1"/>
                <a:gd name="T36" fmla="*/ 0 w 1"/>
                <a:gd name="T37" fmla="*/ 1 h 1"/>
                <a:gd name="T38" fmla="*/ 0 w 1"/>
                <a:gd name="T39" fmla="*/ 1 h 1"/>
                <a:gd name="T40" fmla="*/ 0 w 1"/>
                <a:gd name="T4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6" name="Freeform 325">
              <a:extLst>
                <a:ext uri="{FF2B5EF4-FFF2-40B4-BE49-F238E27FC236}">
                  <a16:creationId xmlns:a16="http://schemas.microsoft.com/office/drawing/2014/main" id="{7ABFF1AD-2607-ECE9-A20A-AB4C72932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1621"/>
              <a:ext cx="3" cy="3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3 h 3"/>
                <a:gd name="T4" fmla="*/ 0 w 3"/>
                <a:gd name="T5" fmla="*/ 3 h 3"/>
                <a:gd name="T6" fmla="*/ 0 w 3"/>
                <a:gd name="T7" fmla="*/ 3 h 3"/>
                <a:gd name="T8" fmla="*/ 0 w 3"/>
                <a:gd name="T9" fmla="*/ 0 h 3"/>
                <a:gd name="T10" fmla="*/ 0 w 3"/>
                <a:gd name="T11" fmla="*/ 0 h 3"/>
                <a:gd name="T12" fmla="*/ 0 w 3"/>
                <a:gd name="T13" fmla="*/ 0 h 3"/>
                <a:gd name="T14" fmla="*/ 0 w 3"/>
                <a:gd name="T15" fmla="*/ 0 h 3"/>
                <a:gd name="T16" fmla="*/ 0 w 3"/>
                <a:gd name="T17" fmla="*/ 3 h 3"/>
                <a:gd name="T18" fmla="*/ 3 w 3"/>
                <a:gd name="T19" fmla="*/ 3 h 3"/>
                <a:gd name="T20" fmla="*/ 3 w 3"/>
                <a:gd name="T21" fmla="*/ 3 h 3"/>
                <a:gd name="T22" fmla="*/ 3 w 3"/>
                <a:gd name="T23" fmla="*/ 3 h 3"/>
                <a:gd name="T24" fmla="*/ 3 w 3"/>
                <a:gd name="T25" fmla="*/ 3 h 3"/>
                <a:gd name="T26" fmla="*/ 3 w 3"/>
                <a:gd name="T27" fmla="*/ 3 h 3"/>
                <a:gd name="T28" fmla="*/ 3 w 3"/>
                <a:gd name="T29" fmla="*/ 3 h 3"/>
                <a:gd name="T30" fmla="*/ 3 w 3"/>
                <a:gd name="T3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7" name="Freeform 326">
              <a:extLst>
                <a:ext uri="{FF2B5EF4-FFF2-40B4-BE49-F238E27FC236}">
                  <a16:creationId xmlns:a16="http://schemas.microsoft.com/office/drawing/2014/main" id="{2EEEF94B-986A-2254-3D56-1D0C70F27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16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8" name="Freeform 327">
              <a:extLst>
                <a:ext uri="{FF2B5EF4-FFF2-40B4-BE49-F238E27FC236}">
                  <a16:creationId xmlns:a16="http://schemas.microsoft.com/office/drawing/2014/main" id="{B4D18332-A7D4-E366-38E4-BCF3840AE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1586"/>
              <a:ext cx="4" cy="7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3 h 3"/>
                <a:gd name="T4" fmla="*/ 0 w 2"/>
                <a:gd name="T5" fmla="*/ 2 h 3"/>
                <a:gd name="T6" fmla="*/ 0 w 2"/>
                <a:gd name="T7" fmla="*/ 2 h 3"/>
                <a:gd name="T8" fmla="*/ 0 w 2"/>
                <a:gd name="T9" fmla="*/ 2 h 3"/>
                <a:gd name="T10" fmla="*/ 0 w 2"/>
                <a:gd name="T11" fmla="*/ 2 h 3"/>
                <a:gd name="T12" fmla="*/ 0 w 2"/>
                <a:gd name="T13" fmla="*/ 2 h 3"/>
                <a:gd name="T14" fmla="*/ 0 w 2"/>
                <a:gd name="T15" fmla="*/ 2 h 3"/>
                <a:gd name="T16" fmla="*/ 0 w 2"/>
                <a:gd name="T17" fmla="*/ 2 h 3"/>
                <a:gd name="T18" fmla="*/ 0 w 2"/>
                <a:gd name="T19" fmla="*/ 2 h 3"/>
                <a:gd name="T20" fmla="*/ 0 w 2"/>
                <a:gd name="T21" fmla="*/ 2 h 3"/>
                <a:gd name="T22" fmla="*/ 0 w 2"/>
                <a:gd name="T23" fmla="*/ 2 h 3"/>
                <a:gd name="T24" fmla="*/ 1 w 2"/>
                <a:gd name="T25" fmla="*/ 2 h 3"/>
                <a:gd name="T26" fmla="*/ 1 w 2"/>
                <a:gd name="T27" fmla="*/ 2 h 3"/>
                <a:gd name="T28" fmla="*/ 1 w 2"/>
                <a:gd name="T29" fmla="*/ 2 h 3"/>
                <a:gd name="T30" fmla="*/ 1 w 2"/>
                <a:gd name="T31" fmla="*/ 1 h 3"/>
                <a:gd name="T32" fmla="*/ 1 w 2"/>
                <a:gd name="T33" fmla="*/ 1 h 3"/>
                <a:gd name="T34" fmla="*/ 1 w 2"/>
                <a:gd name="T35" fmla="*/ 1 h 3"/>
                <a:gd name="T36" fmla="*/ 1 w 2"/>
                <a:gd name="T37" fmla="*/ 1 h 3"/>
                <a:gd name="T38" fmla="*/ 1 w 2"/>
                <a:gd name="T39" fmla="*/ 1 h 3"/>
                <a:gd name="T40" fmla="*/ 1 w 2"/>
                <a:gd name="T41" fmla="*/ 1 h 3"/>
                <a:gd name="T42" fmla="*/ 1 w 2"/>
                <a:gd name="T43" fmla="*/ 1 h 3"/>
                <a:gd name="T44" fmla="*/ 1 w 2"/>
                <a:gd name="T45" fmla="*/ 1 h 3"/>
                <a:gd name="T46" fmla="*/ 1 w 2"/>
                <a:gd name="T47" fmla="*/ 1 h 3"/>
                <a:gd name="T48" fmla="*/ 2 w 2"/>
                <a:gd name="T49" fmla="*/ 1 h 3"/>
                <a:gd name="T50" fmla="*/ 2 w 2"/>
                <a:gd name="T51" fmla="*/ 1 h 3"/>
                <a:gd name="T52" fmla="*/ 2 w 2"/>
                <a:gd name="T53" fmla="*/ 1 h 3"/>
                <a:gd name="T54" fmla="*/ 2 w 2"/>
                <a:gd name="T55" fmla="*/ 0 h 3"/>
                <a:gd name="T56" fmla="*/ 2 w 2"/>
                <a:gd name="T57" fmla="*/ 0 h 3"/>
                <a:gd name="T58" fmla="*/ 2 w 2"/>
                <a:gd name="T59" fmla="*/ 0 h 3"/>
                <a:gd name="T60" fmla="*/ 2 w 2"/>
                <a:gd name="T61" fmla="*/ 0 h 3"/>
                <a:gd name="T62" fmla="*/ 2 w 2"/>
                <a:gd name="T63" fmla="*/ 0 h 3"/>
                <a:gd name="T64" fmla="*/ 2 w 2"/>
                <a:gd name="T65" fmla="*/ 1 h 3"/>
                <a:gd name="T66" fmla="*/ 2 w 2"/>
                <a:gd name="T67" fmla="*/ 1 h 3"/>
                <a:gd name="T68" fmla="*/ 2 w 2"/>
                <a:gd name="T69" fmla="*/ 1 h 3"/>
                <a:gd name="T70" fmla="*/ 2 w 2"/>
                <a:gd name="T71" fmla="*/ 1 h 3"/>
                <a:gd name="T72" fmla="*/ 2 w 2"/>
                <a:gd name="T73" fmla="*/ 1 h 3"/>
                <a:gd name="T74" fmla="*/ 2 w 2"/>
                <a:gd name="T75" fmla="*/ 1 h 3"/>
                <a:gd name="T76" fmla="*/ 2 w 2"/>
                <a:gd name="T77" fmla="*/ 1 h 3"/>
                <a:gd name="T78" fmla="*/ 2 w 2"/>
                <a:gd name="T79" fmla="*/ 1 h 3"/>
                <a:gd name="T80" fmla="*/ 2 w 2"/>
                <a:gd name="T81" fmla="*/ 1 h 3"/>
                <a:gd name="T82" fmla="*/ 2 w 2"/>
                <a:gd name="T83" fmla="*/ 1 h 3"/>
                <a:gd name="T84" fmla="*/ 2 w 2"/>
                <a:gd name="T85" fmla="*/ 2 h 3"/>
                <a:gd name="T86" fmla="*/ 2 w 2"/>
                <a:gd name="T87" fmla="*/ 2 h 3"/>
                <a:gd name="T88" fmla="*/ 2 w 2"/>
                <a:gd name="T89" fmla="*/ 2 h 3"/>
                <a:gd name="T90" fmla="*/ 2 w 2"/>
                <a:gd name="T91" fmla="*/ 2 h 3"/>
                <a:gd name="T92" fmla="*/ 2 w 2"/>
                <a:gd name="T93" fmla="*/ 2 h 3"/>
                <a:gd name="T94" fmla="*/ 2 w 2"/>
                <a:gd name="T95" fmla="*/ 2 h 3"/>
                <a:gd name="T96" fmla="*/ 1 w 2"/>
                <a:gd name="T97" fmla="*/ 3 h 3"/>
                <a:gd name="T98" fmla="*/ 1 w 2"/>
                <a:gd name="T99" fmla="*/ 3 h 3"/>
                <a:gd name="T100" fmla="*/ 1 w 2"/>
                <a:gd name="T101" fmla="*/ 3 h 3"/>
                <a:gd name="T102" fmla="*/ 1 w 2"/>
                <a:gd name="T103" fmla="*/ 3 h 3"/>
                <a:gd name="T104" fmla="*/ 1 w 2"/>
                <a:gd name="T105" fmla="*/ 3 h 3"/>
                <a:gd name="T106" fmla="*/ 1 w 2"/>
                <a:gd name="T107" fmla="*/ 3 h 3"/>
                <a:gd name="T108" fmla="*/ 1 w 2"/>
                <a:gd name="T10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9" name="Freeform 328">
              <a:extLst>
                <a:ext uri="{FF2B5EF4-FFF2-40B4-BE49-F238E27FC236}">
                  <a16:creationId xmlns:a16="http://schemas.microsoft.com/office/drawing/2014/main" id="{DD665D06-3AF1-C679-66DE-8A5FD77F8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" y="1588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  <a:gd name="T4" fmla="*/ 0 h 3"/>
                <a:gd name="T5" fmla="*/ 0 h 3"/>
                <a:gd name="T6" fmla="*/ 0 h 3"/>
                <a:gd name="T7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0" name="Freeform 329">
              <a:extLst>
                <a:ext uri="{FF2B5EF4-FFF2-40B4-BE49-F238E27FC236}">
                  <a16:creationId xmlns:a16="http://schemas.microsoft.com/office/drawing/2014/main" id="{5A463DD4-D79B-4B63-DEE1-191B675E4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1633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1 w 2"/>
                <a:gd name="T11" fmla="*/ 1 h 1"/>
                <a:gd name="T12" fmla="*/ 1 w 2"/>
                <a:gd name="T13" fmla="*/ 1 h 1"/>
                <a:gd name="T14" fmla="*/ 1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1 w 2"/>
                <a:gd name="T21" fmla="*/ 0 h 1"/>
                <a:gd name="T22" fmla="*/ 1 w 2"/>
                <a:gd name="T23" fmla="*/ 0 h 1"/>
                <a:gd name="T24" fmla="*/ 1 w 2"/>
                <a:gd name="T25" fmla="*/ 0 h 1"/>
                <a:gd name="T26" fmla="*/ 1 w 2"/>
                <a:gd name="T27" fmla="*/ 0 h 1"/>
                <a:gd name="T28" fmla="*/ 1 w 2"/>
                <a:gd name="T29" fmla="*/ 1 h 1"/>
                <a:gd name="T30" fmla="*/ 1 w 2"/>
                <a:gd name="T31" fmla="*/ 1 h 1"/>
                <a:gd name="T32" fmla="*/ 1 w 2"/>
                <a:gd name="T33" fmla="*/ 1 h 1"/>
                <a:gd name="T34" fmla="*/ 2 w 2"/>
                <a:gd name="T35" fmla="*/ 1 h 1"/>
                <a:gd name="T36" fmla="*/ 2 w 2"/>
                <a:gd name="T37" fmla="*/ 1 h 1"/>
                <a:gd name="T38" fmla="*/ 2 w 2"/>
                <a:gd name="T39" fmla="*/ 1 h 1"/>
                <a:gd name="T40" fmla="*/ 2 w 2"/>
                <a:gd name="T41" fmla="*/ 1 h 1"/>
                <a:gd name="T42" fmla="*/ 2 w 2"/>
                <a:gd name="T43" fmla="*/ 1 h 1"/>
                <a:gd name="T44" fmla="*/ 2 w 2"/>
                <a:gd name="T45" fmla="*/ 1 h 1"/>
                <a:gd name="T46" fmla="*/ 2 w 2"/>
                <a:gd name="T47" fmla="*/ 1 h 1"/>
                <a:gd name="T48" fmla="*/ 2 w 2"/>
                <a:gd name="T49" fmla="*/ 1 h 1"/>
                <a:gd name="T50" fmla="*/ 2 w 2"/>
                <a:gd name="T51" fmla="*/ 1 h 1"/>
                <a:gd name="T52" fmla="*/ 2 w 2"/>
                <a:gd name="T53" fmla="*/ 1 h 1"/>
                <a:gd name="T54" fmla="*/ 2 w 2"/>
                <a:gd name="T55" fmla="*/ 1 h 1"/>
                <a:gd name="T56" fmla="*/ 2 w 2"/>
                <a:gd name="T57" fmla="*/ 1 h 1"/>
                <a:gd name="T58" fmla="*/ 2 w 2"/>
                <a:gd name="T59" fmla="*/ 1 h 1"/>
                <a:gd name="T60" fmla="*/ 2 w 2"/>
                <a:gd name="T61" fmla="*/ 1 h 1"/>
                <a:gd name="T62" fmla="*/ 2 w 2"/>
                <a:gd name="T63" fmla="*/ 1 h 1"/>
                <a:gd name="T64" fmla="*/ 2 w 2"/>
                <a:gd name="T65" fmla="*/ 1 h 1"/>
                <a:gd name="T66" fmla="*/ 2 w 2"/>
                <a:gd name="T67" fmla="*/ 1 h 1"/>
                <a:gd name="T68" fmla="*/ 2 w 2"/>
                <a:gd name="T69" fmla="*/ 1 h 1"/>
                <a:gd name="T70" fmla="*/ 2 w 2"/>
                <a:gd name="T71" fmla="*/ 1 h 1"/>
                <a:gd name="T72" fmla="*/ 2 w 2"/>
                <a:gd name="T73" fmla="*/ 1 h 1"/>
                <a:gd name="T74" fmla="*/ 2 w 2"/>
                <a:gd name="T7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1" name="Rectangle 330">
              <a:extLst>
                <a:ext uri="{FF2B5EF4-FFF2-40B4-BE49-F238E27FC236}">
                  <a16:creationId xmlns:a16="http://schemas.microsoft.com/office/drawing/2014/main" id="{40D9B1D0-5F2C-C62D-7214-F1579C532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" y="1633"/>
              <a:ext cx="1" cy="3"/>
            </a:xfrm>
            <a:prstGeom prst="rect">
              <a:avLst/>
            </a:pr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2" name="Rectangle 331">
              <a:extLst>
                <a:ext uri="{FF2B5EF4-FFF2-40B4-BE49-F238E27FC236}">
                  <a16:creationId xmlns:a16="http://schemas.microsoft.com/office/drawing/2014/main" id="{847389B2-46E7-E7D9-92B6-EB624CE9D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1660"/>
              <a:ext cx="1" cy="1"/>
            </a:xfrm>
            <a:prstGeom prst="rect">
              <a:avLst/>
            </a:pr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3" name="Freeform 332">
              <a:extLst>
                <a:ext uri="{FF2B5EF4-FFF2-40B4-BE49-F238E27FC236}">
                  <a16:creationId xmlns:a16="http://schemas.microsoft.com/office/drawing/2014/main" id="{3530A77F-51E2-F4E4-C8A7-D59C7B167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" y="1660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  <a:gd name="T22" fmla="*/ 0 w 2"/>
                <a:gd name="T23" fmla="*/ 0 h 2"/>
                <a:gd name="T24" fmla="*/ 0 w 2"/>
                <a:gd name="T25" fmla="*/ 2 h 2"/>
                <a:gd name="T26" fmla="*/ 0 w 2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4" name="Freeform 333">
              <a:extLst>
                <a:ext uri="{FF2B5EF4-FFF2-40B4-BE49-F238E27FC236}">
                  <a16:creationId xmlns:a16="http://schemas.microsoft.com/office/drawing/2014/main" id="{F52DDD2F-90CF-55ED-DA58-5EBD8EFCA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1662"/>
              <a:ext cx="5" cy="0"/>
            </a:xfrm>
            <a:custGeom>
              <a:avLst/>
              <a:gdLst>
                <a:gd name="T0" fmla="*/ 1 w 2"/>
                <a:gd name="T1" fmla="*/ 1 w 2"/>
                <a:gd name="T2" fmla="*/ 1 w 2"/>
                <a:gd name="T3" fmla="*/ 1 w 2"/>
                <a:gd name="T4" fmla="*/ 2 w 2"/>
                <a:gd name="T5" fmla="*/ 2 w 2"/>
                <a:gd name="T6" fmla="*/ 1 w 2"/>
                <a:gd name="T7" fmla="*/ 1 w 2"/>
                <a:gd name="T8" fmla="*/ 1 w 2"/>
                <a:gd name="T9" fmla="*/ 0 w 2"/>
                <a:gd name="T10" fmla="*/ 0 w 2"/>
                <a:gd name="T11" fmla="*/ 0 w 2"/>
                <a:gd name="T12" fmla="*/ 0 w 2"/>
                <a:gd name="T13" fmla="*/ 0 w 2"/>
                <a:gd name="T14" fmla="*/ 0 w 2"/>
                <a:gd name="T15" fmla="*/ 0 w 2"/>
                <a:gd name="T16" fmla="*/ 0 w 2"/>
                <a:gd name="T17" fmla="*/ 0 w 2"/>
                <a:gd name="T18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5" name="Freeform 334">
              <a:extLst>
                <a:ext uri="{FF2B5EF4-FFF2-40B4-BE49-F238E27FC236}">
                  <a16:creationId xmlns:a16="http://schemas.microsoft.com/office/drawing/2014/main" id="{E0BDE45E-0A3E-9C43-62DA-C34AD59A1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" y="1660"/>
              <a:ext cx="5" cy="2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1 w 2"/>
                <a:gd name="T17" fmla="*/ 1 h 1"/>
                <a:gd name="T18" fmla="*/ 1 w 2"/>
                <a:gd name="T19" fmla="*/ 1 h 1"/>
                <a:gd name="T20" fmla="*/ 1 w 2"/>
                <a:gd name="T21" fmla="*/ 1 h 1"/>
                <a:gd name="T22" fmla="*/ 0 w 2"/>
                <a:gd name="T23" fmla="*/ 1 h 1"/>
                <a:gd name="T24" fmla="*/ 0 w 2"/>
                <a:gd name="T25" fmla="*/ 1 h 1"/>
                <a:gd name="T26" fmla="*/ 0 w 2"/>
                <a:gd name="T27" fmla="*/ 1 h 1"/>
                <a:gd name="T28" fmla="*/ 0 w 2"/>
                <a:gd name="T29" fmla="*/ 1 h 1"/>
                <a:gd name="T30" fmla="*/ 0 w 2"/>
                <a:gd name="T31" fmla="*/ 1 h 1"/>
                <a:gd name="T32" fmla="*/ 0 w 2"/>
                <a:gd name="T33" fmla="*/ 1 h 1"/>
                <a:gd name="T34" fmla="*/ 0 w 2"/>
                <a:gd name="T35" fmla="*/ 1 h 1"/>
                <a:gd name="T36" fmla="*/ 0 w 2"/>
                <a:gd name="T37" fmla="*/ 1 h 1"/>
                <a:gd name="T38" fmla="*/ 0 w 2"/>
                <a:gd name="T39" fmla="*/ 1 h 1"/>
                <a:gd name="T40" fmla="*/ 0 w 2"/>
                <a:gd name="T41" fmla="*/ 1 h 1"/>
                <a:gd name="T42" fmla="*/ 0 w 2"/>
                <a:gd name="T43" fmla="*/ 1 h 1"/>
                <a:gd name="T44" fmla="*/ 0 w 2"/>
                <a:gd name="T45" fmla="*/ 1 h 1"/>
                <a:gd name="T46" fmla="*/ 1 w 2"/>
                <a:gd name="T47" fmla="*/ 1 h 1"/>
                <a:gd name="T48" fmla="*/ 1 w 2"/>
                <a:gd name="T49" fmla="*/ 1 h 1"/>
                <a:gd name="T50" fmla="*/ 1 w 2"/>
                <a:gd name="T51" fmla="*/ 1 h 1"/>
                <a:gd name="T52" fmla="*/ 1 w 2"/>
                <a:gd name="T53" fmla="*/ 1 h 1"/>
                <a:gd name="T54" fmla="*/ 1 w 2"/>
                <a:gd name="T55" fmla="*/ 1 h 1"/>
                <a:gd name="T56" fmla="*/ 1 w 2"/>
                <a:gd name="T5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6" name="Freeform 335">
              <a:extLst>
                <a:ext uri="{FF2B5EF4-FFF2-40B4-BE49-F238E27FC236}">
                  <a16:creationId xmlns:a16="http://schemas.microsoft.com/office/drawing/2014/main" id="{AB96CBCD-377E-0D05-C608-364807717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66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2 w 2"/>
                <a:gd name="T17" fmla="*/ 0 h 3"/>
                <a:gd name="T18" fmla="*/ 2 w 2"/>
                <a:gd name="T19" fmla="*/ 0 h 3"/>
                <a:gd name="T20" fmla="*/ 2 w 2"/>
                <a:gd name="T21" fmla="*/ 0 h 3"/>
                <a:gd name="T22" fmla="*/ 2 w 2"/>
                <a:gd name="T23" fmla="*/ 0 h 3"/>
                <a:gd name="T24" fmla="*/ 2 w 2"/>
                <a:gd name="T25" fmla="*/ 0 h 3"/>
                <a:gd name="T26" fmla="*/ 2 w 2"/>
                <a:gd name="T27" fmla="*/ 0 h 3"/>
                <a:gd name="T28" fmla="*/ 2 w 2"/>
                <a:gd name="T29" fmla="*/ 0 h 3"/>
                <a:gd name="T30" fmla="*/ 2 w 2"/>
                <a:gd name="T31" fmla="*/ 0 h 3"/>
                <a:gd name="T32" fmla="*/ 2 w 2"/>
                <a:gd name="T33" fmla="*/ 0 h 3"/>
                <a:gd name="T34" fmla="*/ 2 w 2"/>
                <a:gd name="T35" fmla="*/ 0 h 3"/>
                <a:gd name="T36" fmla="*/ 2 w 2"/>
                <a:gd name="T37" fmla="*/ 0 h 3"/>
                <a:gd name="T38" fmla="*/ 0 w 2"/>
                <a:gd name="T39" fmla="*/ 0 h 3"/>
                <a:gd name="T40" fmla="*/ 0 w 2"/>
                <a:gd name="T41" fmla="*/ 0 h 3"/>
                <a:gd name="T42" fmla="*/ 0 w 2"/>
                <a:gd name="T43" fmla="*/ 3 h 3"/>
                <a:gd name="T44" fmla="*/ 0 w 2"/>
                <a:gd name="T4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7" name="Freeform 336">
              <a:extLst>
                <a:ext uri="{FF2B5EF4-FFF2-40B4-BE49-F238E27FC236}">
                  <a16:creationId xmlns:a16="http://schemas.microsoft.com/office/drawing/2014/main" id="{C925EA52-FFB7-D56B-108C-CFFB9209D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1667"/>
              <a:ext cx="3" cy="2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3 w 3"/>
                <a:gd name="T7" fmla="*/ 0 h 2"/>
                <a:gd name="T8" fmla="*/ 3 w 3"/>
                <a:gd name="T9" fmla="*/ 0 h 2"/>
                <a:gd name="T10" fmla="*/ 3 w 3"/>
                <a:gd name="T11" fmla="*/ 0 h 2"/>
                <a:gd name="T12" fmla="*/ 3 w 3"/>
                <a:gd name="T13" fmla="*/ 0 h 2"/>
                <a:gd name="T14" fmla="*/ 3 w 3"/>
                <a:gd name="T15" fmla="*/ 0 h 2"/>
                <a:gd name="T16" fmla="*/ 3 w 3"/>
                <a:gd name="T17" fmla="*/ 0 h 2"/>
                <a:gd name="T18" fmla="*/ 3 w 3"/>
                <a:gd name="T19" fmla="*/ 2 h 2"/>
                <a:gd name="T20" fmla="*/ 0 w 3"/>
                <a:gd name="T21" fmla="*/ 2 h 2"/>
                <a:gd name="T22" fmla="*/ 0 w 3"/>
                <a:gd name="T23" fmla="*/ 2 h 2"/>
                <a:gd name="T24" fmla="*/ 0 w 3"/>
                <a:gd name="T25" fmla="*/ 2 h 2"/>
                <a:gd name="T26" fmla="*/ 0 w 3"/>
                <a:gd name="T27" fmla="*/ 2 h 2"/>
                <a:gd name="T28" fmla="*/ 0 w 3"/>
                <a:gd name="T29" fmla="*/ 2 h 2"/>
                <a:gd name="T30" fmla="*/ 3 w 3"/>
                <a:gd name="T31" fmla="*/ 2 h 2"/>
                <a:gd name="T32" fmla="*/ 3 w 3"/>
                <a:gd name="T33" fmla="*/ 2 h 2"/>
                <a:gd name="T34" fmla="*/ 3 w 3"/>
                <a:gd name="T35" fmla="*/ 2 h 2"/>
                <a:gd name="T36" fmla="*/ 3 w 3"/>
                <a:gd name="T37" fmla="*/ 2 h 2"/>
                <a:gd name="T38" fmla="*/ 3 w 3"/>
                <a:gd name="T39" fmla="*/ 2 h 2"/>
                <a:gd name="T40" fmla="*/ 3 w 3"/>
                <a:gd name="T41" fmla="*/ 2 h 2"/>
                <a:gd name="T42" fmla="*/ 3 w 3"/>
                <a:gd name="T43" fmla="*/ 2 h 2"/>
                <a:gd name="T44" fmla="*/ 3 w 3"/>
                <a:gd name="T45" fmla="*/ 2 h 2"/>
                <a:gd name="T46" fmla="*/ 3 w 3"/>
                <a:gd name="T47" fmla="*/ 2 h 2"/>
                <a:gd name="T48" fmla="*/ 3 w 3"/>
                <a:gd name="T49" fmla="*/ 0 h 2"/>
                <a:gd name="T50" fmla="*/ 3 w 3"/>
                <a:gd name="T5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8" name="Freeform 337">
              <a:extLst>
                <a:ext uri="{FF2B5EF4-FFF2-40B4-BE49-F238E27FC236}">
                  <a16:creationId xmlns:a16="http://schemas.microsoft.com/office/drawing/2014/main" id="{031E138D-AC09-CD99-7545-5AA2112CF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" y="1679"/>
              <a:ext cx="10" cy="4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1 h 2"/>
                <a:gd name="T4" fmla="*/ 1 w 4"/>
                <a:gd name="T5" fmla="*/ 1 h 2"/>
                <a:gd name="T6" fmla="*/ 1 w 4"/>
                <a:gd name="T7" fmla="*/ 1 h 2"/>
                <a:gd name="T8" fmla="*/ 1 w 4"/>
                <a:gd name="T9" fmla="*/ 1 h 2"/>
                <a:gd name="T10" fmla="*/ 1 w 4"/>
                <a:gd name="T11" fmla="*/ 1 h 2"/>
                <a:gd name="T12" fmla="*/ 1 w 4"/>
                <a:gd name="T13" fmla="*/ 1 h 2"/>
                <a:gd name="T14" fmla="*/ 2 w 4"/>
                <a:gd name="T15" fmla="*/ 1 h 2"/>
                <a:gd name="T16" fmla="*/ 2 w 4"/>
                <a:gd name="T17" fmla="*/ 1 h 2"/>
                <a:gd name="T18" fmla="*/ 2 w 4"/>
                <a:gd name="T19" fmla="*/ 0 h 2"/>
                <a:gd name="T20" fmla="*/ 2 w 4"/>
                <a:gd name="T21" fmla="*/ 0 h 2"/>
                <a:gd name="T22" fmla="*/ 2 w 4"/>
                <a:gd name="T23" fmla="*/ 0 h 2"/>
                <a:gd name="T24" fmla="*/ 2 w 4"/>
                <a:gd name="T25" fmla="*/ 0 h 2"/>
                <a:gd name="T26" fmla="*/ 2 w 4"/>
                <a:gd name="T27" fmla="*/ 0 h 2"/>
                <a:gd name="T28" fmla="*/ 2 w 4"/>
                <a:gd name="T29" fmla="*/ 0 h 2"/>
                <a:gd name="T30" fmla="*/ 3 w 4"/>
                <a:gd name="T31" fmla="*/ 0 h 2"/>
                <a:gd name="T32" fmla="*/ 3 w 4"/>
                <a:gd name="T33" fmla="*/ 0 h 2"/>
                <a:gd name="T34" fmla="*/ 3 w 4"/>
                <a:gd name="T35" fmla="*/ 0 h 2"/>
                <a:gd name="T36" fmla="*/ 3 w 4"/>
                <a:gd name="T37" fmla="*/ 0 h 2"/>
                <a:gd name="T38" fmla="*/ 3 w 4"/>
                <a:gd name="T39" fmla="*/ 0 h 2"/>
                <a:gd name="T40" fmla="*/ 3 w 4"/>
                <a:gd name="T41" fmla="*/ 0 h 2"/>
                <a:gd name="T42" fmla="*/ 4 w 4"/>
                <a:gd name="T43" fmla="*/ 0 h 2"/>
                <a:gd name="T44" fmla="*/ 4 w 4"/>
                <a:gd name="T45" fmla="*/ 0 h 2"/>
                <a:gd name="T46" fmla="*/ 4 w 4"/>
                <a:gd name="T47" fmla="*/ 0 h 2"/>
                <a:gd name="T48" fmla="*/ 4 w 4"/>
                <a:gd name="T49" fmla="*/ 0 h 2"/>
                <a:gd name="T50" fmla="*/ 4 w 4"/>
                <a:gd name="T51" fmla="*/ 0 h 2"/>
                <a:gd name="T52" fmla="*/ 4 w 4"/>
                <a:gd name="T53" fmla="*/ 0 h 2"/>
                <a:gd name="T54" fmla="*/ 4 w 4"/>
                <a:gd name="T55" fmla="*/ 1 h 2"/>
                <a:gd name="T56" fmla="*/ 4 w 4"/>
                <a:gd name="T57" fmla="*/ 1 h 2"/>
                <a:gd name="T58" fmla="*/ 4 w 4"/>
                <a:gd name="T59" fmla="*/ 1 h 2"/>
                <a:gd name="T60" fmla="*/ 4 w 4"/>
                <a:gd name="T61" fmla="*/ 1 h 2"/>
                <a:gd name="T62" fmla="*/ 4 w 4"/>
                <a:gd name="T63" fmla="*/ 1 h 2"/>
                <a:gd name="T64" fmla="*/ 4 w 4"/>
                <a:gd name="T65" fmla="*/ 1 h 2"/>
                <a:gd name="T66" fmla="*/ 3 w 4"/>
                <a:gd name="T67" fmla="*/ 1 h 2"/>
                <a:gd name="T68" fmla="*/ 3 w 4"/>
                <a:gd name="T69" fmla="*/ 1 h 2"/>
                <a:gd name="T70" fmla="*/ 3 w 4"/>
                <a:gd name="T71" fmla="*/ 1 h 2"/>
                <a:gd name="T72" fmla="*/ 3 w 4"/>
                <a:gd name="T73" fmla="*/ 1 h 2"/>
                <a:gd name="T74" fmla="*/ 3 w 4"/>
                <a:gd name="T75" fmla="*/ 2 h 2"/>
                <a:gd name="T76" fmla="*/ 3 w 4"/>
                <a:gd name="T77" fmla="*/ 2 h 2"/>
                <a:gd name="T78" fmla="*/ 3 w 4"/>
                <a:gd name="T79" fmla="*/ 2 h 2"/>
                <a:gd name="T80" fmla="*/ 3 w 4"/>
                <a:gd name="T81" fmla="*/ 2 h 2"/>
                <a:gd name="T82" fmla="*/ 3 w 4"/>
                <a:gd name="T83" fmla="*/ 2 h 2"/>
                <a:gd name="T84" fmla="*/ 2 w 4"/>
                <a:gd name="T85" fmla="*/ 2 h 2"/>
                <a:gd name="T86" fmla="*/ 2 w 4"/>
                <a:gd name="T87" fmla="*/ 2 h 2"/>
                <a:gd name="T88" fmla="*/ 2 w 4"/>
                <a:gd name="T89" fmla="*/ 2 h 2"/>
                <a:gd name="T90" fmla="*/ 1 w 4"/>
                <a:gd name="T91" fmla="*/ 2 h 2"/>
                <a:gd name="T92" fmla="*/ 1 w 4"/>
                <a:gd name="T93" fmla="*/ 2 h 2"/>
                <a:gd name="T94" fmla="*/ 1 w 4"/>
                <a:gd name="T95" fmla="*/ 2 h 2"/>
                <a:gd name="T96" fmla="*/ 0 w 4"/>
                <a:gd name="T9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9" name="Freeform 338">
              <a:extLst>
                <a:ext uri="{FF2B5EF4-FFF2-40B4-BE49-F238E27FC236}">
                  <a16:creationId xmlns:a16="http://schemas.microsoft.com/office/drawing/2014/main" id="{884AA497-4C22-C67B-CCE9-67CC96C99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1873"/>
              <a:ext cx="45" cy="88"/>
            </a:xfrm>
            <a:custGeom>
              <a:avLst/>
              <a:gdLst>
                <a:gd name="T0" fmla="*/ 13 w 19"/>
                <a:gd name="T1" fmla="*/ 34 h 37"/>
                <a:gd name="T2" fmla="*/ 13 w 19"/>
                <a:gd name="T3" fmla="*/ 33 h 37"/>
                <a:gd name="T4" fmla="*/ 13 w 19"/>
                <a:gd name="T5" fmla="*/ 31 h 37"/>
                <a:gd name="T6" fmla="*/ 14 w 19"/>
                <a:gd name="T7" fmla="*/ 30 h 37"/>
                <a:gd name="T8" fmla="*/ 15 w 19"/>
                <a:gd name="T9" fmla="*/ 30 h 37"/>
                <a:gd name="T10" fmla="*/ 15 w 19"/>
                <a:gd name="T11" fmla="*/ 29 h 37"/>
                <a:gd name="T12" fmla="*/ 14 w 19"/>
                <a:gd name="T13" fmla="*/ 28 h 37"/>
                <a:gd name="T14" fmla="*/ 14 w 19"/>
                <a:gd name="T15" fmla="*/ 26 h 37"/>
                <a:gd name="T16" fmla="*/ 14 w 19"/>
                <a:gd name="T17" fmla="*/ 25 h 37"/>
                <a:gd name="T18" fmla="*/ 15 w 19"/>
                <a:gd name="T19" fmla="*/ 23 h 37"/>
                <a:gd name="T20" fmla="*/ 14 w 19"/>
                <a:gd name="T21" fmla="*/ 22 h 37"/>
                <a:gd name="T22" fmla="*/ 13 w 19"/>
                <a:gd name="T23" fmla="*/ 20 h 37"/>
                <a:gd name="T24" fmla="*/ 14 w 19"/>
                <a:gd name="T25" fmla="*/ 18 h 37"/>
                <a:gd name="T26" fmla="*/ 16 w 19"/>
                <a:gd name="T27" fmla="*/ 17 h 37"/>
                <a:gd name="T28" fmla="*/ 16 w 19"/>
                <a:gd name="T29" fmla="*/ 16 h 37"/>
                <a:gd name="T30" fmla="*/ 16 w 19"/>
                <a:gd name="T31" fmla="*/ 14 h 37"/>
                <a:gd name="T32" fmla="*/ 16 w 19"/>
                <a:gd name="T33" fmla="*/ 11 h 37"/>
                <a:gd name="T34" fmla="*/ 16 w 19"/>
                <a:gd name="T35" fmla="*/ 10 h 37"/>
                <a:gd name="T36" fmla="*/ 17 w 19"/>
                <a:gd name="T37" fmla="*/ 7 h 37"/>
                <a:gd name="T38" fmla="*/ 19 w 19"/>
                <a:gd name="T39" fmla="*/ 6 h 37"/>
                <a:gd name="T40" fmla="*/ 19 w 19"/>
                <a:gd name="T41" fmla="*/ 4 h 37"/>
                <a:gd name="T42" fmla="*/ 18 w 19"/>
                <a:gd name="T43" fmla="*/ 3 h 37"/>
                <a:gd name="T44" fmla="*/ 17 w 19"/>
                <a:gd name="T45" fmla="*/ 1 h 37"/>
                <a:gd name="T46" fmla="*/ 14 w 19"/>
                <a:gd name="T47" fmla="*/ 1 h 37"/>
                <a:gd name="T48" fmla="*/ 13 w 19"/>
                <a:gd name="T49" fmla="*/ 2 h 37"/>
                <a:gd name="T50" fmla="*/ 11 w 19"/>
                <a:gd name="T51" fmla="*/ 2 h 37"/>
                <a:gd name="T52" fmla="*/ 9 w 19"/>
                <a:gd name="T53" fmla="*/ 2 h 37"/>
                <a:gd name="T54" fmla="*/ 8 w 19"/>
                <a:gd name="T55" fmla="*/ 2 h 37"/>
                <a:gd name="T56" fmla="*/ 8 w 19"/>
                <a:gd name="T57" fmla="*/ 0 h 37"/>
                <a:gd name="T58" fmla="*/ 7 w 19"/>
                <a:gd name="T59" fmla="*/ 0 h 37"/>
                <a:gd name="T60" fmla="*/ 4 w 19"/>
                <a:gd name="T61" fmla="*/ 1 h 37"/>
                <a:gd name="T62" fmla="*/ 4 w 19"/>
                <a:gd name="T63" fmla="*/ 2 h 37"/>
                <a:gd name="T64" fmla="*/ 4 w 19"/>
                <a:gd name="T65" fmla="*/ 4 h 37"/>
                <a:gd name="T66" fmla="*/ 4 w 19"/>
                <a:gd name="T67" fmla="*/ 7 h 37"/>
                <a:gd name="T68" fmla="*/ 5 w 19"/>
                <a:gd name="T69" fmla="*/ 9 h 37"/>
                <a:gd name="T70" fmla="*/ 4 w 19"/>
                <a:gd name="T71" fmla="*/ 11 h 37"/>
                <a:gd name="T72" fmla="*/ 4 w 19"/>
                <a:gd name="T73" fmla="*/ 14 h 37"/>
                <a:gd name="T74" fmla="*/ 3 w 19"/>
                <a:gd name="T75" fmla="*/ 15 h 37"/>
                <a:gd name="T76" fmla="*/ 2 w 19"/>
                <a:gd name="T77" fmla="*/ 18 h 37"/>
                <a:gd name="T78" fmla="*/ 1 w 19"/>
                <a:gd name="T79" fmla="*/ 20 h 37"/>
                <a:gd name="T80" fmla="*/ 0 w 19"/>
                <a:gd name="T81" fmla="*/ 21 h 37"/>
                <a:gd name="T82" fmla="*/ 0 w 19"/>
                <a:gd name="T83" fmla="*/ 23 h 37"/>
                <a:gd name="T84" fmla="*/ 0 w 19"/>
                <a:gd name="T85" fmla="*/ 25 h 37"/>
                <a:gd name="T86" fmla="*/ 3 w 19"/>
                <a:gd name="T87" fmla="*/ 24 h 37"/>
                <a:gd name="T88" fmla="*/ 2 w 19"/>
                <a:gd name="T89" fmla="*/ 26 h 37"/>
                <a:gd name="T90" fmla="*/ 3 w 19"/>
                <a:gd name="T91" fmla="*/ 27 h 37"/>
                <a:gd name="T92" fmla="*/ 4 w 19"/>
                <a:gd name="T93" fmla="*/ 27 h 37"/>
                <a:gd name="T94" fmla="*/ 4 w 19"/>
                <a:gd name="T95" fmla="*/ 28 h 37"/>
                <a:gd name="T96" fmla="*/ 4 w 19"/>
                <a:gd name="T97" fmla="*/ 30 h 37"/>
                <a:gd name="T98" fmla="*/ 4 w 19"/>
                <a:gd name="T99" fmla="*/ 33 h 37"/>
                <a:gd name="T100" fmla="*/ 4 w 19"/>
                <a:gd name="T101" fmla="*/ 35 h 37"/>
                <a:gd name="T102" fmla="*/ 3 w 19"/>
                <a:gd name="T103" fmla="*/ 37 h 37"/>
                <a:gd name="T104" fmla="*/ 6 w 19"/>
                <a:gd name="T105" fmla="*/ 37 h 37"/>
                <a:gd name="T106" fmla="*/ 8 w 19"/>
                <a:gd name="T107" fmla="*/ 37 h 37"/>
                <a:gd name="T108" fmla="*/ 10 w 19"/>
                <a:gd name="T109" fmla="*/ 37 h 37"/>
                <a:gd name="T110" fmla="*/ 12 w 19"/>
                <a:gd name="T111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" h="37">
                  <a:moveTo>
                    <a:pt x="12" y="36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1"/>
                    <a:pt x="14" y="21"/>
                  </a:cubicBezTo>
                  <a:cubicBezTo>
                    <a:pt x="14" y="21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5"/>
                    <a:pt x="3" y="24"/>
                  </a:cubicBezTo>
                  <a:cubicBezTo>
                    <a:pt x="2" y="24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6"/>
                    <a:pt x="12" y="36"/>
                    <a:pt x="12" y="36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0" name="Freeform 339">
              <a:extLst>
                <a:ext uri="{FF2B5EF4-FFF2-40B4-BE49-F238E27FC236}">
                  <a16:creationId xmlns:a16="http://schemas.microsoft.com/office/drawing/2014/main" id="{720144C2-BA09-7F45-A1B5-014A5C85B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724"/>
              <a:ext cx="9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0 w 4"/>
                <a:gd name="T9" fmla="*/ 1 h 6"/>
                <a:gd name="T10" fmla="*/ 0 w 4"/>
                <a:gd name="T11" fmla="*/ 2 h 6"/>
                <a:gd name="T12" fmla="*/ 0 w 4"/>
                <a:gd name="T13" fmla="*/ 2 h 6"/>
                <a:gd name="T14" fmla="*/ 0 w 4"/>
                <a:gd name="T15" fmla="*/ 3 h 6"/>
                <a:gd name="T16" fmla="*/ 0 w 4"/>
                <a:gd name="T17" fmla="*/ 3 h 6"/>
                <a:gd name="T18" fmla="*/ 0 w 4"/>
                <a:gd name="T19" fmla="*/ 4 h 6"/>
                <a:gd name="T20" fmla="*/ 1 w 4"/>
                <a:gd name="T21" fmla="*/ 4 h 6"/>
                <a:gd name="T22" fmla="*/ 1 w 4"/>
                <a:gd name="T23" fmla="*/ 5 h 6"/>
                <a:gd name="T24" fmla="*/ 0 w 4"/>
                <a:gd name="T25" fmla="*/ 5 h 6"/>
                <a:gd name="T26" fmla="*/ 0 w 4"/>
                <a:gd name="T27" fmla="*/ 6 h 6"/>
                <a:gd name="T28" fmla="*/ 1 w 4"/>
                <a:gd name="T29" fmla="*/ 6 h 6"/>
                <a:gd name="T30" fmla="*/ 1 w 4"/>
                <a:gd name="T31" fmla="*/ 6 h 6"/>
                <a:gd name="T32" fmla="*/ 2 w 4"/>
                <a:gd name="T33" fmla="*/ 6 h 6"/>
                <a:gd name="T34" fmla="*/ 3 w 4"/>
                <a:gd name="T35" fmla="*/ 6 h 6"/>
                <a:gd name="T36" fmla="*/ 3 w 4"/>
                <a:gd name="T37" fmla="*/ 6 h 6"/>
                <a:gd name="T38" fmla="*/ 4 w 4"/>
                <a:gd name="T39" fmla="*/ 6 h 6"/>
                <a:gd name="T40" fmla="*/ 3 w 4"/>
                <a:gd name="T41" fmla="*/ 5 h 6"/>
                <a:gd name="T42" fmla="*/ 3 w 4"/>
                <a:gd name="T43" fmla="*/ 5 h 6"/>
                <a:gd name="T44" fmla="*/ 4 w 4"/>
                <a:gd name="T45" fmla="*/ 4 h 6"/>
                <a:gd name="T46" fmla="*/ 4 w 4"/>
                <a:gd name="T47" fmla="*/ 4 h 6"/>
                <a:gd name="T48" fmla="*/ 4 w 4"/>
                <a:gd name="T49" fmla="*/ 3 h 6"/>
                <a:gd name="T50" fmla="*/ 4 w 4"/>
                <a:gd name="T51" fmla="*/ 3 h 6"/>
                <a:gd name="T52" fmla="*/ 3 w 4"/>
                <a:gd name="T53" fmla="*/ 3 h 6"/>
                <a:gd name="T54" fmla="*/ 3 w 4"/>
                <a:gd name="T55" fmla="*/ 2 h 6"/>
                <a:gd name="T56" fmla="*/ 2 w 4"/>
                <a:gd name="T57" fmla="*/ 2 h 6"/>
                <a:gd name="T58" fmla="*/ 2 w 4"/>
                <a:gd name="T59" fmla="*/ 2 h 6"/>
                <a:gd name="T60" fmla="*/ 2 w 4"/>
                <a:gd name="T61" fmla="*/ 1 h 6"/>
                <a:gd name="T62" fmla="*/ 2 w 4"/>
                <a:gd name="T6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1" name="Freeform 340">
              <a:extLst>
                <a:ext uri="{FF2B5EF4-FFF2-40B4-BE49-F238E27FC236}">
                  <a16:creationId xmlns:a16="http://schemas.microsoft.com/office/drawing/2014/main" id="{B2036CBB-97A8-57A7-F08F-5008B1CA2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1783"/>
              <a:ext cx="45" cy="31"/>
            </a:xfrm>
            <a:custGeom>
              <a:avLst/>
              <a:gdLst>
                <a:gd name="T0" fmla="*/ 8 w 19"/>
                <a:gd name="T1" fmla="*/ 5 h 13"/>
                <a:gd name="T2" fmla="*/ 9 w 19"/>
                <a:gd name="T3" fmla="*/ 3 h 13"/>
                <a:gd name="T4" fmla="*/ 10 w 19"/>
                <a:gd name="T5" fmla="*/ 3 h 13"/>
                <a:gd name="T6" fmla="*/ 11 w 19"/>
                <a:gd name="T7" fmla="*/ 3 h 13"/>
                <a:gd name="T8" fmla="*/ 13 w 19"/>
                <a:gd name="T9" fmla="*/ 3 h 13"/>
                <a:gd name="T10" fmla="*/ 14 w 19"/>
                <a:gd name="T11" fmla="*/ 3 h 13"/>
                <a:gd name="T12" fmla="*/ 14 w 19"/>
                <a:gd name="T13" fmla="*/ 2 h 13"/>
                <a:gd name="T14" fmla="*/ 16 w 19"/>
                <a:gd name="T15" fmla="*/ 2 h 13"/>
                <a:gd name="T16" fmla="*/ 16 w 19"/>
                <a:gd name="T17" fmla="*/ 2 h 13"/>
                <a:gd name="T18" fmla="*/ 16 w 19"/>
                <a:gd name="T19" fmla="*/ 1 h 13"/>
                <a:gd name="T20" fmla="*/ 17 w 19"/>
                <a:gd name="T21" fmla="*/ 0 h 13"/>
                <a:gd name="T22" fmla="*/ 18 w 19"/>
                <a:gd name="T23" fmla="*/ 1 h 13"/>
                <a:gd name="T24" fmla="*/ 19 w 19"/>
                <a:gd name="T25" fmla="*/ 2 h 13"/>
                <a:gd name="T26" fmla="*/ 19 w 19"/>
                <a:gd name="T27" fmla="*/ 3 h 13"/>
                <a:gd name="T28" fmla="*/ 18 w 19"/>
                <a:gd name="T29" fmla="*/ 3 h 13"/>
                <a:gd name="T30" fmla="*/ 18 w 19"/>
                <a:gd name="T31" fmla="*/ 4 h 13"/>
                <a:gd name="T32" fmla="*/ 16 w 19"/>
                <a:gd name="T33" fmla="*/ 5 h 13"/>
                <a:gd name="T34" fmla="*/ 15 w 19"/>
                <a:gd name="T35" fmla="*/ 6 h 13"/>
                <a:gd name="T36" fmla="*/ 15 w 19"/>
                <a:gd name="T37" fmla="*/ 7 h 13"/>
                <a:gd name="T38" fmla="*/ 15 w 19"/>
                <a:gd name="T39" fmla="*/ 9 h 13"/>
                <a:gd name="T40" fmla="*/ 13 w 19"/>
                <a:gd name="T41" fmla="*/ 9 h 13"/>
                <a:gd name="T42" fmla="*/ 13 w 19"/>
                <a:gd name="T43" fmla="*/ 10 h 13"/>
                <a:gd name="T44" fmla="*/ 13 w 19"/>
                <a:gd name="T45" fmla="*/ 10 h 13"/>
                <a:gd name="T46" fmla="*/ 13 w 19"/>
                <a:gd name="T47" fmla="*/ 11 h 13"/>
                <a:gd name="T48" fmla="*/ 12 w 19"/>
                <a:gd name="T49" fmla="*/ 13 h 13"/>
                <a:gd name="T50" fmla="*/ 11 w 19"/>
                <a:gd name="T51" fmla="*/ 12 h 13"/>
                <a:gd name="T52" fmla="*/ 11 w 19"/>
                <a:gd name="T53" fmla="*/ 12 h 13"/>
                <a:gd name="T54" fmla="*/ 10 w 19"/>
                <a:gd name="T55" fmla="*/ 12 h 13"/>
                <a:gd name="T56" fmla="*/ 9 w 19"/>
                <a:gd name="T57" fmla="*/ 11 h 13"/>
                <a:gd name="T58" fmla="*/ 8 w 19"/>
                <a:gd name="T59" fmla="*/ 11 h 13"/>
                <a:gd name="T60" fmla="*/ 7 w 19"/>
                <a:gd name="T61" fmla="*/ 12 h 13"/>
                <a:gd name="T62" fmla="*/ 6 w 19"/>
                <a:gd name="T63" fmla="*/ 12 h 13"/>
                <a:gd name="T64" fmla="*/ 4 w 19"/>
                <a:gd name="T65" fmla="*/ 13 h 13"/>
                <a:gd name="T66" fmla="*/ 2 w 19"/>
                <a:gd name="T67" fmla="*/ 13 h 13"/>
                <a:gd name="T68" fmla="*/ 2 w 19"/>
                <a:gd name="T69" fmla="*/ 12 h 13"/>
                <a:gd name="T70" fmla="*/ 1 w 19"/>
                <a:gd name="T71" fmla="*/ 11 h 13"/>
                <a:gd name="T72" fmla="*/ 1 w 19"/>
                <a:gd name="T73" fmla="*/ 10 h 13"/>
                <a:gd name="T74" fmla="*/ 1 w 19"/>
                <a:gd name="T75" fmla="*/ 10 h 13"/>
                <a:gd name="T76" fmla="*/ 1 w 19"/>
                <a:gd name="T77" fmla="*/ 9 h 13"/>
                <a:gd name="T78" fmla="*/ 1 w 19"/>
                <a:gd name="T79" fmla="*/ 9 h 13"/>
                <a:gd name="T80" fmla="*/ 0 w 19"/>
                <a:gd name="T81" fmla="*/ 8 h 13"/>
                <a:gd name="T82" fmla="*/ 1 w 19"/>
                <a:gd name="T83" fmla="*/ 8 h 13"/>
                <a:gd name="T84" fmla="*/ 1 w 19"/>
                <a:gd name="T85" fmla="*/ 7 h 13"/>
                <a:gd name="T86" fmla="*/ 0 w 19"/>
                <a:gd name="T87" fmla="*/ 7 h 13"/>
                <a:gd name="T88" fmla="*/ 0 w 19"/>
                <a:gd name="T89" fmla="*/ 6 h 13"/>
                <a:gd name="T90" fmla="*/ 0 w 19"/>
                <a:gd name="T91" fmla="*/ 6 h 13"/>
                <a:gd name="T92" fmla="*/ 0 w 19"/>
                <a:gd name="T93" fmla="*/ 6 h 13"/>
                <a:gd name="T94" fmla="*/ 0 w 19"/>
                <a:gd name="T95" fmla="*/ 5 h 13"/>
                <a:gd name="T96" fmla="*/ 1 w 19"/>
                <a:gd name="T97" fmla="*/ 5 h 13"/>
                <a:gd name="T98" fmla="*/ 1 w 19"/>
                <a:gd name="T99" fmla="*/ 4 h 13"/>
                <a:gd name="T100" fmla="*/ 4 w 19"/>
                <a:gd name="T101" fmla="*/ 4 h 13"/>
                <a:gd name="T102" fmla="*/ 6 w 19"/>
                <a:gd name="T103" fmla="*/ 5 h 13"/>
                <a:gd name="T104" fmla="*/ 8 w 19"/>
                <a:gd name="T105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" h="13">
                  <a:moveTo>
                    <a:pt x="8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5" y="4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2" name="Freeform 341">
              <a:extLst>
                <a:ext uri="{FF2B5EF4-FFF2-40B4-BE49-F238E27FC236}">
                  <a16:creationId xmlns:a16="http://schemas.microsoft.com/office/drawing/2014/main" id="{0E97652C-39F4-DAE9-C017-715EC985D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" y="1790"/>
              <a:ext cx="85" cy="74"/>
            </a:xfrm>
            <a:custGeom>
              <a:avLst/>
              <a:gdLst>
                <a:gd name="T0" fmla="*/ 30 w 36"/>
                <a:gd name="T1" fmla="*/ 4 h 31"/>
                <a:gd name="T2" fmla="*/ 28 w 36"/>
                <a:gd name="T3" fmla="*/ 5 h 31"/>
                <a:gd name="T4" fmla="*/ 26 w 36"/>
                <a:gd name="T5" fmla="*/ 5 h 31"/>
                <a:gd name="T6" fmla="*/ 24 w 36"/>
                <a:gd name="T7" fmla="*/ 4 h 31"/>
                <a:gd name="T8" fmla="*/ 22 w 36"/>
                <a:gd name="T9" fmla="*/ 3 h 31"/>
                <a:gd name="T10" fmla="*/ 19 w 36"/>
                <a:gd name="T11" fmla="*/ 1 h 31"/>
                <a:gd name="T12" fmla="*/ 17 w 36"/>
                <a:gd name="T13" fmla="*/ 0 h 31"/>
                <a:gd name="T14" fmla="*/ 16 w 36"/>
                <a:gd name="T15" fmla="*/ 1 h 31"/>
                <a:gd name="T16" fmla="*/ 13 w 36"/>
                <a:gd name="T17" fmla="*/ 3 h 31"/>
                <a:gd name="T18" fmla="*/ 13 w 36"/>
                <a:gd name="T19" fmla="*/ 5 h 31"/>
                <a:gd name="T20" fmla="*/ 11 w 36"/>
                <a:gd name="T21" fmla="*/ 7 h 31"/>
                <a:gd name="T22" fmla="*/ 11 w 36"/>
                <a:gd name="T23" fmla="*/ 8 h 31"/>
                <a:gd name="T24" fmla="*/ 10 w 36"/>
                <a:gd name="T25" fmla="*/ 9 h 31"/>
                <a:gd name="T26" fmla="*/ 8 w 36"/>
                <a:gd name="T27" fmla="*/ 9 h 31"/>
                <a:gd name="T28" fmla="*/ 7 w 36"/>
                <a:gd name="T29" fmla="*/ 8 h 31"/>
                <a:gd name="T30" fmla="*/ 4 w 36"/>
                <a:gd name="T31" fmla="*/ 9 h 31"/>
                <a:gd name="T32" fmla="*/ 1 w 36"/>
                <a:gd name="T33" fmla="*/ 10 h 31"/>
                <a:gd name="T34" fmla="*/ 1 w 36"/>
                <a:gd name="T35" fmla="*/ 11 h 31"/>
                <a:gd name="T36" fmla="*/ 1 w 36"/>
                <a:gd name="T37" fmla="*/ 12 h 31"/>
                <a:gd name="T38" fmla="*/ 2 w 36"/>
                <a:gd name="T39" fmla="*/ 13 h 31"/>
                <a:gd name="T40" fmla="*/ 2 w 36"/>
                <a:gd name="T41" fmla="*/ 15 h 31"/>
                <a:gd name="T42" fmla="*/ 4 w 36"/>
                <a:gd name="T43" fmla="*/ 15 h 31"/>
                <a:gd name="T44" fmla="*/ 4 w 36"/>
                <a:gd name="T45" fmla="*/ 14 h 31"/>
                <a:gd name="T46" fmla="*/ 5 w 36"/>
                <a:gd name="T47" fmla="*/ 12 h 31"/>
                <a:gd name="T48" fmla="*/ 5 w 36"/>
                <a:gd name="T49" fmla="*/ 11 h 31"/>
                <a:gd name="T50" fmla="*/ 6 w 36"/>
                <a:gd name="T51" fmla="*/ 11 h 31"/>
                <a:gd name="T52" fmla="*/ 8 w 36"/>
                <a:gd name="T53" fmla="*/ 12 h 31"/>
                <a:gd name="T54" fmla="*/ 9 w 36"/>
                <a:gd name="T55" fmla="*/ 13 h 31"/>
                <a:gd name="T56" fmla="*/ 9 w 36"/>
                <a:gd name="T57" fmla="*/ 15 h 31"/>
                <a:gd name="T58" fmla="*/ 10 w 36"/>
                <a:gd name="T59" fmla="*/ 17 h 31"/>
                <a:gd name="T60" fmla="*/ 11 w 36"/>
                <a:gd name="T61" fmla="*/ 18 h 31"/>
                <a:gd name="T62" fmla="*/ 11 w 36"/>
                <a:gd name="T63" fmla="*/ 19 h 31"/>
                <a:gd name="T64" fmla="*/ 12 w 36"/>
                <a:gd name="T65" fmla="*/ 21 h 31"/>
                <a:gd name="T66" fmla="*/ 14 w 36"/>
                <a:gd name="T67" fmla="*/ 22 h 31"/>
                <a:gd name="T68" fmla="*/ 15 w 36"/>
                <a:gd name="T69" fmla="*/ 23 h 31"/>
                <a:gd name="T70" fmla="*/ 16 w 36"/>
                <a:gd name="T71" fmla="*/ 24 h 31"/>
                <a:gd name="T72" fmla="*/ 18 w 36"/>
                <a:gd name="T73" fmla="*/ 25 h 31"/>
                <a:gd name="T74" fmla="*/ 21 w 36"/>
                <a:gd name="T75" fmla="*/ 25 h 31"/>
                <a:gd name="T76" fmla="*/ 23 w 36"/>
                <a:gd name="T77" fmla="*/ 26 h 31"/>
                <a:gd name="T78" fmla="*/ 26 w 36"/>
                <a:gd name="T79" fmla="*/ 27 h 31"/>
                <a:gd name="T80" fmla="*/ 29 w 36"/>
                <a:gd name="T81" fmla="*/ 30 h 31"/>
                <a:gd name="T82" fmla="*/ 32 w 36"/>
                <a:gd name="T83" fmla="*/ 31 h 31"/>
                <a:gd name="T84" fmla="*/ 32 w 36"/>
                <a:gd name="T85" fmla="*/ 30 h 31"/>
                <a:gd name="T86" fmla="*/ 28 w 36"/>
                <a:gd name="T87" fmla="*/ 28 h 31"/>
                <a:gd name="T88" fmla="*/ 25 w 36"/>
                <a:gd name="T89" fmla="*/ 25 h 31"/>
                <a:gd name="T90" fmla="*/ 22 w 36"/>
                <a:gd name="T91" fmla="*/ 22 h 31"/>
                <a:gd name="T92" fmla="*/ 18 w 36"/>
                <a:gd name="T93" fmla="*/ 19 h 31"/>
                <a:gd name="T94" fmla="*/ 16 w 36"/>
                <a:gd name="T95" fmla="*/ 16 h 31"/>
                <a:gd name="T96" fmla="*/ 15 w 36"/>
                <a:gd name="T97" fmla="*/ 13 h 31"/>
                <a:gd name="T98" fmla="*/ 15 w 36"/>
                <a:gd name="T99" fmla="*/ 11 h 31"/>
                <a:gd name="T100" fmla="*/ 18 w 36"/>
                <a:gd name="T101" fmla="*/ 12 h 31"/>
                <a:gd name="T102" fmla="*/ 19 w 36"/>
                <a:gd name="T103" fmla="*/ 10 h 31"/>
                <a:gd name="T104" fmla="*/ 22 w 36"/>
                <a:gd name="T105" fmla="*/ 10 h 31"/>
                <a:gd name="T106" fmla="*/ 25 w 36"/>
                <a:gd name="T107" fmla="*/ 11 h 31"/>
                <a:gd name="T108" fmla="*/ 27 w 36"/>
                <a:gd name="T109" fmla="*/ 10 h 31"/>
                <a:gd name="T110" fmla="*/ 29 w 36"/>
                <a:gd name="T111" fmla="*/ 10 h 31"/>
                <a:gd name="T112" fmla="*/ 32 w 36"/>
                <a:gd name="T113" fmla="*/ 11 h 31"/>
                <a:gd name="T114" fmla="*/ 33 w 36"/>
                <a:gd name="T115" fmla="*/ 12 h 31"/>
                <a:gd name="T116" fmla="*/ 34 w 36"/>
                <a:gd name="T117" fmla="*/ 11 h 31"/>
                <a:gd name="T118" fmla="*/ 35 w 36"/>
                <a:gd name="T119" fmla="*/ 9 h 31"/>
                <a:gd name="T120" fmla="*/ 34 w 36"/>
                <a:gd name="T121" fmla="*/ 8 h 31"/>
                <a:gd name="T122" fmla="*/ 33 w 36"/>
                <a:gd name="T123" fmla="*/ 6 h 31"/>
                <a:gd name="T124" fmla="*/ 32 w 36"/>
                <a:gd name="T12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" h="31">
                  <a:moveTo>
                    <a:pt x="32" y="4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20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25"/>
                    <a:pt x="23" y="25"/>
                    <a:pt x="23" y="25"/>
                  </a:cubicBezTo>
                  <a:cubicBezTo>
                    <a:pt x="23" y="25"/>
                    <a:pt x="23" y="26"/>
                    <a:pt x="23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3" y="23"/>
                    <a:pt x="23" y="23"/>
                  </a:cubicBezTo>
                  <a:cubicBezTo>
                    <a:pt x="22" y="23"/>
                    <a:pt x="22" y="23"/>
                    <a:pt x="22" y="22"/>
                  </a:cubicBezTo>
                  <a:cubicBezTo>
                    <a:pt x="22" y="22"/>
                    <a:pt x="21" y="22"/>
                    <a:pt x="21" y="22"/>
                  </a:cubicBezTo>
                  <a:cubicBezTo>
                    <a:pt x="21" y="22"/>
                    <a:pt x="20" y="21"/>
                    <a:pt x="20" y="21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8"/>
                    <a:pt x="18" y="18"/>
                  </a:cubicBezTo>
                  <a:cubicBezTo>
                    <a:pt x="18" y="18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1" y="11"/>
                    <a:pt x="21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10"/>
                    <a:pt x="34" y="9"/>
                  </a:cubicBezTo>
                  <a:cubicBezTo>
                    <a:pt x="34" y="9"/>
                    <a:pt x="35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6" y="9"/>
                    <a:pt x="35" y="9"/>
                  </a:cubicBezTo>
                  <a:cubicBezTo>
                    <a:pt x="35" y="9"/>
                    <a:pt x="34" y="8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5"/>
                    <a:pt x="32" y="5"/>
                  </a:cubicBezTo>
                  <a:cubicBezTo>
                    <a:pt x="32" y="4"/>
                    <a:pt x="32" y="4"/>
                    <a:pt x="32" y="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3" name="Freeform 342">
              <a:extLst>
                <a:ext uri="{FF2B5EF4-FFF2-40B4-BE49-F238E27FC236}">
                  <a16:creationId xmlns:a16="http://schemas.microsoft.com/office/drawing/2014/main" id="{98E6B502-13E6-8CB2-1B81-3BBE0A53B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" y="1850"/>
              <a:ext cx="7" cy="2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2 w 3"/>
                <a:gd name="T5" fmla="*/ 0 h 1"/>
                <a:gd name="T6" fmla="*/ 3 w 3"/>
                <a:gd name="T7" fmla="*/ 0 h 1"/>
                <a:gd name="T8" fmla="*/ 3 w 3"/>
                <a:gd name="T9" fmla="*/ 1 h 1"/>
                <a:gd name="T10" fmla="*/ 3 w 3"/>
                <a:gd name="T11" fmla="*/ 1 h 1"/>
                <a:gd name="T12" fmla="*/ 2 w 3"/>
                <a:gd name="T13" fmla="*/ 1 h 1"/>
                <a:gd name="T14" fmla="*/ 2 w 3"/>
                <a:gd name="T15" fmla="*/ 1 h 1"/>
                <a:gd name="T16" fmla="*/ 2 w 3"/>
                <a:gd name="T17" fmla="*/ 1 h 1"/>
                <a:gd name="T18" fmla="*/ 1 w 3"/>
                <a:gd name="T19" fmla="*/ 1 h 1"/>
                <a:gd name="T20" fmla="*/ 1 w 3"/>
                <a:gd name="T21" fmla="*/ 1 h 1"/>
                <a:gd name="T22" fmla="*/ 0 w 3"/>
                <a:gd name="T2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4" name="Freeform 343">
              <a:extLst>
                <a:ext uri="{FF2B5EF4-FFF2-40B4-BE49-F238E27FC236}">
                  <a16:creationId xmlns:a16="http://schemas.microsoft.com/office/drawing/2014/main" id="{65EFC10C-F698-0988-4B34-4D38B2DE4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1854"/>
              <a:ext cx="5" cy="0"/>
            </a:xfrm>
            <a:custGeom>
              <a:avLst/>
              <a:gdLst>
                <a:gd name="T0" fmla="*/ 0 w 5"/>
                <a:gd name="T1" fmla="*/ 2 w 5"/>
                <a:gd name="T2" fmla="*/ 2 w 5"/>
                <a:gd name="T3" fmla="*/ 2 w 5"/>
                <a:gd name="T4" fmla="*/ 5 w 5"/>
                <a:gd name="T5" fmla="*/ 5 w 5"/>
                <a:gd name="T6" fmla="*/ 2 w 5"/>
                <a:gd name="T7" fmla="*/ 2 w 5"/>
                <a:gd name="T8" fmla="*/ 0 w 5"/>
                <a:gd name="T9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5" name="Freeform 344">
              <a:extLst>
                <a:ext uri="{FF2B5EF4-FFF2-40B4-BE49-F238E27FC236}">
                  <a16:creationId xmlns:a16="http://schemas.microsoft.com/office/drawing/2014/main" id="{76035E3F-530D-2326-F430-94242A138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1821"/>
              <a:ext cx="3" cy="7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3 h 3"/>
                <a:gd name="T8" fmla="*/ 1 w 1"/>
                <a:gd name="T9" fmla="*/ 3 h 3"/>
                <a:gd name="T10" fmla="*/ 1 w 1"/>
                <a:gd name="T11" fmla="*/ 3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0 h 3"/>
                <a:gd name="T22" fmla="*/ 1 w 1"/>
                <a:gd name="T23" fmla="*/ 0 h 3"/>
                <a:gd name="T24" fmla="*/ 1 w 1"/>
                <a:gd name="T25" fmla="*/ 1 h 3"/>
                <a:gd name="T26" fmla="*/ 0 w 1"/>
                <a:gd name="T2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6" name="Freeform 345">
              <a:extLst>
                <a:ext uri="{FF2B5EF4-FFF2-40B4-BE49-F238E27FC236}">
                  <a16:creationId xmlns:a16="http://schemas.microsoft.com/office/drawing/2014/main" id="{8048E8AD-8025-2B0B-BA15-BB2521411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" y="1819"/>
              <a:ext cx="5" cy="5"/>
            </a:xfrm>
            <a:custGeom>
              <a:avLst/>
              <a:gdLst>
                <a:gd name="T0" fmla="*/ 2 w 5"/>
                <a:gd name="T1" fmla="*/ 2 h 5"/>
                <a:gd name="T2" fmla="*/ 2 w 5"/>
                <a:gd name="T3" fmla="*/ 5 h 5"/>
                <a:gd name="T4" fmla="*/ 5 w 5"/>
                <a:gd name="T5" fmla="*/ 5 h 5"/>
                <a:gd name="T6" fmla="*/ 5 w 5"/>
                <a:gd name="T7" fmla="*/ 2 h 5"/>
                <a:gd name="T8" fmla="*/ 2 w 5"/>
                <a:gd name="T9" fmla="*/ 2 h 5"/>
                <a:gd name="T10" fmla="*/ 2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2 w 5"/>
                <a:gd name="T17" fmla="*/ 2 h 5"/>
                <a:gd name="T18" fmla="*/ 2 w 5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7" name="Freeform 346">
              <a:extLst>
                <a:ext uri="{FF2B5EF4-FFF2-40B4-BE49-F238E27FC236}">
                  <a16:creationId xmlns:a16="http://schemas.microsoft.com/office/drawing/2014/main" id="{23A0400F-C73D-5375-3924-5C3329030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1838"/>
              <a:ext cx="9" cy="7"/>
            </a:xfrm>
            <a:custGeom>
              <a:avLst/>
              <a:gdLst>
                <a:gd name="T0" fmla="*/ 2 w 9"/>
                <a:gd name="T1" fmla="*/ 0 h 7"/>
                <a:gd name="T2" fmla="*/ 0 w 9"/>
                <a:gd name="T3" fmla="*/ 0 h 7"/>
                <a:gd name="T4" fmla="*/ 0 w 9"/>
                <a:gd name="T5" fmla="*/ 0 h 7"/>
                <a:gd name="T6" fmla="*/ 2 w 9"/>
                <a:gd name="T7" fmla="*/ 2 h 7"/>
                <a:gd name="T8" fmla="*/ 2 w 9"/>
                <a:gd name="T9" fmla="*/ 2 h 7"/>
                <a:gd name="T10" fmla="*/ 2 w 9"/>
                <a:gd name="T11" fmla="*/ 5 h 7"/>
                <a:gd name="T12" fmla="*/ 5 w 9"/>
                <a:gd name="T13" fmla="*/ 5 h 7"/>
                <a:gd name="T14" fmla="*/ 5 w 9"/>
                <a:gd name="T15" fmla="*/ 5 h 7"/>
                <a:gd name="T16" fmla="*/ 7 w 9"/>
                <a:gd name="T17" fmla="*/ 7 h 7"/>
                <a:gd name="T18" fmla="*/ 7 w 9"/>
                <a:gd name="T19" fmla="*/ 7 h 7"/>
                <a:gd name="T20" fmla="*/ 9 w 9"/>
                <a:gd name="T21" fmla="*/ 7 h 7"/>
                <a:gd name="T22" fmla="*/ 7 w 9"/>
                <a:gd name="T23" fmla="*/ 5 h 7"/>
                <a:gd name="T24" fmla="*/ 7 w 9"/>
                <a:gd name="T25" fmla="*/ 5 h 7"/>
                <a:gd name="T26" fmla="*/ 5 w 9"/>
                <a:gd name="T27" fmla="*/ 2 h 7"/>
                <a:gd name="T28" fmla="*/ 5 w 9"/>
                <a:gd name="T29" fmla="*/ 2 h 7"/>
                <a:gd name="T30" fmla="*/ 2 w 9"/>
                <a:gd name="T31" fmla="*/ 0 h 7"/>
                <a:gd name="T32" fmla="*/ 2 w 9"/>
                <a:gd name="T3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5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8" name="Freeform 347">
              <a:extLst>
                <a:ext uri="{FF2B5EF4-FFF2-40B4-BE49-F238E27FC236}">
                  <a16:creationId xmlns:a16="http://schemas.microsoft.com/office/drawing/2014/main" id="{8D1CB99D-BE0B-EB80-1610-BBA179AEA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1814"/>
              <a:ext cx="57" cy="50"/>
            </a:xfrm>
            <a:custGeom>
              <a:avLst/>
              <a:gdLst>
                <a:gd name="T0" fmla="*/ 19 w 24"/>
                <a:gd name="T1" fmla="*/ 2 h 21"/>
                <a:gd name="T2" fmla="*/ 18 w 24"/>
                <a:gd name="T3" fmla="*/ 1 h 21"/>
                <a:gd name="T4" fmla="*/ 17 w 24"/>
                <a:gd name="T5" fmla="*/ 0 h 21"/>
                <a:gd name="T6" fmla="*/ 15 w 24"/>
                <a:gd name="T7" fmla="*/ 0 h 21"/>
                <a:gd name="T8" fmla="*/ 14 w 24"/>
                <a:gd name="T9" fmla="*/ 0 h 21"/>
                <a:gd name="T10" fmla="*/ 12 w 24"/>
                <a:gd name="T11" fmla="*/ 1 h 21"/>
                <a:gd name="T12" fmla="*/ 10 w 24"/>
                <a:gd name="T13" fmla="*/ 0 h 21"/>
                <a:gd name="T14" fmla="*/ 8 w 24"/>
                <a:gd name="T15" fmla="*/ 0 h 21"/>
                <a:gd name="T16" fmla="*/ 7 w 24"/>
                <a:gd name="T17" fmla="*/ 1 h 21"/>
                <a:gd name="T18" fmla="*/ 4 w 24"/>
                <a:gd name="T19" fmla="*/ 1 h 21"/>
                <a:gd name="T20" fmla="*/ 3 w 24"/>
                <a:gd name="T21" fmla="*/ 2 h 21"/>
                <a:gd name="T22" fmla="*/ 1 w 24"/>
                <a:gd name="T23" fmla="*/ 1 h 21"/>
                <a:gd name="T24" fmla="*/ 1 w 24"/>
                <a:gd name="T25" fmla="*/ 3 h 21"/>
                <a:gd name="T26" fmla="*/ 1 w 24"/>
                <a:gd name="T27" fmla="*/ 5 h 21"/>
                <a:gd name="T28" fmla="*/ 3 w 24"/>
                <a:gd name="T29" fmla="*/ 6 h 21"/>
                <a:gd name="T30" fmla="*/ 4 w 24"/>
                <a:gd name="T31" fmla="*/ 9 h 21"/>
                <a:gd name="T32" fmla="*/ 7 w 24"/>
                <a:gd name="T33" fmla="*/ 12 h 21"/>
                <a:gd name="T34" fmla="*/ 11 w 24"/>
                <a:gd name="T35" fmla="*/ 14 h 21"/>
                <a:gd name="T36" fmla="*/ 12 w 24"/>
                <a:gd name="T37" fmla="*/ 16 h 21"/>
                <a:gd name="T38" fmla="*/ 14 w 24"/>
                <a:gd name="T39" fmla="*/ 18 h 21"/>
                <a:gd name="T40" fmla="*/ 17 w 24"/>
                <a:gd name="T41" fmla="*/ 20 h 21"/>
                <a:gd name="T42" fmla="*/ 19 w 24"/>
                <a:gd name="T43" fmla="*/ 21 h 21"/>
                <a:gd name="T44" fmla="*/ 19 w 24"/>
                <a:gd name="T45" fmla="*/ 19 h 21"/>
                <a:gd name="T46" fmla="*/ 19 w 24"/>
                <a:gd name="T47" fmla="*/ 18 h 21"/>
                <a:gd name="T48" fmla="*/ 19 w 24"/>
                <a:gd name="T49" fmla="*/ 17 h 21"/>
                <a:gd name="T50" fmla="*/ 20 w 24"/>
                <a:gd name="T51" fmla="*/ 16 h 21"/>
                <a:gd name="T52" fmla="*/ 20 w 24"/>
                <a:gd name="T53" fmla="*/ 15 h 21"/>
                <a:gd name="T54" fmla="*/ 21 w 24"/>
                <a:gd name="T55" fmla="*/ 14 h 21"/>
                <a:gd name="T56" fmla="*/ 22 w 24"/>
                <a:gd name="T57" fmla="*/ 14 h 21"/>
                <a:gd name="T58" fmla="*/ 21 w 24"/>
                <a:gd name="T59" fmla="*/ 13 h 21"/>
                <a:gd name="T60" fmla="*/ 22 w 24"/>
                <a:gd name="T61" fmla="*/ 12 h 21"/>
                <a:gd name="T62" fmla="*/ 23 w 24"/>
                <a:gd name="T63" fmla="*/ 12 h 21"/>
                <a:gd name="T64" fmla="*/ 24 w 24"/>
                <a:gd name="T65" fmla="*/ 12 h 21"/>
                <a:gd name="T66" fmla="*/ 24 w 24"/>
                <a:gd name="T67" fmla="*/ 10 h 21"/>
                <a:gd name="T68" fmla="*/ 23 w 24"/>
                <a:gd name="T69" fmla="*/ 9 h 21"/>
                <a:gd name="T70" fmla="*/ 23 w 24"/>
                <a:gd name="T71" fmla="*/ 8 h 21"/>
                <a:gd name="T72" fmla="*/ 24 w 24"/>
                <a:gd name="T73" fmla="*/ 8 h 21"/>
                <a:gd name="T74" fmla="*/ 24 w 24"/>
                <a:gd name="T75" fmla="*/ 8 h 21"/>
                <a:gd name="T76" fmla="*/ 23 w 24"/>
                <a:gd name="T77" fmla="*/ 7 h 21"/>
                <a:gd name="T78" fmla="*/ 22 w 24"/>
                <a:gd name="T79" fmla="*/ 6 h 21"/>
                <a:gd name="T80" fmla="*/ 21 w 24"/>
                <a:gd name="T81" fmla="*/ 5 h 21"/>
                <a:gd name="T82" fmla="*/ 21 w 24"/>
                <a:gd name="T83" fmla="*/ 4 h 21"/>
                <a:gd name="T84" fmla="*/ 22 w 24"/>
                <a:gd name="T85" fmla="*/ 3 h 21"/>
                <a:gd name="T86" fmla="*/ 22 w 24"/>
                <a:gd name="T87" fmla="*/ 2 h 21"/>
                <a:gd name="T88" fmla="*/ 21 w 24"/>
                <a:gd name="T8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" h="21">
                  <a:moveTo>
                    <a:pt x="20" y="1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8"/>
                    <a:pt x="4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6" y="11"/>
                    <a:pt x="7" y="12"/>
                    <a:pt x="7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8" y="13"/>
                    <a:pt x="8" y="13"/>
                    <a:pt x="9" y="13"/>
                  </a:cubicBezTo>
                  <a:cubicBezTo>
                    <a:pt x="9" y="13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5"/>
                    <a:pt x="20" y="15"/>
                  </a:cubicBezTo>
                  <a:cubicBezTo>
                    <a:pt x="20" y="15"/>
                    <a:pt x="20" y="14"/>
                    <a:pt x="20" y="14"/>
                  </a:cubicBezTo>
                  <a:cubicBezTo>
                    <a:pt x="20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9" name="Freeform 348">
              <a:extLst>
                <a:ext uri="{FF2B5EF4-FFF2-40B4-BE49-F238E27FC236}">
                  <a16:creationId xmlns:a16="http://schemas.microsoft.com/office/drawing/2014/main" id="{1688C4E5-95CE-843B-AB16-C592A5367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" y="1985"/>
              <a:ext cx="47" cy="15"/>
            </a:xfrm>
            <a:custGeom>
              <a:avLst/>
              <a:gdLst>
                <a:gd name="T0" fmla="*/ 1 w 20"/>
                <a:gd name="T1" fmla="*/ 1 h 6"/>
                <a:gd name="T2" fmla="*/ 0 w 20"/>
                <a:gd name="T3" fmla="*/ 3 h 6"/>
                <a:gd name="T4" fmla="*/ 1 w 20"/>
                <a:gd name="T5" fmla="*/ 3 h 6"/>
                <a:gd name="T6" fmla="*/ 3 w 20"/>
                <a:gd name="T7" fmla="*/ 4 h 6"/>
                <a:gd name="T8" fmla="*/ 4 w 20"/>
                <a:gd name="T9" fmla="*/ 4 h 6"/>
                <a:gd name="T10" fmla="*/ 7 w 20"/>
                <a:gd name="T11" fmla="*/ 4 h 6"/>
                <a:gd name="T12" fmla="*/ 8 w 20"/>
                <a:gd name="T13" fmla="*/ 4 h 6"/>
                <a:gd name="T14" fmla="*/ 9 w 20"/>
                <a:gd name="T15" fmla="*/ 5 h 6"/>
                <a:gd name="T16" fmla="*/ 10 w 20"/>
                <a:gd name="T17" fmla="*/ 6 h 6"/>
                <a:gd name="T18" fmla="*/ 11 w 20"/>
                <a:gd name="T19" fmla="*/ 5 h 6"/>
                <a:gd name="T20" fmla="*/ 11 w 20"/>
                <a:gd name="T21" fmla="*/ 5 h 6"/>
                <a:gd name="T22" fmla="*/ 14 w 20"/>
                <a:gd name="T23" fmla="*/ 5 h 6"/>
                <a:gd name="T24" fmla="*/ 15 w 20"/>
                <a:gd name="T25" fmla="*/ 4 h 6"/>
                <a:gd name="T26" fmla="*/ 17 w 20"/>
                <a:gd name="T27" fmla="*/ 4 h 6"/>
                <a:gd name="T28" fmla="*/ 18 w 20"/>
                <a:gd name="T29" fmla="*/ 4 h 6"/>
                <a:gd name="T30" fmla="*/ 19 w 20"/>
                <a:gd name="T31" fmla="*/ 3 h 6"/>
                <a:gd name="T32" fmla="*/ 19 w 20"/>
                <a:gd name="T33" fmla="*/ 3 h 6"/>
                <a:gd name="T34" fmla="*/ 20 w 20"/>
                <a:gd name="T35" fmla="*/ 2 h 6"/>
                <a:gd name="T36" fmla="*/ 18 w 20"/>
                <a:gd name="T37" fmla="*/ 2 h 6"/>
                <a:gd name="T38" fmla="*/ 17 w 20"/>
                <a:gd name="T39" fmla="*/ 2 h 6"/>
                <a:gd name="T40" fmla="*/ 16 w 20"/>
                <a:gd name="T41" fmla="*/ 3 h 6"/>
                <a:gd name="T42" fmla="*/ 16 w 20"/>
                <a:gd name="T43" fmla="*/ 2 h 6"/>
                <a:gd name="T44" fmla="*/ 16 w 20"/>
                <a:gd name="T45" fmla="*/ 2 h 6"/>
                <a:gd name="T46" fmla="*/ 14 w 20"/>
                <a:gd name="T47" fmla="*/ 2 h 6"/>
                <a:gd name="T48" fmla="*/ 12 w 20"/>
                <a:gd name="T49" fmla="*/ 1 h 6"/>
                <a:gd name="T50" fmla="*/ 10 w 20"/>
                <a:gd name="T51" fmla="*/ 1 h 6"/>
                <a:gd name="T52" fmla="*/ 9 w 20"/>
                <a:gd name="T53" fmla="*/ 2 h 6"/>
                <a:gd name="T54" fmla="*/ 6 w 20"/>
                <a:gd name="T55" fmla="*/ 2 h 6"/>
                <a:gd name="T56" fmla="*/ 5 w 20"/>
                <a:gd name="T57" fmla="*/ 2 h 6"/>
                <a:gd name="T58" fmla="*/ 4 w 20"/>
                <a:gd name="T59" fmla="*/ 1 h 6"/>
                <a:gd name="T60" fmla="*/ 2 w 20"/>
                <a:gd name="T61" fmla="*/ 1 h 6"/>
                <a:gd name="T62" fmla="*/ 2 w 20"/>
                <a:gd name="T63" fmla="*/ 0 h 6"/>
                <a:gd name="T64" fmla="*/ 1 w 20"/>
                <a:gd name="T6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6">
                  <a:moveTo>
                    <a:pt x="1" y="1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4" y="5"/>
                    <a:pt x="14" y="5"/>
                  </a:cubicBezTo>
                  <a:cubicBezTo>
                    <a:pt x="14" y="5"/>
                    <a:pt x="14" y="4"/>
                    <a:pt x="15" y="4"/>
                  </a:cubicBezTo>
                  <a:cubicBezTo>
                    <a:pt x="16" y="4"/>
                    <a:pt x="16" y="4"/>
                    <a:pt x="17" y="4"/>
                  </a:cubicBezTo>
                  <a:cubicBezTo>
                    <a:pt x="17" y="4"/>
                    <a:pt x="18" y="4"/>
                    <a:pt x="18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0" name="Freeform 349">
              <a:extLst>
                <a:ext uri="{FF2B5EF4-FFF2-40B4-BE49-F238E27FC236}">
                  <a16:creationId xmlns:a16="http://schemas.microsoft.com/office/drawing/2014/main" id="{6619FF79-8130-A30B-3F02-5DD386793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971"/>
              <a:ext cx="2" cy="5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2 h 5"/>
                <a:gd name="T4" fmla="*/ 0 w 2"/>
                <a:gd name="T5" fmla="*/ 5 h 5"/>
                <a:gd name="T6" fmla="*/ 0 w 2"/>
                <a:gd name="T7" fmla="*/ 5 h 5"/>
                <a:gd name="T8" fmla="*/ 2 w 2"/>
                <a:gd name="T9" fmla="*/ 5 h 5"/>
                <a:gd name="T10" fmla="*/ 2 w 2"/>
                <a:gd name="T11" fmla="*/ 2 h 5"/>
                <a:gd name="T12" fmla="*/ 0 w 2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1" name="Freeform 350">
              <a:extLst>
                <a:ext uri="{FF2B5EF4-FFF2-40B4-BE49-F238E27FC236}">
                  <a16:creationId xmlns:a16="http://schemas.microsoft.com/office/drawing/2014/main" id="{4E250A5A-D20E-4B80-C410-C8F54105F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1952"/>
              <a:ext cx="7" cy="12"/>
            </a:xfrm>
            <a:custGeom>
              <a:avLst/>
              <a:gdLst>
                <a:gd name="T0" fmla="*/ 0 w 3"/>
                <a:gd name="T1" fmla="*/ 3 h 5"/>
                <a:gd name="T2" fmla="*/ 1 w 3"/>
                <a:gd name="T3" fmla="*/ 2 h 5"/>
                <a:gd name="T4" fmla="*/ 1 w 3"/>
                <a:gd name="T5" fmla="*/ 1 h 5"/>
                <a:gd name="T6" fmla="*/ 2 w 3"/>
                <a:gd name="T7" fmla="*/ 1 h 5"/>
                <a:gd name="T8" fmla="*/ 3 w 3"/>
                <a:gd name="T9" fmla="*/ 0 h 5"/>
                <a:gd name="T10" fmla="*/ 3 w 3"/>
                <a:gd name="T11" fmla="*/ 0 h 5"/>
                <a:gd name="T12" fmla="*/ 3 w 3"/>
                <a:gd name="T13" fmla="*/ 0 h 5"/>
                <a:gd name="T14" fmla="*/ 3 w 3"/>
                <a:gd name="T15" fmla="*/ 1 h 5"/>
                <a:gd name="T16" fmla="*/ 3 w 3"/>
                <a:gd name="T17" fmla="*/ 2 h 5"/>
                <a:gd name="T18" fmla="*/ 3 w 3"/>
                <a:gd name="T19" fmla="*/ 2 h 5"/>
                <a:gd name="T20" fmla="*/ 3 w 3"/>
                <a:gd name="T21" fmla="*/ 3 h 5"/>
                <a:gd name="T22" fmla="*/ 2 w 3"/>
                <a:gd name="T23" fmla="*/ 3 h 5"/>
                <a:gd name="T24" fmla="*/ 2 w 3"/>
                <a:gd name="T25" fmla="*/ 4 h 5"/>
                <a:gd name="T26" fmla="*/ 2 w 3"/>
                <a:gd name="T27" fmla="*/ 4 h 5"/>
                <a:gd name="T28" fmla="*/ 1 w 3"/>
                <a:gd name="T29" fmla="*/ 5 h 5"/>
                <a:gd name="T30" fmla="*/ 1 w 3"/>
                <a:gd name="T31" fmla="*/ 5 h 5"/>
                <a:gd name="T32" fmla="*/ 1 w 3"/>
                <a:gd name="T33" fmla="*/ 4 h 5"/>
                <a:gd name="T34" fmla="*/ 1 w 3"/>
                <a:gd name="T35" fmla="*/ 4 h 5"/>
                <a:gd name="T36" fmla="*/ 0 w 3"/>
                <a:gd name="T37" fmla="*/ 3 h 5"/>
                <a:gd name="T38" fmla="*/ 0 w 3"/>
                <a:gd name="T39" fmla="*/ 3 h 5"/>
                <a:gd name="T40" fmla="*/ 0 w 3"/>
                <a:gd name="T41" fmla="*/ 3 h 5"/>
                <a:gd name="T42" fmla="*/ 0 w 3"/>
                <a:gd name="T4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2" name="Freeform 351">
              <a:extLst>
                <a:ext uri="{FF2B5EF4-FFF2-40B4-BE49-F238E27FC236}">
                  <a16:creationId xmlns:a16="http://schemas.microsoft.com/office/drawing/2014/main" id="{5829CF99-C086-6F26-6FE7-44224A82E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619"/>
              <a:ext cx="45" cy="21"/>
            </a:xfrm>
            <a:custGeom>
              <a:avLst/>
              <a:gdLst>
                <a:gd name="T0" fmla="*/ 18 w 19"/>
                <a:gd name="T1" fmla="*/ 8 h 9"/>
                <a:gd name="T2" fmla="*/ 16 w 19"/>
                <a:gd name="T3" fmla="*/ 8 h 9"/>
                <a:gd name="T4" fmla="*/ 11 w 19"/>
                <a:gd name="T5" fmla="*/ 8 h 9"/>
                <a:gd name="T6" fmla="*/ 7 w 19"/>
                <a:gd name="T7" fmla="*/ 8 h 9"/>
                <a:gd name="T8" fmla="*/ 4 w 19"/>
                <a:gd name="T9" fmla="*/ 8 h 9"/>
                <a:gd name="T10" fmla="*/ 1 w 19"/>
                <a:gd name="T11" fmla="*/ 8 h 9"/>
                <a:gd name="T12" fmla="*/ 0 w 19"/>
                <a:gd name="T13" fmla="*/ 8 h 9"/>
                <a:gd name="T14" fmla="*/ 1 w 19"/>
                <a:gd name="T15" fmla="*/ 6 h 9"/>
                <a:gd name="T16" fmla="*/ 2 w 19"/>
                <a:gd name="T17" fmla="*/ 6 h 9"/>
                <a:gd name="T18" fmla="*/ 3 w 19"/>
                <a:gd name="T19" fmla="*/ 6 h 9"/>
                <a:gd name="T20" fmla="*/ 2 w 19"/>
                <a:gd name="T21" fmla="*/ 5 h 9"/>
                <a:gd name="T22" fmla="*/ 2 w 19"/>
                <a:gd name="T23" fmla="*/ 4 h 9"/>
                <a:gd name="T24" fmla="*/ 2 w 19"/>
                <a:gd name="T25" fmla="*/ 3 h 9"/>
                <a:gd name="T26" fmla="*/ 3 w 19"/>
                <a:gd name="T27" fmla="*/ 3 h 9"/>
                <a:gd name="T28" fmla="*/ 4 w 19"/>
                <a:gd name="T29" fmla="*/ 3 h 9"/>
                <a:gd name="T30" fmla="*/ 5 w 19"/>
                <a:gd name="T31" fmla="*/ 3 h 9"/>
                <a:gd name="T32" fmla="*/ 6 w 19"/>
                <a:gd name="T33" fmla="*/ 3 h 9"/>
                <a:gd name="T34" fmla="*/ 7 w 19"/>
                <a:gd name="T35" fmla="*/ 3 h 9"/>
                <a:gd name="T36" fmla="*/ 8 w 19"/>
                <a:gd name="T37" fmla="*/ 2 h 9"/>
                <a:gd name="T38" fmla="*/ 8 w 19"/>
                <a:gd name="T39" fmla="*/ 2 h 9"/>
                <a:gd name="T40" fmla="*/ 8 w 19"/>
                <a:gd name="T41" fmla="*/ 1 h 9"/>
                <a:gd name="T42" fmla="*/ 8 w 19"/>
                <a:gd name="T43" fmla="*/ 0 h 9"/>
                <a:gd name="T44" fmla="*/ 9 w 19"/>
                <a:gd name="T45" fmla="*/ 0 h 9"/>
                <a:gd name="T46" fmla="*/ 11 w 19"/>
                <a:gd name="T47" fmla="*/ 1 h 9"/>
                <a:gd name="T48" fmla="*/ 13 w 19"/>
                <a:gd name="T49" fmla="*/ 2 h 9"/>
                <a:gd name="T50" fmla="*/ 15 w 19"/>
                <a:gd name="T51" fmla="*/ 2 h 9"/>
                <a:gd name="T52" fmla="*/ 15 w 19"/>
                <a:gd name="T53" fmla="*/ 2 h 9"/>
                <a:gd name="T54" fmla="*/ 17 w 19"/>
                <a:gd name="T55" fmla="*/ 2 h 9"/>
                <a:gd name="T56" fmla="*/ 18 w 19"/>
                <a:gd name="T57" fmla="*/ 3 h 9"/>
                <a:gd name="T58" fmla="*/ 19 w 19"/>
                <a:gd name="T59" fmla="*/ 4 h 9"/>
                <a:gd name="T60" fmla="*/ 19 w 19"/>
                <a:gd name="T61" fmla="*/ 6 h 9"/>
                <a:gd name="T62" fmla="*/ 19 w 19"/>
                <a:gd name="T63" fmla="*/ 7 h 9"/>
                <a:gd name="T64" fmla="*/ 18 w 19"/>
                <a:gd name="T6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9">
                  <a:moveTo>
                    <a:pt x="18" y="8"/>
                  </a:moveTo>
                  <a:cubicBezTo>
                    <a:pt x="18" y="8"/>
                    <a:pt x="16" y="9"/>
                    <a:pt x="16" y="8"/>
                  </a:cubicBezTo>
                  <a:cubicBezTo>
                    <a:pt x="16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3" name="Freeform 352">
              <a:extLst>
                <a:ext uri="{FF2B5EF4-FFF2-40B4-BE49-F238E27FC236}">
                  <a16:creationId xmlns:a16="http://schemas.microsoft.com/office/drawing/2014/main" id="{FE5D9CAA-395F-D00F-0A4B-9CF12A258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" y="1736"/>
              <a:ext cx="83" cy="33"/>
            </a:xfrm>
            <a:custGeom>
              <a:avLst/>
              <a:gdLst>
                <a:gd name="T0" fmla="*/ 1 w 35"/>
                <a:gd name="T1" fmla="*/ 11 h 14"/>
                <a:gd name="T2" fmla="*/ 0 w 35"/>
                <a:gd name="T3" fmla="*/ 9 h 14"/>
                <a:gd name="T4" fmla="*/ 0 w 35"/>
                <a:gd name="T5" fmla="*/ 7 h 14"/>
                <a:gd name="T6" fmla="*/ 2 w 35"/>
                <a:gd name="T7" fmla="*/ 5 h 14"/>
                <a:gd name="T8" fmla="*/ 5 w 35"/>
                <a:gd name="T9" fmla="*/ 5 h 14"/>
                <a:gd name="T10" fmla="*/ 7 w 35"/>
                <a:gd name="T11" fmla="*/ 3 h 14"/>
                <a:gd name="T12" fmla="*/ 11 w 35"/>
                <a:gd name="T13" fmla="*/ 0 h 14"/>
                <a:gd name="T14" fmla="*/ 13 w 35"/>
                <a:gd name="T15" fmla="*/ 1 h 14"/>
                <a:gd name="T16" fmla="*/ 15 w 35"/>
                <a:gd name="T17" fmla="*/ 1 h 14"/>
                <a:gd name="T18" fmla="*/ 16 w 35"/>
                <a:gd name="T19" fmla="*/ 0 h 14"/>
                <a:gd name="T20" fmla="*/ 18 w 35"/>
                <a:gd name="T21" fmla="*/ 1 h 14"/>
                <a:gd name="T22" fmla="*/ 21 w 35"/>
                <a:gd name="T23" fmla="*/ 1 h 14"/>
                <a:gd name="T24" fmla="*/ 23 w 35"/>
                <a:gd name="T25" fmla="*/ 1 h 14"/>
                <a:gd name="T26" fmla="*/ 25 w 35"/>
                <a:gd name="T27" fmla="*/ 1 h 14"/>
                <a:gd name="T28" fmla="*/ 27 w 35"/>
                <a:gd name="T29" fmla="*/ 0 h 14"/>
                <a:gd name="T30" fmla="*/ 30 w 35"/>
                <a:gd name="T31" fmla="*/ 1 h 14"/>
                <a:gd name="T32" fmla="*/ 33 w 35"/>
                <a:gd name="T33" fmla="*/ 3 h 14"/>
                <a:gd name="T34" fmla="*/ 35 w 35"/>
                <a:gd name="T35" fmla="*/ 4 h 14"/>
                <a:gd name="T36" fmla="*/ 35 w 35"/>
                <a:gd name="T37" fmla="*/ 5 h 14"/>
                <a:gd name="T38" fmla="*/ 34 w 35"/>
                <a:gd name="T39" fmla="*/ 6 h 14"/>
                <a:gd name="T40" fmla="*/ 33 w 35"/>
                <a:gd name="T41" fmla="*/ 8 h 14"/>
                <a:gd name="T42" fmla="*/ 33 w 35"/>
                <a:gd name="T43" fmla="*/ 9 h 14"/>
                <a:gd name="T44" fmla="*/ 32 w 35"/>
                <a:gd name="T45" fmla="*/ 9 h 14"/>
                <a:gd name="T46" fmla="*/ 30 w 35"/>
                <a:gd name="T47" fmla="*/ 9 h 14"/>
                <a:gd name="T48" fmla="*/ 28 w 35"/>
                <a:gd name="T49" fmla="*/ 8 h 14"/>
                <a:gd name="T50" fmla="*/ 27 w 35"/>
                <a:gd name="T51" fmla="*/ 8 h 14"/>
                <a:gd name="T52" fmla="*/ 25 w 35"/>
                <a:gd name="T53" fmla="*/ 8 h 14"/>
                <a:gd name="T54" fmla="*/ 23 w 35"/>
                <a:gd name="T55" fmla="*/ 9 h 14"/>
                <a:gd name="T56" fmla="*/ 22 w 35"/>
                <a:gd name="T57" fmla="*/ 10 h 14"/>
                <a:gd name="T58" fmla="*/ 19 w 35"/>
                <a:gd name="T59" fmla="*/ 11 h 14"/>
                <a:gd name="T60" fmla="*/ 17 w 35"/>
                <a:gd name="T61" fmla="*/ 10 h 14"/>
                <a:gd name="T62" fmla="*/ 15 w 35"/>
                <a:gd name="T63" fmla="*/ 11 h 14"/>
                <a:gd name="T64" fmla="*/ 14 w 35"/>
                <a:gd name="T65" fmla="*/ 11 h 14"/>
                <a:gd name="T66" fmla="*/ 12 w 35"/>
                <a:gd name="T67" fmla="*/ 12 h 14"/>
                <a:gd name="T68" fmla="*/ 12 w 35"/>
                <a:gd name="T69" fmla="*/ 14 h 14"/>
                <a:gd name="T70" fmla="*/ 8 w 35"/>
                <a:gd name="T71" fmla="*/ 14 h 14"/>
                <a:gd name="T72" fmla="*/ 5 w 35"/>
                <a:gd name="T73" fmla="*/ 14 h 14"/>
                <a:gd name="T74" fmla="*/ 4 w 35"/>
                <a:gd name="T75" fmla="*/ 13 h 14"/>
                <a:gd name="T76" fmla="*/ 2 w 35"/>
                <a:gd name="T7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" h="14"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0"/>
                    <a:pt x="0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5" y="1"/>
                    <a:pt x="15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4" name="Freeform 353">
              <a:extLst>
                <a:ext uri="{FF2B5EF4-FFF2-40B4-BE49-F238E27FC236}">
                  <a16:creationId xmlns:a16="http://schemas.microsoft.com/office/drawing/2014/main" id="{273E4031-879C-9463-9311-F7D24E394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1755"/>
              <a:ext cx="102" cy="47"/>
            </a:xfrm>
            <a:custGeom>
              <a:avLst/>
              <a:gdLst>
                <a:gd name="T0" fmla="*/ 15 w 43"/>
                <a:gd name="T1" fmla="*/ 19 h 20"/>
                <a:gd name="T2" fmla="*/ 14 w 43"/>
                <a:gd name="T3" fmla="*/ 19 h 20"/>
                <a:gd name="T4" fmla="*/ 12 w 43"/>
                <a:gd name="T5" fmla="*/ 20 h 20"/>
                <a:gd name="T6" fmla="*/ 10 w 43"/>
                <a:gd name="T7" fmla="*/ 20 h 20"/>
                <a:gd name="T8" fmla="*/ 9 w 43"/>
                <a:gd name="T9" fmla="*/ 20 h 20"/>
                <a:gd name="T10" fmla="*/ 7 w 43"/>
                <a:gd name="T11" fmla="*/ 19 h 20"/>
                <a:gd name="T12" fmla="*/ 6 w 43"/>
                <a:gd name="T13" fmla="*/ 18 h 20"/>
                <a:gd name="T14" fmla="*/ 4 w 43"/>
                <a:gd name="T15" fmla="*/ 17 h 20"/>
                <a:gd name="T16" fmla="*/ 2 w 43"/>
                <a:gd name="T17" fmla="*/ 16 h 20"/>
                <a:gd name="T18" fmla="*/ 1 w 43"/>
                <a:gd name="T19" fmla="*/ 14 h 20"/>
                <a:gd name="T20" fmla="*/ 0 w 43"/>
                <a:gd name="T21" fmla="*/ 13 h 20"/>
                <a:gd name="T22" fmla="*/ 2 w 43"/>
                <a:gd name="T23" fmla="*/ 12 h 20"/>
                <a:gd name="T24" fmla="*/ 2 w 43"/>
                <a:gd name="T25" fmla="*/ 12 h 20"/>
                <a:gd name="T26" fmla="*/ 2 w 43"/>
                <a:gd name="T27" fmla="*/ 10 h 20"/>
                <a:gd name="T28" fmla="*/ 3 w 43"/>
                <a:gd name="T29" fmla="*/ 9 h 20"/>
                <a:gd name="T30" fmla="*/ 3 w 43"/>
                <a:gd name="T31" fmla="*/ 8 h 20"/>
                <a:gd name="T32" fmla="*/ 4 w 43"/>
                <a:gd name="T33" fmla="*/ 7 h 20"/>
                <a:gd name="T34" fmla="*/ 6 w 43"/>
                <a:gd name="T35" fmla="*/ 6 h 20"/>
                <a:gd name="T36" fmla="*/ 6 w 43"/>
                <a:gd name="T37" fmla="*/ 4 h 20"/>
                <a:gd name="T38" fmla="*/ 7 w 43"/>
                <a:gd name="T39" fmla="*/ 4 h 20"/>
                <a:gd name="T40" fmla="*/ 9 w 43"/>
                <a:gd name="T41" fmla="*/ 5 h 20"/>
                <a:gd name="T42" fmla="*/ 13 w 43"/>
                <a:gd name="T43" fmla="*/ 6 h 20"/>
                <a:gd name="T44" fmla="*/ 17 w 43"/>
                <a:gd name="T45" fmla="*/ 5 h 20"/>
                <a:gd name="T46" fmla="*/ 19 w 43"/>
                <a:gd name="T47" fmla="*/ 3 h 20"/>
                <a:gd name="T48" fmla="*/ 21 w 43"/>
                <a:gd name="T49" fmla="*/ 3 h 20"/>
                <a:gd name="T50" fmla="*/ 24 w 43"/>
                <a:gd name="T51" fmla="*/ 3 h 20"/>
                <a:gd name="T52" fmla="*/ 27 w 43"/>
                <a:gd name="T53" fmla="*/ 1 h 20"/>
                <a:gd name="T54" fmla="*/ 30 w 43"/>
                <a:gd name="T55" fmla="*/ 0 h 20"/>
                <a:gd name="T56" fmla="*/ 33 w 43"/>
                <a:gd name="T57" fmla="*/ 0 h 20"/>
                <a:gd name="T58" fmla="*/ 35 w 43"/>
                <a:gd name="T59" fmla="*/ 1 h 20"/>
                <a:gd name="T60" fmla="*/ 38 w 43"/>
                <a:gd name="T61" fmla="*/ 1 h 20"/>
                <a:gd name="T62" fmla="*/ 40 w 43"/>
                <a:gd name="T63" fmla="*/ 2 h 20"/>
                <a:gd name="T64" fmla="*/ 41 w 43"/>
                <a:gd name="T65" fmla="*/ 3 h 20"/>
                <a:gd name="T66" fmla="*/ 43 w 43"/>
                <a:gd name="T67" fmla="*/ 4 h 20"/>
                <a:gd name="T68" fmla="*/ 42 w 43"/>
                <a:gd name="T69" fmla="*/ 5 h 20"/>
                <a:gd name="T70" fmla="*/ 39 w 43"/>
                <a:gd name="T71" fmla="*/ 6 h 20"/>
                <a:gd name="T72" fmla="*/ 38 w 43"/>
                <a:gd name="T73" fmla="*/ 7 h 20"/>
                <a:gd name="T74" fmla="*/ 36 w 43"/>
                <a:gd name="T75" fmla="*/ 10 h 20"/>
                <a:gd name="T76" fmla="*/ 35 w 43"/>
                <a:gd name="T77" fmla="*/ 12 h 20"/>
                <a:gd name="T78" fmla="*/ 35 w 43"/>
                <a:gd name="T79" fmla="*/ 13 h 20"/>
                <a:gd name="T80" fmla="*/ 34 w 43"/>
                <a:gd name="T81" fmla="*/ 15 h 20"/>
                <a:gd name="T82" fmla="*/ 32 w 43"/>
                <a:gd name="T83" fmla="*/ 17 h 20"/>
                <a:gd name="T84" fmla="*/ 30 w 43"/>
                <a:gd name="T85" fmla="*/ 18 h 20"/>
                <a:gd name="T86" fmla="*/ 28 w 43"/>
                <a:gd name="T87" fmla="*/ 19 h 20"/>
                <a:gd name="T88" fmla="*/ 25 w 43"/>
                <a:gd name="T89" fmla="*/ 18 h 20"/>
                <a:gd name="T90" fmla="*/ 22 w 43"/>
                <a:gd name="T91" fmla="*/ 19 h 20"/>
                <a:gd name="T92" fmla="*/ 18 w 43"/>
                <a:gd name="T9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20">
                  <a:moveTo>
                    <a:pt x="16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5" name="Freeform 354">
              <a:extLst>
                <a:ext uri="{FF2B5EF4-FFF2-40B4-BE49-F238E27FC236}">
                  <a16:creationId xmlns:a16="http://schemas.microsoft.com/office/drawing/2014/main" id="{BA86F8DE-99FF-93DA-96A8-E7B0C10EE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1797"/>
              <a:ext cx="65" cy="79"/>
            </a:xfrm>
            <a:custGeom>
              <a:avLst/>
              <a:gdLst>
                <a:gd name="T0" fmla="*/ 1 w 27"/>
                <a:gd name="T1" fmla="*/ 28 h 33"/>
                <a:gd name="T2" fmla="*/ 2 w 27"/>
                <a:gd name="T3" fmla="*/ 27 h 33"/>
                <a:gd name="T4" fmla="*/ 1 w 27"/>
                <a:gd name="T5" fmla="*/ 26 h 33"/>
                <a:gd name="T6" fmla="*/ 1 w 27"/>
                <a:gd name="T7" fmla="*/ 24 h 33"/>
                <a:gd name="T8" fmla="*/ 2 w 27"/>
                <a:gd name="T9" fmla="*/ 24 h 33"/>
                <a:gd name="T10" fmla="*/ 2 w 27"/>
                <a:gd name="T11" fmla="*/ 23 h 33"/>
                <a:gd name="T12" fmla="*/ 3 w 27"/>
                <a:gd name="T13" fmla="*/ 21 h 33"/>
                <a:gd name="T14" fmla="*/ 4 w 27"/>
                <a:gd name="T15" fmla="*/ 21 h 33"/>
                <a:gd name="T16" fmla="*/ 3 w 27"/>
                <a:gd name="T17" fmla="*/ 20 h 33"/>
                <a:gd name="T18" fmla="*/ 3 w 27"/>
                <a:gd name="T19" fmla="*/ 19 h 33"/>
                <a:gd name="T20" fmla="*/ 5 w 27"/>
                <a:gd name="T21" fmla="*/ 19 h 33"/>
                <a:gd name="T22" fmla="*/ 6 w 27"/>
                <a:gd name="T23" fmla="*/ 19 h 33"/>
                <a:gd name="T24" fmla="*/ 6 w 27"/>
                <a:gd name="T25" fmla="*/ 18 h 33"/>
                <a:gd name="T26" fmla="*/ 5 w 27"/>
                <a:gd name="T27" fmla="*/ 17 h 33"/>
                <a:gd name="T28" fmla="*/ 5 w 27"/>
                <a:gd name="T29" fmla="*/ 16 h 33"/>
                <a:gd name="T30" fmla="*/ 6 w 27"/>
                <a:gd name="T31" fmla="*/ 16 h 33"/>
                <a:gd name="T32" fmla="*/ 6 w 27"/>
                <a:gd name="T33" fmla="*/ 15 h 33"/>
                <a:gd name="T34" fmla="*/ 6 w 27"/>
                <a:gd name="T35" fmla="*/ 14 h 33"/>
                <a:gd name="T36" fmla="*/ 4 w 27"/>
                <a:gd name="T37" fmla="*/ 13 h 33"/>
                <a:gd name="T38" fmla="*/ 3 w 27"/>
                <a:gd name="T39" fmla="*/ 13 h 33"/>
                <a:gd name="T40" fmla="*/ 3 w 27"/>
                <a:gd name="T41" fmla="*/ 11 h 33"/>
                <a:gd name="T42" fmla="*/ 4 w 27"/>
                <a:gd name="T43" fmla="*/ 10 h 33"/>
                <a:gd name="T44" fmla="*/ 4 w 27"/>
                <a:gd name="T45" fmla="*/ 9 h 33"/>
                <a:gd name="T46" fmla="*/ 3 w 27"/>
                <a:gd name="T47" fmla="*/ 8 h 33"/>
                <a:gd name="T48" fmla="*/ 2 w 27"/>
                <a:gd name="T49" fmla="*/ 8 h 33"/>
                <a:gd name="T50" fmla="*/ 2 w 27"/>
                <a:gd name="T51" fmla="*/ 6 h 33"/>
                <a:gd name="T52" fmla="*/ 3 w 27"/>
                <a:gd name="T53" fmla="*/ 6 h 33"/>
                <a:gd name="T54" fmla="*/ 2 w 27"/>
                <a:gd name="T55" fmla="*/ 5 h 33"/>
                <a:gd name="T56" fmla="*/ 1 w 27"/>
                <a:gd name="T57" fmla="*/ 3 h 33"/>
                <a:gd name="T58" fmla="*/ 0 w 27"/>
                <a:gd name="T59" fmla="*/ 2 h 33"/>
                <a:gd name="T60" fmla="*/ 3 w 27"/>
                <a:gd name="T61" fmla="*/ 1 h 33"/>
                <a:gd name="T62" fmla="*/ 7 w 27"/>
                <a:gd name="T63" fmla="*/ 0 h 33"/>
                <a:gd name="T64" fmla="*/ 8 w 27"/>
                <a:gd name="T65" fmla="*/ 0 h 33"/>
                <a:gd name="T66" fmla="*/ 10 w 27"/>
                <a:gd name="T67" fmla="*/ 1 h 33"/>
                <a:gd name="T68" fmla="*/ 11 w 27"/>
                <a:gd name="T69" fmla="*/ 2 h 33"/>
                <a:gd name="T70" fmla="*/ 12 w 27"/>
                <a:gd name="T71" fmla="*/ 3 h 33"/>
                <a:gd name="T72" fmla="*/ 13 w 27"/>
                <a:gd name="T73" fmla="*/ 5 h 33"/>
                <a:gd name="T74" fmla="*/ 14 w 27"/>
                <a:gd name="T75" fmla="*/ 7 h 33"/>
                <a:gd name="T76" fmla="*/ 17 w 27"/>
                <a:gd name="T77" fmla="*/ 8 h 33"/>
                <a:gd name="T78" fmla="*/ 17 w 27"/>
                <a:gd name="T79" fmla="*/ 10 h 33"/>
                <a:gd name="T80" fmla="*/ 18 w 27"/>
                <a:gd name="T81" fmla="*/ 12 h 33"/>
                <a:gd name="T82" fmla="*/ 21 w 27"/>
                <a:gd name="T83" fmla="*/ 13 h 33"/>
                <a:gd name="T84" fmla="*/ 23 w 27"/>
                <a:gd name="T85" fmla="*/ 13 h 33"/>
                <a:gd name="T86" fmla="*/ 25 w 27"/>
                <a:gd name="T87" fmla="*/ 13 h 33"/>
                <a:gd name="T88" fmla="*/ 24 w 27"/>
                <a:gd name="T89" fmla="*/ 14 h 33"/>
                <a:gd name="T90" fmla="*/ 25 w 27"/>
                <a:gd name="T91" fmla="*/ 16 h 33"/>
                <a:gd name="T92" fmla="*/ 24 w 27"/>
                <a:gd name="T93" fmla="*/ 18 h 33"/>
                <a:gd name="T94" fmla="*/ 23 w 27"/>
                <a:gd name="T95" fmla="*/ 20 h 33"/>
                <a:gd name="T96" fmla="*/ 25 w 27"/>
                <a:gd name="T97" fmla="*/ 22 h 33"/>
                <a:gd name="T98" fmla="*/ 27 w 27"/>
                <a:gd name="T99" fmla="*/ 23 h 33"/>
                <a:gd name="T100" fmla="*/ 26 w 27"/>
                <a:gd name="T101" fmla="*/ 25 h 33"/>
                <a:gd name="T102" fmla="*/ 24 w 27"/>
                <a:gd name="T103" fmla="*/ 26 h 33"/>
                <a:gd name="T104" fmla="*/ 24 w 27"/>
                <a:gd name="T105" fmla="*/ 29 h 33"/>
                <a:gd name="T106" fmla="*/ 20 w 27"/>
                <a:gd name="T107" fmla="*/ 30 h 33"/>
                <a:gd name="T108" fmla="*/ 17 w 27"/>
                <a:gd name="T109" fmla="*/ 31 h 33"/>
                <a:gd name="T110" fmla="*/ 14 w 27"/>
                <a:gd name="T111" fmla="*/ 32 h 33"/>
                <a:gd name="T112" fmla="*/ 11 w 27"/>
                <a:gd name="T113" fmla="*/ 31 h 33"/>
                <a:gd name="T114" fmla="*/ 9 w 27"/>
                <a:gd name="T115" fmla="*/ 29 h 33"/>
                <a:gd name="T116" fmla="*/ 6 w 27"/>
                <a:gd name="T117" fmla="*/ 29 h 33"/>
                <a:gd name="T118" fmla="*/ 5 w 27"/>
                <a:gd name="T119" fmla="*/ 31 h 33"/>
                <a:gd name="T120" fmla="*/ 2 w 27"/>
                <a:gd name="T121" fmla="*/ 31 h 33"/>
                <a:gd name="T122" fmla="*/ 0 w 27"/>
                <a:gd name="T12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" h="33">
                  <a:moveTo>
                    <a:pt x="0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2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2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6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9"/>
                    <a:pt x="0" y="29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6" name="Freeform 355">
              <a:extLst>
                <a:ext uri="{FF2B5EF4-FFF2-40B4-BE49-F238E27FC236}">
                  <a16:creationId xmlns:a16="http://schemas.microsoft.com/office/drawing/2014/main" id="{F01E4BB3-2823-16C0-7099-EC7886DE1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1866"/>
              <a:ext cx="26" cy="50"/>
            </a:xfrm>
            <a:custGeom>
              <a:avLst/>
              <a:gdLst>
                <a:gd name="T0" fmla="*/ 9 w 11"/>
                <a:gd name="T1" fmla="*/ 3 h 21"/>
                <a:gd name="T2" fmla="*/ 8 w 11"/>
                <a:gd name="T3" fmla="*/ 3 h 21"/>
                <a:gd name="T4" fmla="*/ 7 w 11"/>
                <a:gd name="T5" fmla="*/ 2 h 21"/>
                <a:gd name="T6" fmla="*/ 7 w 11"/>
                <a:gd name="T7" fmla="*/ 1 h 21"/>
                <a:gd name="T8" fmla="*/ 6 w 11"/>
                <a:gd name="T9" fmla="*/ 1 h 21"/>
                <a:gd name="T10" fmla="*/ 5 w 11"/>
                <a:gd name="T11" fmla="*/ 0 h 21"/>
                <a:gd name="T12" fmla="*/ 4 w 11"/>
                <a:gd name="T13" fmla="*/ 0 h 21"/>
                <a:gd name="T14" fmla="*/ 3 w 11"/>
                <a:gd name="T15" fmla="*/ 0 h 21"/>
                <a:gd name="T16" fmla="*/ 2 w 11"/>
                <a:gd name="T17" fmla="*/ 0 h 21"/>
                <a:gd name="T18" fmla="*/ 1 w 11"/>
                <a:gd name="T19" fmla="*/ 1 h 21"/>
                <a:gd name="T20" fmla="*/ 1 w 11"/>
                <a:gd name="T21" fmla="*/ 2 h 21"/>
                <a:gd name="T22" fmla="*/ 1 w 11"/>
                <a:gd name="T23" fmla="*/ 2 h 21"/>
                <a:gd name="T24" fmla="*/ 0 w 11"/>
                <a:gd name="T25" fmla="*/ 3 h 21"/>
                <a:gd name="T26" fmla="*/ 0 w 11"/>
                <a:gd name="T27" fmla="*/ 4 h 21"/>
                <a:gd name="T28" fmla="*/ 1 w 11"/>
                <a:gd name="T29" fmla="*/ 5 h 21"/>
                <a:gd name="T30" fmla="*/ 1 w 11"/>
                <a:gd name="T31" fmla="*/ 5 h 21"/>
                <a:gd name="T32" fmla="*/ 2 w 11"/>
                <a:gd name="T33" fmla="*/ 6 h 21"/>
                <a:gd name="T34" fmla="*/ 2 w 11"/>
                <a:gd name="T35" fmla="*/ 7 h 21"/>
                <a:gd name="T36" fmla="*/ 2 w 11"/>
                <a:gd name="T37" fmla="*/ 7 h 21"/>
                <a:gd name="T38" fmla="*/ 1 w 11"/>
                <a:gd name="T39" fmla="*/ 8 h 21"/>
                <a:gd name="T40" fmla="*/ 1 w 11"/>
                <a:gd name="T41" fmla="*/ 9 h 21"/>
                <a:gd name="T42" fmla="*/ 1 w 11"/>
                <a:gd name="T43" fmla="*/ 10 h 21"/>
                <a:gd name="T44" fmla="*/ 1 w 11"/>
                <a:gd name="T45" fmla="*/ 11 h 21"/>
                <a:gd name="T46" fmla="*/ 1 w 11"/>
                <a:gd name="T47" fmla="*/ 11 h 21"/>
                <a:gd name="T48" fmla="*/ 1 w 11"/>
                <a:gd name="T49" fmla="*/ 12 h 21"/>
                <a:gd name="T50" fmla="*/ 1 w 11"/>
                <a:gd name="T51" fmla="*/ 13 h 21"/>
                <a:gd name="T52" fmla="*/ 1 w 11"/>
                <a:gd name="T53" fmla="*/ 14 h 21"/>
                <a:gd name="T54" fmla="*/ 1 w 11"/>
                <a:gd name="T55" fmla="*/ 15 h 21"/>
                <a:gd name="T56" fmla="*/ 1 w 11"/>
                <a:gd name="T57" fmla="*/ 16 h 21"/>
                <a:gd name="T58" fmla="*/ 2 w 11"/>
                <a:gd name="T59" fmla="*/ 16 h 21"/>
                <a:gd name="T60" fmla="*/ 2 w 11"/>
                <a:gd name="T61" fmla="*/ 17 h 21"/>
                <a:gd name="T62" fmla="*/ 3 w 11"/>
                <a:gd name="T63" fmla="*/ 18 h 21"/>
                <a:gd name="T64" fmla="*/ 3 w 11"/>
                <a:gd name="T65" fmla="*/ 18 h 21"/>
                <a:gd name="T66" fmla="*/ 5 w 11"/>
                <a:gd name="T67" fmla="*/ 19 h 21"/>
                <a:gd name="T68" fmla="*/ 5 w 11"/>
                <a:gd name="T69" fmla="*/ 20 h 21"/>
                <a:gd name="T70" fmla="*/ 6 w 11"/>
                <a:gd name="T71" fmla="*/ 21 h 21"/>
                <a:gd name="T72" fmla="*/ 7 w 11"/>
                <a:gd name="T73" fmla="*/ 20 h 21"/>
                <a:gd name="T74" fmla="*/ 7 w 11"/>
                <a:gd name="T75" fmla="*/ 19 h 21"/>
                <a:gd name="T76" fmla="*/ 7 w 11"/>
                <a:gd name="T77" fmla="*/ 18 h 21"/>
                <a:gd name="T78" fmla="*/ 8 w 11"/>
                <a:gd name="T79" fmla="*/ 17 h 21"/>
                <a:gd name="T80" fmla="*/ 8 w 11"/>
                <a:gd name="T81" fmla="*/ 17 h 21"/>
                <a:gd name="T82" fmla="*/ 9 w 11"/>
                <a:gd name="T83" fmla="*/ 16 h 21"/>
                <a:gd name="T84" fmla="*/ 10 w 11"/>
                <a:gd name="T85" fmla="*/ 15 h 21"/>
                <a:gd name="T86" fmla="*/ 11 w 11"/>
                <a:gd name="T87" fmla="*/ 14 h 21"/>
                <a:gd name="T88" fmla="*/ 11 w 11"/>
                <a:gd name="T89" fmla="*/ 14 h 21"/>
                <a:gd name="T90" fmla="*/ 10 w 11"/>
                <a:gd name="T91" fmla="*/ 13 h 21"/>
                <a:gd name="T92" fmla="*/ 10 w 11"/>
                <a:gd name="T93" fmla="*/ 12 h 21"/>
                <a:gd name="T94" fmla="*/ 9 w 11"/>
                <a:gd name="T95" fmla="*/ 12 h 21"/>
                <a:gd name="T96" fmla="*/ 9 w 11"/>
                <a:gd name="T97" fmla="*/ 11 h 21"/>
                <a:gd name="T98" fmla="*/ 8 w 11"/>
                <a:gd name="T99" fmla="*/ 10 h 21"/>
                <a:gd name="T100" fmla="*/ 8 w 11"/>
                <a:gd name="T101" fmla="*/ 9 h 21"/>
                <a:gd name="T102" fmla="*/ 8 w 11"/>
                <a:gd name="T103" fmla="*/ 9 h 21"/>
                <a:gd name="T104" fmla="*/ 8 w 11"/>
                <a:gd name="T105" fmla="*/ 7 h 21"/>
                <a:gd name="T106" fmla="*/ 8 w 11"/>
                <a:gd name="T107" fmla="*/ 6 h 21"/>
                <a:gd name="T108" fmla="*/ 8 w 11"/>
                <a:gd name="T109" fmla="*/ 5 h 21"/>
                <a:gd name="T110" fmla="*/ 9 w 11"/>
                <a:gd name="T111" fmla="*/ 5 h 21"/>
                <a:gd name="T112" fmla="*/ 9 w 11"/>
                <a:gd name="T113" fmla="*/ 4 h 21"/>
                <a:gd name="T114" fmla="*/ 9 w 11"/>
                <a:gd name="T11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" h="21">
                  <a:moveTo>
                    <a:pt x="9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19"/>
                    <a:pt x="7" y="19"/>
                  </a:cubicBezTo>
                  <a:cubicBezTo>
                    <a:pt x="7" y="19"/>
                    <a:pt x="7" y="18"/>
                    <a:pt x="7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7" name="Freeform 356">
              <a:extLst>
                <a:ext uri="{FF2B5EF4-FFF2-40B4-BE49-F238E27FC236}">
                  <a16:creationId xmlns:a16="http://schemas.microsoft.com/office/drawing/2014/main" id="{A69C2E7F-69C5-1007-E429-347D702D5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" y="1869"/>
              <a:ext cx="36" cy="26"/>
            </a:xfrm>
            <a:custGeom>
              <a:avLst/>
              <a:gdLst>
                <a:gd name="T0" fmla="*/ 11 w 15"/>
                <a:gd name="T1" fmla="*/ 0 h 11"/>
                <a:gd name="T2" fmla="*/ 9 w 15"/>
                <a:gd name="T3" fmla="*/ 0 h 11"/>
                <a:gd name="T4" fmla="*/ 8 w 15"/>
                <a:gd name="T5" fmla="*/ 0 h 11"/>
                <a:gd name="T6" fmla="*/ 7 w 15"/>
                <a:gd name="T7" fmla="*/ 0 h 11"/>
                <a:gd name="T8" fmla="*/ 6 w 15"/>
                <a:gd name="T9" fmla="*/ 1 h 11"/>
                <a:gd name="T10" fmla="*/ 5 w 15"/>
                <a:gd name="T11" fmla="*/ 1 h 11"/>
                <a:gd name="T12" fmla="*/ 4 w 15"/>
                <a:gd name="T13" fmla="*/ 1 h 11"/>
                <a:gd name="T14" fmla="*/ 3 w 15"/>
                <a:gd name="T15" fmla="*/ 2 h 11"/>
                <a:gd name="T16" fmla="*/ 2 w 15"/>
                <a:gd name="T17" fmla="*/ 2 h 11"/>
                <a:gd name="T18" fmla="*/ 1 w 15"/>
                <a:gd name="T19" fmla="*/ 2 h 11"/>
                <a:gd name="T20" fmla="*/ 1 w 15"/>
                <a:gd name="T21" fmla="*/ 3 h 11"/>
                <a:gd name="T22" fmla="*/ 1 w 15"/>
                <a:gd name="T23" fmla="*/ 4 h 11"/>
                <a:gd name="T24" fmla="*/ 0 w 15"/>
                <a:gd name="T25" fmla="*/ 4 h 11"/>
                <a:gd name="T26" fmla="*/ 0 w 15"/>
                <a:gd name="T27" fmla="*/ 5 h 11"/>
                <a:gd name="T28" fmla="*/ 0 w 15"/>
                <a:gd name="T29" fmla="*/ 6 h 11"/>
                <a:gd name="T30" fmla="*/ 0 w 15"/>
                <a:gd name="T31" fmla="*/ 8 h 11"/>
                <a:gd name="T32" fmla="*/ 0 w 15"/>
                <a:gd name="T33" fmla="*/ 8 h 11"/>
                <a:gd name="T34" fmla="*/ 0 w 15"/>
                <a:gd name="T35" fmla="*/ 9 h 11"/>
                <a:gd name="T36" fmla="*/ 1 w 15"/>
                <a:gd name="T37" fmla="*/ 10 h 11"/>
                <a:gd name="T38" fmla="*/ 1 w 15"/>
                <a:gd name="T39" fmla="*/ 11 h 11"/>
                <a:gd name="T40" fmla="*/ 2 w 15"/>
                <a:gd name="T41" fmla="*/ 11 h 11"/>
                <a:gd name="T42" fmla="*/ 4 w 15"/>
                <a:gd name="T43" fmla="*/ 11 h 11"/>
                <a:gd name="T44" fmla="*/ 5 w 15"/>
                <a:gd name="T45" fmla="*/ 11 h 11"/>
                <a:gd name="T46" fmla="*/ 7 w 15"/>
                <a:gd name="T47" fmla="*/ 11 h 11"/>
                <a:gd name="T48" fmla="*/ 7 w 15"/>
                <a:gd name="T49" fmla="*/ 11 h 11"/>
                <a:gd name="T50" fmla="*/ 8 w 15"/>
                <a:gd name="T51" fmla="*/ 10 h 11"/>
                <a:gd name="T52" fmla="*/ 8 w 15"/>
                <a:gd name="T53" fmla="*/ 10 h 11"/>
                <a:gd name="T54" fmla="*/ 9 w 15"/>
                <a:gd name="T55" fmla="*/ 9 h 11"/>
                <a:gd name="T56" fmla="*/ 9 w 15"/>
                <a:gd name="T57" fmla="*/ 9 h 11"/>
                <a:gd name="T58" fmla="*/ 11 w 15"/>
                <a:gd name="T59" fmla="*/ 9 h 11"/>
                <a:gd name="T60" fmla="*/ 11 w 15"/>
                <a:gd name="T61" fmla="*/ 9 h 11"/>
                <a:gd name="T62" fmla="*/ 12 w 15"/>
                <a:gd name="T63" fmla="*/ 9 h 11"/>
                <a:gd name="T64" fmla="*/ 13 w 15"/>
                <a:gd name="T65" fmla="*/ 9 h 11"/>
                <a:gd name="T66" fmla="*/ 13 w 15"/>
                <a:gd name="T67" fmla="*/ 9 h 11"/>
                <a:gd name="T68" fmla="*/ 14 w 15"/>
                <a:gd name="T69" fmla="*/ 9 h 11"/>
                <a:gd name="T70" fmla="*/ 14 w 15"/>
                <a:gd name="T71" fmla="*/ 8 h 11"/>
                <a:gd name="T72" fmla="*/ 14 w 15"/>
                <a:gd name="T73" fmla="*/ 8 h 11"/>
                <a:gd name="T74" fmla="*/ 14 w 15"/>
                <a:gd name="T75" fmla="*/ 8 h 11"/>
                <a:gd name="T76" fmla="*/ 15 w 15"/>
                <a:gd name="T77" fmla="*/ 8 h 11"/>
                <a:gd name="T78" fmla="*/ 15 w 15"/>
                <a:gd name="T79" fmla="*/ 7 h 11"/>
                <a:gd name="T80" fmla="*/ 15 w 15"/>
                <a:gd name="T81" fmla="*/ 7 h 11"/>
                <a:gd name="T82" fmla="*/ 15 w 15"/>
                <a:gd name="T83" fmla="*/ 7 h 11"/>
                <a:gd name="T84" fmla="*/ 15 w 15"/>
                <a:gd name="T85" fmla="*/ 6 h 11"/>
                <a:gd name="T86" fmla="*/ 15 w 15"/>
                <a:gd name="T87" fmla="*/ 6 h 11"/>
                <a:gd name="T88" fmla="*/ 15 w 15"/>
                <a:gd name="T89" fmla="*/ 5 h 11"/>
                <a:gd name="T90" fmla="*/ 15 w 15"/>
                <a:gd name="T91" fmla="*/ 5 h 11"/>
                <a:gd name="T92" fmla="*/ 15 w 15"/>
                <a:gd name="T93" fmla="*/ 4 h 11"/>
                <a:gd name="T94" fmla="*/ 15 w 15"/>
                <a:gd name="T95" fmla="*/ 3 h 11"/>
                <a:gd name="T96" fmla="*/ 14 w 15"/>
                <a:gd name="T97" fmla="*/ 3 h 11"/>
                <a:gd name="T98" fmla="*/ 14 w 15"/>
                <a:gd name="T99" fmla="*/ 3 h 11"/>
                <a:gd name="T100" fmla="*/ 13 w 15"/>
                <a:gd name="T101" fmla="*/ 2 h 11"/>
                <a:gd name="T102" fmla="*/ 13 w 15"/>
                <a:gd name="T103" fmla="*/ 2 h 11"/>
                <a:gd name="T104" fmla="*/ 13 w 15"/>
                <a:gd name="T105" fmla="*/ 2 h 11"/>
                <a:gd name="T106" fmla="*/ 13 w 15"/>
                <a:gd name="T107" fmla="*/ 1 h 11"/>
                <a:gd name="T108" fmla="*/ 12 w 15"/>
                <a:gd name="T109" fmla="*/ 1 h 11"/>
                <a:gd name="T110" fmla="*/ 12 w 15"/>
                <a:gd name="T111" fmla="*/ 1 h 11"/>
                <a:gd name="T112" fmla="*/ 12 w 15"/>
                <a:gd name="T113" fmla="*/ 0 h 11"/>
                <a:gd name="T114" fmla="*/ 11 w 15"/>
                <a:gd name="T1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" h="11">
                  <a:moveTo>
                    <a:pt x="1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8" name="Freeform 357">
              <a:extLst>
                <a:ext uri="{FF2B5EF4-FFF2-40B4-BE49-F238E27FC236}">
                  <a16:creationId xmlns:a16="http://schemas.microsoft.com/office/drawing/2014/main" id="{B246DB5A-AAC9-51B0-06B1-86FF9BFF5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" y="1833"/>
              <a:ext cx="93" cy="55"/>
            </a:xfrm>
            <a:custGeom>
              <a:avLst/>
              <a:gdLst>
                <a:gd name="T0" fmla="*/ 2 w 39"/>
                <a:gd name="T1" fmla="*/ 2 h 23"/>
                <a:gd name="T2" fmla="*/ 0 w 39"/>
                <a:gd name="T3" fmla="*/ 4 h 23"/>
                <a:gd name="T4" fmla="*/ 1 w 39"/>
                <a:gd name="T5" fmla="*/ 5 h 23"/>
                <a:gd name="T6" fmla="*/ 3 w 39"/>
                <a:gd name="T7" fmla="*/ 7 h 23"/>
                <a:gd name="T8" fmla="*/ 4 w 39"/>
                <a:gd name="T9" fmla="*/ 9 h 23"/>
                <a:gd name="T10" fmla="*/ 3 w 39"/>
                <a:gd name="T11" fmla="*/ 11 h 23"/>
                <a:gd name="T12" fmla="*/ 1 w 39"/>
                <a:gd name="T13" fmla="*/ 12 h 23"/>
                <a:gd name="T14" fmla="*/ 0 w 39"/>
                <a:gd name="T15" fmla="*/ 15 h 23"/>
                <a:gd name="T16" fmla="*/ 1 w 39"/>
                <a:gd name="T17" fmla="*/ 16 h 23"/>
                <a:gd name="T18" fmla="*/ 2 w 39"/>
                <a:gd name="T19" fmla="*/ 17 h 23"/>
                <a:gd name="T20" fmla="*/ 3 w 39"/>
                <a:gd name="T21" fmla="*/ 18 h 23"/>
                <a:gd name="T22" fmla="*/ 4 w 39"/>
                <a:gd name="T23" fmla="*/ 20 h 23"/>
                <a:gd name="T24" fmla="*/ 4 w 39"/>
                <a:gd name="T25" fmla="*/ 21 h 23"/>
                <a:gd name="T26" fmla="*/ 5 w 39"/>
                <a:gd name="T27" fmla="*/ 22 h 23"/>
                <a:gd name="T28" fmla="*/ 8 w 39"/>
                <a:gd name="T29" fmla="*/ 22 h 23"/>
                <a:gd name="T30" fmla="*/ 11 w 39"/>
                <a:gd name="T31" fmla="*/ 22 h 23"/>
                <a:gd name="T32" fmla="*/ 13 w 39"/>
                <a:gd name="T33" fmla="*/ 21 h 23"/>
                <a:gd name="T34" fmla="*/ 15 w 39"/>
                <a:gd name="T35" fmla="*/ 22 h 23"/>
                <a:gd name="T36" fmla="*/ 17 w 39"/>
                <a:gd name="T37" fmla="*/ 23 h 23"/>
                <a:gd name="T38" fmla="*/ 21 w 39"/>
                <a:gd name="T39" fmla="*/ 23 h 23"/>
                <a:gd name="T40" fmla="*/ 24 w 39"/>
                <a:gd name="T41" fmla="*/ 23 h 23"/>
                <a:gd name="T42" fmla="*/ 24 w 39"/>
                <a:gd name="T43" fmla="*/ 21 h 23"/>
                <a:gd name="T44" fmla="*/ 26 w 39"/>
                <a:gd name="T45" fmla="*/ 19 h 23"/>
                <a:gd name="T46" fmla="*/ 29 w 39"/>
                <a:gd name="T47" fmla="*/ 18 h 23"/>
                <a:gd name="T48" fmla="*/ 31 w 39"/>
                <a:gd name="T49" fmla="*/ 18 h 23"/>
                <a:gd name="T50" fmla="*/ 34 w 39"/>
                <a:gd name="T51" fmla="*/ 18 h 23"/>
                <a:gd name="T52" fmla="*/ 35 w 39"/>
                <a:gd name="T53" fmla="*/ 16 h 23"/>
                <a:gd name="T54" fmla="*/ 33 w 39"/>
                <a:gd name="T55" fmla="*/ 14 h 23"/>
                <a:gd name="T56" fmla="*/ 35 w 39"/>
                <a:gd name="T57" fmla="*/ 12 h 23"/>
                <a:gd name="T58" fmla="*/ 36 w 39"/>
                <a:gd name="T59" fmla="*/ 8 h 23"/>
                <a:gd name="T60" fmla="*/ 38 w 39"/>
                <a:gd name="T61" fmla="*/ 7 h 23"/>
                <a:gd name="T62" fmla="*/ 39 w 39"/>
                <a:gd name="T63" fmla="*/ 5 h 23"/>
                <a:gd name="T64" fmla="*/ 36 w 39"/>
                <a:gd name="T65" fmla="*/ 4 h 23"/>
                <a:gd name="T66" fmla="*/ 32 w 39"/>
                <a:gd name="T67" fmla="*/ 2 h 23"/>
                <a:gd name="T68" fmla="*/ 29 w 39"/>
                <a:gd name="T69" fmla="*/ 2 h 23"/>
                <a:gd name="T70" fmla="*/ 26 w 39"/>
                <a:gd name="T71" fmla="*/ 2 h 23"/>
                <a:gd name="T72" fmla="*/ 23 w 39"/>
                <a:gd name="T73" fmla="*/ 4 h 23"/>
                <a:gd name="T74" fmla="*/ 20 w 39"/>
                <a:gd name="T75" fmla="*/ 5 h 23"/>
                <a:gd name="T76" fmla="*/ 14 w 39"/>
                <a:gd name="T77" fmla="*/ 5 h 23"/>
                <a:gd name="T78" fmla="*/ 11 w 39"/>
                <a:gd name="T79" fmla="*/ 5 h 23"/>
                <a:gd name="T80" fmla="*/ 8 w 39"/>
                <a:gd name="T81" fmla="*/ 4 h 23"/>
                <a:gd name="T82" fmla="*/ 6 w 39"/>
                <a:gd name="T83" fmla="*/ 4 h 23"/>
                <a:gd name="T84" fmla="*/ 4 w 39"/>
                <a:gd name="T85" fmla="*/ 3 h 23"/>
                <a:gd name="T86" fmla="*/ 3 w 39"/>
                <a:gd name="T87" fmla="*/ 1 h 23"/>
                <a:gd name="T88" fmla="*/ 2 w 39"/>
                <a:gd name="T8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" h="23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4"/>
                    <a:pt x="33" y="14"/>
                    <a:pt x="34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2"/>
                    <a:pt x="35" y="12"/>
                  </a:cubicBezTo>
                  <a:cubicBezTo>
                    <a:pt x="35" y="11"/>
                    <a:pt x="35" y="10"/>
                    <a:pt x="35" y="1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6" y="4"/>
                  </a:cubicBezTo>
                  <a:cubicBezTo>
                    <a:pt x="36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9" name="Freeform 358">
              <a:extLst>
                <a:ext uri="{FF2B5EF4-FFF2-40B4-BE49-F238E27FC236}">
                  <a16:creationId xmlns:a16="http://schemas.microsoft.com/office/drawing/2014/main" id="{4A8175F8-044A-BC56-FCF8-79AEEB2D2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" y="1755"/>
              <a:ext cx="45" cy="57"/>
            </a:xfrm>
            <a:custGeom>
              <a:avLst/>
              <a:gdLst>
                <a:gd name="T0" fmla="*/ 0 w 45"/>
                <a:gd name="T1" fmla="*/ 4 h 57"/>
                <a:gd name="T2" fmla="*/ 2 w 45"/>
                <a:gd name="T3" fmla="*/ 7 h 57"/>
                <a:gd name="T4" fmla="*/ 5 w 45"/>
                <a:gd name="T5" fmla="*/ 9 h 57"/>
                <a:gd name="T6" fmla="*/ 2 w 45"/>
                <a:gd name="T7" fmla="*/ 12 h 57"/>
                <a:gd name="T8" fmla="*/ 5 w 45"/>
                <a:gd name="T9" fmla="*/ 14 h 57"/>
                <a:gd name="T10" fmla="*/ 7 w 45"/>
                <a:gd name="T11" fmla="*/ 16 h 57"/>
                <a:gd name="T12" fmla="*/ 9 w 45"/>
                <a:gd name="T13" fmla="*/ 19 h 57"/>
                <a:gd name="T14" fmla="*/ 9 w 45"/>
                <a:gd name="T15" fmla="*/ 21 h 57"/>
                <a:gd name="T16" fmla="*/ 12 w 45"/>
                <a:gd name="T17" fmla="*/ 23 h 57"/>
                <a:gd name="T18" fmla="*/ 14 w 45"/>
                <a:gd name="T19" fmla="*/ 28 h 57"/>
                <a:gd name="T20" fmla="*/ 17 w 45"/>
                <a:gd name="T21" fmla="*/ 28 h 57"/>
                <a:gd name="T22" fmla="*/ 19 w 45"/>
                <a:gd name="T23" fmla="*/ 31 h 57"/>
                <a:gd name="T24" fmla="*/ 19 w 45"/>
                <a:gd name="T25" fmla="*/ 33 h 57"/>
                <a:gd name="T26" fmla="*/ 19 w 45"/>
                <a:gd name="T27" fmla="*/ 38 h 57"/>
                <a:gd name="T28" fmla="*/ 19 w 45"/>
                <a:gd name="T29" fmla="*/ 42 h 57"/>
                <a:gd name="T30" fmla="*/ 19 w 45"/>
                <a:gd name="T31" fmla="*/ 45 h 57"/>
                <a:gd name="T32" fmla="*/ 19 w 45"/>
                <a:gd name="T33" fmla="*/ 47 h 57"/>
                <a:gd name="T34" fmla="*/ 19 w 45"/>
                <a:gd name="T35" fmla="*/ 52 h 57"/>
                <a:gd name="T36" fmla="*/ 19 w 45"/>
                <a:gd name="T37" fmla="*/ 54 h 57"/>
                <a:gd name="T38" fmla="*/ 19 w 45"/>
                <a:gd name="T39" fmla="*/ 57 h 57"/>
                <a:gd name="T40" fmla="*/ 21 w 45"/>
                <a:gd name="T41" fmla="*/ 57 h 57"/>
                <a:gd name="T42" fmla="*/ 21 w 45"/>
                <a:gd name="T43" fmla="*/ 57 h 57"/>
                <a:gd name="T44" fmla="*/ 24 w 45"/>
                <a:gd name="T45" fmla="*/ 54 h 57"/>
                <a:gd name="T46" fmla="*/ 26 w 45"/>
                <a:gd name="T47" fmla="*/ 52 h 57"/>
                <a:gd name="T48" fmla="*/ 28 w 45"/>
                <a:gd name="T49" fmla="*/ 47 h 57"/>
                <a:gd name="T50" fmla="*/ 31 w 45"/>
                <a:gd name="T51" fmla="*/ 45 h 57"/>
                <a:gd name="T52" fmla="*/ 31 w 45"/>
                <a:gd name="T53" fmla="*/ 42 h 57"/>
                <a:gd name="T54" fmla="*/ 31 w 45"/>
                <a:gd name="T55" fmla="*/ 38 h 57"/>
                <a:gd name="T56" fmla="*/ 35 w 45"/>
                <a:gd name="T57" fmla="*/ 38 h 57"/>
                <a:gd name="T58" fmla="*/ 40 w 45"/>
                <a:gd name="T59" fmla="*/ 40 h 57"/>
                <a:gd name="T60" fmla="*/ 43 w 45"/>
                <a:gd name="T61" fmla="*/ 40 h 57"/>
                <a:gd name="T62" fmla="*/ 45 w 45"/>
                <a:gd name="T63" fmla="*/ 40 h 57"/>
                <a:gd name="T64" fmla="*/ 45 w 45"/>
                <a:gd name="T65" fmla="*/ 38 h 57"/>
                <a:gd name="T66" fmla="*/ 45 w 45"/>
                <a:gd name="T67" fmla="*/ 33 h 57"/>
                <a:gd name="T68" fmla="*/ 43 w 45"/>
                <a:gd name="T69" fmla="*/ 31 h 57"/>
                <a:gd name="T70" fmla="*/ 40 w 45"/>
                <a:gd name="T71" fmla="*/ 31 h 57"/>
                <a:gd name="T72" fmla="*/ 40 w 45"/>
                <a:gd name="T73" fmla="*/ 28 h 57"/>
                <a:gd name="T74" fmla="*/ 38 w 45"/>
                <a:gd name="T75" fmla="*/ 26 h 57"/>
                <a:gd name="T76" fmla="*/ 35 w 45"/>
                <a:gd name="T77" fmla="*/ 21 h 57"/>
                <a:gd name="T78" fmla="*/ 31 w 45"/>
                <a:gd name="T79" fmla="*/ 16 h 57"/>
                <a:gd name="T80" fmla="*/ 31 w 45"/>
                <a:gd name="T81" fmla="*/ 14 h 57"/>
                <a:gd name="T82" fmla="*/ 31 w 45"/>
                <a:gd name="T83" fmla="*/ 12 h 57"/>
                <a:gd name="T84" fmla="*/ 28 w 45"/>
                <a:gd name="T85" fmla="*/ 9 h 57"/>
                <a:gd name="T86" fmla="*/ 24 w 45"/>
                <a:gd name="T87" fmla="*/ 7 h 57"/>
                <a:gd name="T88" fmla="*/ 19 w 45"/>
                <a:gd name="T89" fmla="*/ 7 h 57"/>
                <a:gd name="T90" fmla="*/ 17 w 45"/>
                <a:gd name="T91" fmla="*/ 4 h 57"/>
                <a:gd name="T92" fmla="*/ 14 w 45"/>
                <a:gd name="T93" fmla="*/ 2 h 57"/>
                <a:gd name="T94" fmla="*/ 12 w 45"/>
                <a:gd name="T95" fmla="*/ 0 h 57"/>
                <a:gd name="T96" fmla="*/ 9 w 45"/>
                <a:gd name="T97" fmla="*/ 0 h 57"/>
                <a:gd name="T98" fmla="*/ 7 w 45"/>
                <a:gd name="T99" fmla="*/ 2 h 57"/>
                <a:gd name="T100" fmla="*/ 2 w 45"/>
                <a:gd name="T101" fmla="*/ 2 h 57"/>
                <a:gd name="T102" fmla="*/ 0 w 45"/>
                <a:gd name="T10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" h="57">
                  <a:moveTo>
                    <a:pt x="0" y="4"/>
                  </a:moveTo>
                  <a:lnTo>
                    <a:pt x="2" y="7"/>
                  </a:lnTo>
                  <a:lnTo>
                    <a:pt x="5" y="9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7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2" y="23"/>
                  </a:lnTo>
                  <a:lnTo>
                    <a:pt x="14" y="28"/>
                  </a:lnTo>
                  <a:lnTo>
                    <a:pt x="17" y="28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9" y="38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19" y="52"/>
                  </a:lnTo>
                  <a:lnTo>
                    <a:pt x="19" y="54"/>
                  </a:lnTo>
                  <a:lnTo>
                    <a:pt x="19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8" y="47"/>
                  </a:lnTo>
                  <a:lnTo>
                    <a:pt x="31" y="45"/>
                  </a:lnTo>
                  <a:lnTo>
                    <a:pt x="31" y="42"/>
                  </a:lnTo>
                  <a:lnTo>
                    <a:pt x="31" y="38"/>
                  </a:lnTo>
                  <a:lnTo>
                    <a:pt x="35" y="38"/>
                  </a:lnTo>
                  <a:lnTo>
                    <a:pt x="40" y="40"/>
                  </a:lnTo>
                  <a:lnTo>
                    <a:pt x="43" y="40"/>
                  </a:lnTo>
                  <a:lnTo>
                    <a:pt x="45" y="40"/>
                  </a:lnTo>
                  <a:lnTo>
                    <a:pt x="45" y="38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0" y="31"/>
                  </a:lnTo>
                  <a:lnTo>
                    <a:pt x="40" y="28"/>
                  </a:lnTo>
                  <a:lnTo>
                    <a:pt x="38" y="26"/>
                  </a:lnTo>
                  <a:lnTo>
                    <a:pt x="35" y="21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28" y="9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7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0" name="Freeform 359">
              <a:extLst>
                <a:ext uri="{FF2B5EF4-FFF2-40B4-BE49-F238E27FC236}">
                  <a16:creationId xmlns:a16="http://schemas.microsoft.com/office/drawing/2014/main" id="{A353FF98-642E-E775-9436-2E6D09E23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681"/>
              <a:ext cx="266" cy="150"/>
            </a:xfrm>
            <a:custGeom>
              <a:avLst/>
              <a:gdLst>
                <a:gd name="T0" fmla="*/ 42 w 112"/>
                <a:gd name="T1" fmla="*/ 57 h 63"/>
                <a:gd name="T2" fmla="*/ 43 w 112"/>
                <a:gd name="T3" fmla="*/ 50 h 63"/>
                <a:gd name="T4" fmla="*/ 49 w 112"/>
                <a:gd name="T5" fmla="*/ 47 h 63"/>
                <a:gd name="T6" fmla="*/ 43 w 112"/>
                <a:gd name="T7" fmla="*/ 38 h 63"/>
                <a:gd name="T8" fmla="*/ 36 w 112"/>
                <a:gd name="T9" fmla="*/ 32 h 63"/>
                <a:gd name="T10" fmla="*/ 27 w 112"/>
                <a:gd name="T11" fmla="*/ 33 h 63"/>
                <a:gd name="T12" fmla="*/ 20 w 112"/>
                <a:gd name="T13" fmla="*/ 36 h 63"/>
                <a:gd name="T14" fmla="*/ 13 w 112"/>
                <a:gd name="T15" fmla="*/ 36 h 63"/>
                <a:gd name="T16" fmla="*/ 5 w 112"/>
                <a:gd name="T17" fmla="*/ 35 h 63"/>
                <a:gd name="T18" fmla="*/ 0 w 112"/>
                <a:gd name="T19" fmla="*/ 32 h 63"/>
                <a:gd name="T20" fmla="*/ 1 w 112"/>
                <a:gd name="T21" fmla="*/ 29 h 63"/>
                <a:gd name="T22" fmla="*/ 4 w 112"/>
                <a:gd name="T23" fmla="*/ 24 h 63"/>
                <a:gd name="T24" fmla="*/ 9 w 112"/>
                <a:gd name="T25" fmla="*/ 16 h 63"/>
                <a:gd name="T26" fmla="*/ 11 w 112"/>
                <a:gd name="T27" fmla="*/ 11 h 63"/>
                <a:gd name="T28" fmla="*/ 11 w 112"/>
                <a:gd name="T29" fmla="*/ 6 h 63"/>
                <a:gd name="T30" fmla="*/ 14 w 112"/>
                <a:gd name="T31" fmla="*/ 4 h 63"/>
                <a:gd name="T32" fmla="*/ 23 w 112"/>
                <a:gd name="T33" fmla="*/ 3 h 63"/>
                <a:gd name="T34" fmla="*/ 31 w 112"/>
                <a:gd name="T35" fmla="*/ 5 h 63"/>
                <a:gd name="T36" fmla="*/ 40 w 112"/>
                <a:gd name="T37" fmla="*/ 7 h 63"/>
                <a:gd name="T38" fmla="*/ 45 w 112"/>
                <a:gd name="T39" fmla="*/ 7 h 63"/>
                <a:gd name="T40" fmla="*/ 52 w 112"/>
                <a:gd name="T41" fmla="*/ 8 h 63"/>
                <a:gd name="T42" fmla="*/ 54 w 112"/>
                <a:gd name="T43" fmla="*/ 4 h 63"/>
                <a:gd name="T44" fmla="*/ 59 w 112"/>
                <a:gd name="T45" fmla="*/ 2 h 63"/>
                <a:gd name="T46" fmla="*/ 64 w 112"/>
                <a:gd name="T47" fmla="*/ 0 h 63"/>
                <a:gd name="T48" fmla="*/ 70 w 112"/>
                <a:gd name="T49" fmla="*/ 0 h 63"/>
                <a:gd name="T50" fmla="*/ 75 w 112"/>
                <a:gd name="T51" fmla="*/ 1 h 63"/>
                <a:gd name="T52" fmla="*/ 76 w 112"/>
                <a:gd name="T53" fmla="*/ 4 h 63"/>
                <a:gd name="T54" fmla="*/ 76 w 112"/>
                <a:gd name="T55" fmla="*/ 8 h 63"/>
                <a:gd name="T56" fmla="*/ 82 w 112"/>
                <a:gd name="T57" fmla="*/ 10 h 63"/>
                <a:gd name="T58" fmla="*/ 84 w 112"/>
                <a:gd name="T59" fmla="*/ 15 h 63"/>
                <a:gd name="T60" fmla="*/ 88 w 112"/>
                <a:gd name="T61" fmla="*/ 16 h 63"/>
                <a:gd name="T62" fmla="*/ 94 w 112"/>
                <a:gd name="T63" fmla="*/ 16 h 63"/>
                <a:gd name="T64" fmla="*/ 98 w 112"/>
                <a:gd name="T65" fmla="*/ 19 h 63"/>
                <a:gd name="T66" fmla="*/ 104 w 112"/>
                <a:gd name="T67" fmla="*/ 20 h 63"/>
                <a:gd name="T68" fmla="*/ 112 w 112"/>
                <a:gd name="T69" fmla="*/ 23 h 63"/>
                <a:gd name="T70" fmla="*/ 110 w 112"/>
                <a:gd name="T71" fmla="*/ 30 h 63"/>
                <a:gd name="T72" fmla="*/ 111 w 112"/>
                <a:gd name="T73" fmla="*/ 36 h 63"/>
                <a:gd name="T74" fmla="*/ 103 w 112"/>
                <a:gd name="T75" fmla="*/ 38 h 63"/>
                <a:gd name="T76" fmla="*/ 99 w 112"/>
                <a:gd name="T77" fmla="*/ 42 h 63"/>
                <a:gd name="T78" fmla="*/ 94 w 112"/>
                <a:gd name="T79" fmla="*/ 44 h 63"/>
                <a:gd name="T80" fmla="*/ 88 w 112"/>
                <a:gd name="T81" fmla="*/ 46 h 63"/>
                <a:gd name="T82" fmla="*/ 85 w 112"/>
                <a:gd name="T83" fmla="*/ 47 h 63"/>
                <a:gd name="T84" fmla="*/ 81 w 112"/>
                <a:gd name="T85" fmla="*/ 50 h 63"/>
                <a:gd name="T86" fmla="*/ 81 w 112"/>
                <a:gd name="T87" fmla="*/ 53 h 63"/>
                <a:gd name="T88" fmla="*/ 88 w 112"/>
                <a:gd name="T89" fmla="*/ 56 h 63"/>
                <a:gd name="T90" fmla="*/ 87 w 112"/>
                <a:gd name="T91" fmla="*/ 59 h 63"/>
                <a:gd name="T92" fmla="*/ 81 w 112"/>
                <a:gd name="T93" fmla="*/ 60 h 63"/>
                <a:gd name="T94" fmla="*/ 74 w 112"/>
                <a:gd name="T95" fmla="*/ 63 h 63"/>
                <a:gd name="T96" fmla="*/ 72 w 112"/>
                <a:gd name="T97" fmla="*/ 59 h 63"/>
                <a:gd name="T98" fmla="*/ 66 w 112"/>
                <a:gd name="T99" fmla="*/ 56 h 63"/>
                <a:gd name="T100" fmla="*/ 71 w 112"/>
                <a:gd name="T101" fmla="*/ 52 h 63"/>
                <a:gd name="T102" fmla="*/ 68 w 112"/>
                <a:gd name="T103" fmla="*/ 50 h 63"/>
                <a:gd name="T104" fmla="*/ 62 w 112"/>
                <a:gd name="T105" fmla="*/ 48 h 63"/>
                <a:gd name="T106" fmla="*/ 65 w 112"/>
                <a:gd name="T107" fmla="*/ 46 h 63"/>
                <a:gd name="T108" fmla="*/ 62 w 112"/>
                <a:gd name="T109" fmla="*/ 44 h 63"/>
                <a:gd name="T110" fmla="*/ 61 w 112"/>
                <a:gd name="T111" fmla="*/ 43 h 63"/>
                <a:gd name="T112" fmla="*/ 55 w 112"/>
                <a:gd name="T113" fmla="*/ 47 h 63"/>
                <a:gd name="T114" fmla="*/ 51 w 112"/>
                <a:gd name="T115" fmla="*/ 52 h 63"/>
                <a:gd name="T116" fmla="*/ 47 w 112"/>
                <a:gd name="T117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" h="63">
                  <a:moveTo>
                    <a:pt x="48" y="57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3" y="23"/>
                    <a:pt x="4" y="23"/>
                  </a:cubicBezTo>
                  <a:cubicBezTo>
                    <a:pt x="4" y="23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3" y="5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8" y="4"/>
                    <a:pt x="28" y="4"/>
                  </a:cubicBezTo>
                  <a:cubicBezTo>
                    <a:pt x="28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2" y="6"/>
                    <a:pt x="32" y="6"/>
                  </a:cubicBezTo>
                  <a:cubicBezTo>
                    <a:pt x="33" y="6"/>
                    <a:pt x="34" y="6"/>
                    <a:pt x="34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7"/>
                    <a:pt x="53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2" y="10"/>
                    <a:pt x="82" y="10"/>
                    <a:pt x="82" y="10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1"/>
                    <a:pt x="106" y="20"/>
                    <a:pt x="107" y="20"/>
                  </a:cubicBezTo>
                  <a:cubicBezTo>
                    <a:pt x="107" y="20"/>
                    <a:pt x="108" y="21"/>
                    <a:pt x="108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12" y="23"/>
                    <a:pt x="112" y="23"/>
                  </a:cubicBezTo>
                  <a:cubicBezTo>
                    <a:pt x="112" y="23"/>
                    <a:pt x="112" y="24"/>
                    <a:pt x="112" y="24"/>
                  </a:cubicBezTo>
                  <a:cubicBezTo>
                    <a:pt x="112" y="24"/>
                    <a:pt x="112" y="25"/>
                    <a:pt x="112" y="25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26"/>
                    <a:pt x="111" y="27"/>
                    <a:pt x="111" y="27"/>
                  </a:cubicBezTo>
                  <a:cubicBezTo>
                    <a:pt x="111" y="27"/>
                    <a:pt x="111" y="28"/>
                    <a:pt x="111" y="28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9" y="36"/>
                    <a:pt x="108" y="37"/>
                    <a:pt x="108" y="37"/>
                  </a:cubicBezTo>
                  <a:cubicBezTo>
                    <a:pt x="107" y="37"/>
                    <a:pt x="106" y="36"/>
                    <a:pt x="106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89" y="58"/>
                    <a:pt x="89" y="58"/>
                  </a:cubicBezTo>
                  <a:cubicBezTo>
                    <a:pt x="89" y="58"/>
                    <a:pt x="87" y="59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8"/>
                    <a:pt x="82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50"/>
                    <a:pt x="63" y="50"/>
                    <a:pt x="63" y="50"/>
                  </a:cubicBezTo>
                  <a:cubicBezTo>
                    <a:pt x="62" y="50"/>
                    <a:pt x="61" y="49"/>
                    <a:pt x="61" y="49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2" y="46"/>
                    <a:pt x="62" y="46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45"/>
                    <a:pt x="62" y="45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46"/>
                    <a:pt x="60" y="46"/>
                    <a:pt x="59" y="46"/>
                  </a:cubicBezTo>
                  <a:cubicBezTo>
                    <a:pt x="59" y="46"/>
                    <a:pt x="58" y="46"/>
                    <a:pt x="58" y="46"/>
                  </a:cubicBezTo>
                  <a:cubicBezTo>
                    <a:pt x="58" y="46"/>
                    <a:pt x="58" y="46"/>
                    <a:pt x="56" y="46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8" y="53"/>
                    <a:pt x="48" y="54"/>
                    <a:pt x="48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8" y="57"/>
                    <a:pt x="48" y="57"/>
                    <a:pt x="48" y="5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1" name="Freeform 360">
              <a:extLst>
                <a:ext uri="{FF2B5EF4-FFF2-40B4-BE49-F238E27FC236}">
                  <a16:creationId xmlns:a16="http://schemas.microsoft.com/office/drawing/2014/main" id="{415C7481-D336-76C9-4664-A47C163B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1602"/>
              <a:ext cx="140" cy="100"/>
            </a:xfrm>
            <a:custGeom>
              <a:avLst/>
              <a:gdLst>
                <a:gd name="T0" fmla="*/ 51 w 59"/>
                <a:gd name="T1" fmla="*/ 35 h 42"/>
                <a:gd name="T2" fmla="*/ 48 w 59"/>
                <a:gd name="T3" fmla="*/ 35 h 42"/>
                <a:gd name="T4" fmla="*/ 47 w 59"/>
                <a:gd name="T5" fmla="*/ 37 h 42"/>
                <a:gd name="T6" fmla="*/ 46 w 59"/>
                <a:gd name="T7" fmla="*/ 40 h 42"/>
                <a:gd name="T8" fmla="*/ 45 w 59"/>
                <a:gd name="T9" fmla="*/ 42 h 42"/>
                <a:gd name="T10" fmla="*/ 43 w 59"/>
                <a:gd name="T11" fmla="*/ 40 h 42"/>
                <a:gd name="T12" fmla="*/ 41 w 59"/>
                <a:gd name="T13" fmla="*/ 40 h 42"/>
                <a:gd name="T14" fmla="*/ 38 w 59"/>
                <a:gd name="T15" fmla="*/ 40 h 42"/>
                <a:gd name="T16" fmla="*/ 36 w 59"/>
                <a:gd name="T17" fmla="*/ 39 h 42"/>
                <a:gd name="T18" fmla="*/ 33 w 59"/>
                <a:gd name="T19" fmla="*/ 40 h 42"/>
                <a:gd name="T20" fmla="*/ 29 w 59"/>
                <a:gd name="T21" fmla="*/ 39 h 42"/>
                <a:gd name="T22" fmla="*/ 25 w 59"/>
                <a:gd name="T23" fmla="*/ 39 h 42"/>
                <a:gd name="T24" fmla="*/ 22 w 59"/>
                <a:gd name="T25" fmla="*/ 37 h 42"/>
                <a:gd name="T26" fmla="*/ 19 w 59"/>
                <a:gd name="T27" fmla="*/ 37 h 42"/>
                <a:gd name="T28" fmla="*/ 13 w 59"/>
                <a:gd name="T29" fmla="*/ 36 h 42"/>
                <a:gd name="T30" fmla="*/ 10 w 59"/>
                <a:gd name="T31" fmla="*/ 36 h 42"/>
                <a:gd name="T32" fmla="*/ 7 w 59"/>
                <a:gd name="T33" fmla="*/ 37 h 42"/>
                <a:gd name="T34" fmla="*/ 6 w 59"/>
                <a:gd name="T35" fmla="*/ 38 h 42"/>
                <a:gd name="T36" fmla="*/ 5 w 59"/>
                <a:gd name="T37" fmla="*/ 39 h 42"/>
                <a:gd name="T38" fmla="*/ 2 w 59"/>
                <a:gd name="T39" fmla="*/ 39 h 42"/>
                <a:gd name="T40" fmla="*/ 2 w 59"/>
                <a:gd name="T41" fmla="*/ 35 h 42"/>
                <a:gd name="T42" fmla="*/ 0 w 59"/>
                <a:gd name="T43" fmla="*/ 33 h 42"/>
                <a:gd name="T44" fmla="*/ 1 w 59"/>
                <a:gd name="T45" fmla="*/ 31 h 42"/>
                <a:gd name="T46" fmla="*/ 4 w 59"/>
                <a:gd name="T47" fmla="*/ 29 h 42"/>
                <a:gd name="T48" fmla="*/ 3 w 59"/>
                <a:gd name="T49" fmla="*/ 24 h 42"/>
                <a:gd name="T50" fmla="*/ 2 w 59"/>
                <a:gd name="T51" fmla="*/ 20 h 42"/>
                <a:gd name="T52" fmla="*/ 6 w 59"/>
                <a:gd name="T53" fmla="*/ 19 h 42"/>
                <a:gd name="T54" fmla="*/ 10 w 59"/>
                <a:gd name="T55" fmla="*/ 17 h 42"/>
                <a:gd name="T56" fmla="*/ 13 w 59"/>
                <a:gd name="T57" fmla="*/ 17 h 42"/>
                <a:gd name="T58" fmla="*/ 15 w 59"/>
                <a:gd name="T59" fmla="*/ 15 h 42"/>
                <a:gd name="T60" fmla="*/ 16 w 59"/>
                <a:gd name="T61" fmla="*/ 11 h 42"/>
                <a:gd name="T62" fmla="*/ 19 w 59"/>
                <a:gd name="T63" fmla="*/ 9 h 42"/>
                <a:gd name="T64" fmla="*/ 21 w 59"/>
                <a:gd name="T65" fmla="*/ 7 h 42"/>
                <a:gd name="T66" fmla="*/ 21 w 59"/>
                <a:gd name="T67" fmla="*/ 4 h 42"/>
                <a:gd name="T68" fmla="*/ 26 w 59"/>
                <a:gd name="T69" fmla="*/ 3 h 42"/>
                <a:gd name="T70" fmla="*/ 29 w 59"/>
                <a:gd name="T71" fmla="*/ 1 h 42"/>
                <a:gd name="T72" fmla="*/ 31 w 59"/>
                <a:gd name="T73" fmla="*/ 0 h 42"/>
                <a:gd name="T74" fmla="*/ 34 w 59"/>
                <a:gd name="T75" fmla="*/ 1 h 42"/>
                <a:gd name="T76" fmla="*/ 36 w 59"/>
                <a:gd name="T77" fmla="*/ 1 h 42"/>
                <a:gd name="T78" fmla="*/ 38 w 59"/>
                <a:gd name="T79" fmla="*/ 1 h 42"/>
                <a:gd name="T80" fmla="*/ 38 w 59"/>
                <a:gd name="T81" fmla="*/ 3 h 42"/>
                <a:gd name="T82" fmla="*/ 42 w 59"/>
                <a:gd name="T83" fmla="*/ 2 h 42"/>
                <a:gd name="T84" fmla="*/ 45 w 59"/>
                <a:gd name="T85" fmla="*/ 3 h 42"/>
                <a:gd name="T86" fmla="*/ 48 w 59"/>
                <a:gd name="T87" fmla="*/ 5 h 42"/>
                <a:gd name="T88" fmla="*/ 48 w 59"/>
                <a:gd name="T89" fmla="*/ 8 h 42"/>
                <a:gd name="T90" fmla="*/ 48 w 59"/>
                <a:gd name="T91" fmla="*/ 10 h 42"/>
                <a:gd name="T92" fmla="*/ 48 w 59"/>
                <a:gd name="T93" fmla="*/ 12 h 42"/>
                <a:gd name="T94" fmla="*/ 50 w 59"/>
                <a:gd name="T95" fmla="*/ 14 h 42"/>
                <a:gd name="T96" fmla="*/ 53 w 59"/>
                <a:gd name="T97" fmla="*/ 18 h 42"/>
                <a:gd name="T98" fmla="*/ 54 w 59"/>
                <a:gd name="T99" fmla="*/ 20 h 42"/>
                <a:gd name="T100" fmla="*/ 56 w 59"/>
                <a:gd name="T101" fmla="*/ 20 h 42"/>
                <a:gd name="T102" fmla="*/ 59 w 59"/>
                <a:gd name="T103" fmla="*/ 24 h 42"/>
                <a:gd name="T104" fmla="*/ 56 w 59"/>
                <a:gd name="T105" fmla="*/ 26 h 42"/>
                <a:gd name="T106" fmla="*/ 52 w 59"/>
                <a:gd name="T107" fmla="*/ 26 h 42"/>
                <a:gd name="T108" fmla="*/ 51 w 59"/>
                <a:gd name="T109" fmla="*/ 28 h 42"/>
                <a:gd name="T110" fmla="*/ 52 w 59"/>
                <a:gd name="T111" fmla="*/ 31 h 42"/>
                <a:gd name="T112" fmla="*/ 53 w 59"/>
                <a:gd name="T113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" h="42">
                  <a:moveTo>
                    <a:pt x="53" y="35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9"/>
                    <a:pt x="46" y="39"/>
                    <a:pt x="46" y="40"/>
                  </a:cubicBezTo>
                  <a:cubicBezTo>
                    <a:pt x="46" y="40"/>
                    <a:pt x="46" y="41"/>
                    <a:pt x="46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6" y="39"/>
                    <a:pt x="25" y="39"/>
                  </a:cubicBezTo>
                  <a:cubicBezTo>
                    <a:pt x="25" y="39"/>
                    <a:pt x="24" y="38"/>
                    <a:pt x="24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5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40" y="3"/>
                    <a:pt x="40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4"/>
                    <a:pt x="53" y="34"/>
                    <a:pt x="53" y="34"/>
                  </a:cubicBezTo>
                  <a:lnTo>
                    <a:pt x="53" y="3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2" name="Freeform 361">
              <a:extLst>
                <a:ext uri="{FF2B5EF4-FFF2-40B4-BE49-F238E27FC236}">
                  <a16:creationId xmlns:a16="http://schemas.microsoft.com/office/drawing/2014/main" id="{D443DE05-9EF5-F88D-5F67-DE88BDD51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1926"/>
              <a:ext cx="21" cy="21"/>
            </a:xfrm>
            <a:custGeom>
              <a:avLst/>
              <a:gdLst>
                <a:gd name="T0" fmla="*/ 4 w 9"/>
                <a:gd name="T1" fmla="*/ 3 h 9"/>
                <a:gd name="T2" fmla="*/ 3 w 9"/>
                <a:gd name="T3" fmla="*/ 3 h 9"/>
                <a:gd name="T4" fmla="*/ 3 w 9"/>
                <a:gd name="T5" fmla="*/ 2 h 9"/>
                <a:gd name="T6" fmla="*/ 3 w 9"/>
                <a:gd name="T7" fmla="*/ 2 h 9"/>
                <a:gd name="T8" fmla="*/ 2 w 9"/>
                <a:gd name="T9" fmla="*/ 1 h 9"/>
                <a:gd name="T10" fmla="*/ 2 w 9"/>
                <a:gd name="T11" fmla="*/ 1 h 9"/>
                <a:gd name="T12" fmla="*/ 1 w 9"/>
                <a:gd name="T13" fmla="*/ 1 h 9"/>
                <a:gd name="T14" fmla="*/ 1 w 9"/>
                <a:gd name="T15" fmla="*/ 0 h 9"/>
                <a:gd name="T16" fmla="*/ 1 w 9"/>
                <a:gd name="T17" fmla="*/ 0 h 9"/>
                <a:gd name="T18" fmla="*/ 1 w 9"/>
                <a:gd name="T19" fmla="*/ 0 h 9"/>
                <a:gd name="T20" fmla="*/ 0 w 9"/>
                <a:gd name="T21" fmla="*/ 0 h 9"/>
                <a:gd name="T22" fmla="*/ 0 w 9"/>
                <a:gd name="T23" fmla="*/ 1 h 9"/>
                <a:gd name="T24" fmla="*/ 0 w 9"/>
                <a:gd name="T25" fmla="*/ 1 h 9"/>
                <a:gd name="T26" fmla="*/ 0 w 9"/>
                <a:gd name="T27" fmla="*/ 1 h 9"/>
                <a:gd name="T28" fmla="*/ 1 w 9"/>
                <a:gd name="T29" fmla="*/ 2 h 9"/>
                <a:gd name="T30" fmla="*/ 1 w 9"/>
                <a:gd name="T31" fmla="*/ 2 h 9"/>
                <a:gd name="T32" fmla="*/ 1 w 9"/>
                <a:gd name="T33" fmla="*/ 2 h 9"/>
                <a:gd name="T34" fmla="*/ 2 w 9"/>
                <a:gd name="T35" fmla="*/ 3 h 9"/>
                <a:gd name="T36" fmla="*/ 2 w 9"/>
                <a:gd name="T37" fmla="*/ 3 h 9"/>
                <a:gd name="T38" fmla="*/ 2 w 9"/>
                <a:gd name="T39" fmla="*/ 3 h 9"/>
                <a:gd name="T40" fmla="*/ 2 w 9"/>
                <a:gd name="T41" fmla="*/ 4 h 9"/>
                <a:gd name="T42" fmla="*/ 3 w 9"/>
                <a:gd name="T43" fmla="*/ 4 h 9"/>
                <a:gd name="T44" fmla="*/ 4 w 9"/>
                <a:gd name="T45" fmla="*/ 5 h 9"/>
                <a:gd name="T46" fmla="*/ 4 w 9"/>
                <a:gd name="T47" fmla="*/ 5 h 9"/>
                <a:gd name="T48" fmla="*/ 5 w 9"/>
                <a:gd name="T49" fmla="*/ 6 h 9"/>
                <a:gd name="T50" fmla="*/ 5 w 9"/>
                <a:gd name="T51" fmla="*/ 6 h 9"/>
                <a:gd name="T52" fmla="*/ 6 w 9"/>
                <a:gd name="T53" fmla="*/ 6 h 9"/>
                <a:gd name="T54" fmla="*/ 6 w 9"/>
                <a:gd name="T55" fmla="*/ 6 h 9"/>
                <a:gd name="T56" fmla="*/ 6 w 9"/>
                <a:gd name="T57" fmla="*/ 6 h 9"/>
                <a:gd name="T58" fmla="*/ 6 w 9"/>
                <a:gd name="T59" fmla="*/ 7 h 9"/>
                <a:gd name="T60" fmla="*/ 7 w 9"/>
                <a:gd name="T61" fmla="*/ 7 h 9"/>
                <a:gd name="T62" fmla="*/ 7 w 9"/>
                <a:gd name="T63" fmla="*/ 8 h 9"/>
                <a:gd name="T64" fmla="*/ 7 w 9"/>
                <a:gd name="T65" fmla="*/ 8 h 9"/>
                <a:gd name="T66" fmla="*/ 8 w 9"/>
                <a:gd name="T67" fmla="*/ 9 h 9"/>
                <a:gd name="T68" fmla="*/ 9 w 9"/>
                <a:gd name="T69" fmla="*/ 9 h 9"/>
                <a:gd name="T70" fmla="*/ 9 w 9"/>
                <a:gd name="T71" fmla="*/ 9 h 9"/>
                <a:gd name="T72" fmla="*/ 9 w 9"/>
                <a:gd name="T73" fmla="*/ 8 h 9"/>
                <a:gd name="T74" fmla="*/ 9 w 9"/>
                <a:gd name="T75" fmla="*/ 8 h 9"/>
                <a:gd name="T76" fmla="*/ 8 w 9"/>
                <a:gd name="T77" fmla="*/ 8 h 9"/>
                <a:gd name="T78" fmla="*/ 8 w 9"/>
                <a:gd name="T79" fmla="*/ 7 h 9"/>
                <a:gd name="T80" fmla="*/ 7 w 9"/>
                <a:gd name="T81" fmla="*/ 7 h 9"/>
                <a:gd name="T82" fmla="*/ 7 w 9"/>
                <a:gd name="T83" fmla="*/ 6 h 9"/>
                <a:gd name="T84" fmla="*/ 7 w 9"/>
                <a:gd name="T85" fmla="*/ 6 h 9"/>
                <a:gd name="T86" fmla="*/ 7 w 9"/>
                <a:gd name="T87" fmla="*/ 5 h 9"/>
                <a:gd name="T88" fmla="*/ 7 w 9"/>
                <a:gd name="T89" fmla="*/ 5 h 9"/>
                <a:gd name="T90" fmla="*/ 7 w 9"/>
                <a:gd name="T91" fmla="*/ 5 h 9"/>
                <a:gd name="T92" fmla="*/ 6 w 9"/>
                <a:gd name="T93" fmla="*/ 4 h 9"/>
                <a:gd name="T94" fmla="*/ 6 w 9"/>
                <a:gd name="T95" fmla="*/ 4 h 9"/>
                <a:gd name="T96" fmla="*/ 6 w 9"/>
                <a:gd name="T97" fmla="*/ 4 h 9"/>
                <a:gd name="T98" fmla="*/ 5 w 9"/>
                <a:gd name="T99" fmla="*/ 4 h 9"/>
                <a:gd name="T100" fmla="*/ 4 w 9"/>
                <a:gd name="T101" fmla="*/ 3 h 9"/>
                <a:gd name="T102" fmla="*/ 4 w 9"/>
                <a:gd name="T10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" h="9"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3" name="Freeform 362">
              <a:extLst>
                <a:ext uri="{FF2B5EF4-FFF2-40B4-BE49-F238E27FC236}">
                  <a16:creationId xmlns:a16="http://schemas.microsoft.com/office/drawing/2014/main" id="{C5154734-BF74-D459-BA4D-A4976DA9B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1942"/>
              <a:ext cx="4" cy="5"/>
            </a:xfrm>
            <a:custGeom>
              <a:avLst/>
              <a:gdLst>
                <a:gd name="T0" fmla="*/ 2 w 4"/>
                <a:gd name="T1" fmla="*/ 3 h 5"/>
                <a:gd name="T2" fmla="*/ 0 w 4"/>
                <a:gd name="T3" fmla="*/ 3 h 5"/>
                <a:gd name="T4" fmla="*/ 0 w 4"/>
                <a:gd name="T5" fmla="*/ 0 h 5"/>
                <a:gd name="T6" fmla="*/ 0 w 4"/>
                <a:gd name="T7" fmla="*/ 3 h 5"/>
                <a:gd name="T8" fmla="*/ 0 w 4"/>
                <a:gd name="T9" fmla="*/ 3 h 5"/>
                <a:gd name="T10" fmla="*/ 0 w 4"/>
                <a:gd name="T11" fmla="*/ 5 h 5"/>
                <a:gd name="T12" fmla="*/ 2 w 4"/>
                <a:gd name="T13" fmla="*/ 5 h 5"/>
                <a:gd name="T14" fmla="*/ 2 w 4"/>
                <a:gd name="T15" fmla="*/ 5 h 5"/>
                <a:gd name="T16" fmla="*/ 2 w 4"/>
                <a:gd name="T17" fmla="*/ 5 h 5"/>
                <a:gd name="T18" fmla="*/ 4 w 4"/>
                <a:gd name="T19" fmla="*/ 5 h 5"/>
                <a:gd name="T20" fmla="*/ 2 w 4"/>
                <a:gd name="T21" fmla="*/ 3 h 5"/>
                <a:gd name="T22" fmla="*/ 2 w 4"/>
                <a:gd name="T2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5">
                  <a:moveTo>
                    <a:pt x="2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4" name="Freeform 363">
              <a:extLst>
                <a:ext uri="{FF2B5EF4-FFF2-40B4-BE49-F238E27FC236}">
                  <a16:creationId xmlns:a16="http://schemas.microsoft.com/office/drawing/2014/main" id="{AFFC9BC2-50B9-99CB-8704-47C04E0E3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1935"/>
              <a:ext cx="7" cy="5"/>
            </a:xfrm>
            <a:custGeom>
              <a:avLst/>
              <a:gdLst>
                <a:gd name="T0" fmla="*/ 2 w 3"/>
                <a:gd name="T1" fmla="*/ 2 h 2"/>
                <a:gd name="T2" fmla="*/ 3 w 3"/>
                <a:gd name="T3" fmla="*/ 2 h 2"/>
                <a:gd name="T4" fmla="*/ 3 w 3"/>
                <a:gd name="T5" fmla="*/ 2 h 2"/>
                <a:gd name="T6" fmla="*/ 3 w 3"/>
                <a:gd name="T7" fmla="*/ 1 h 2"/>
                <a:gd name="T8" fmla="*/ 2 w 3"/>
                <a:gd name="T9" fmla="*/ 1 h 2"/>
                <a:gd name="T10" fmla="*/ 2 w 3"/>
                <a:gd name="T11" fmla="*/ 0 h 2"/>
                <a:gd name="T12" fmla="*/ 2 w 3"/>
                <a:gd name="T13" fmla="*/ 0 h 2"/>
                <a:gd name="T14" fmla="*/ 2 w 3"/>
                <a:gd name="T15" fmla="*/ 0 h 2"/>
                <a:gd name="T16" fmla="*/ 1 w 3"/>
                <a:gd name="T17" fmla="*/ 0 h 2"/>
                <a:gd name="T18" fmla="*/ 1 w 3"/>
                <a:gd name="T19" fmla="*/ 0 h 2"/>
                <a:gd name="T20" fmla="*/ 1 w 3"/>
                <a:gd name="T21" fmla="*/ 0 h 2"/>
                <a:gd name="T22" fmla="*/ 0 w 3"/>
                <a:gd name="T23" fmla="*/ 1 h 2"/>
                <a:gd name="T24" fmla="*/ 0 w 3"/>
                <a:gd name="T25" fmla="*/ 1 h 2"/>
                <a:gd name="T26" fmla="*/ 1 w 3"/>
                <a:gd name="T27" fmla="*/ 1 h 2"/>
                <a:gd name="T28" fmla="*/ 1 w 3"/>
                <a:gd name="T29" fmla="*/ 1 h 2"/>
                <a:gd name="T30" fmla="*/ 2 w 3"/>
                <a:gd name="T3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5" name="Freeform 364">
              <a:extLst>
                <a:ext uri="{FF2B5EF4-FFF2-40B4-BE49-F238E27FC236}">
                  <a16:creationId xmlns:a16="http://schemas.microsoft.com/office/drawing/2014/main" id="{FFDCF6A0-70A2-3472-BE85-50623673C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1926"/>
              <a:ext cx="2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1 w 1"/>
                <a:gd name="T5" fmla="*/ 2 h 2"/>
                <a:gd name="T6" fmla="*/ 1 w 1"/>
                <a:gd name="T7" fmla="*/ 1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1 h 2"/>
                <a:gd name="T14" fmla="*/ 0 w 1"/>
                <a:gd name="T15" fmla="*/ 1 h 2"/>
                <a:gd name="T16" fmla="*/ 0 w 1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6" name="Freeform 365">
              <a:extLst>
                <a:ext uri="{FF2B5EF4-FFF2-40B4-BE49-F238E27FC236}">
                  <a16:creationId xmlns:a16="http://schemas.microsoft.com/office/drawing/2014/main" id="{5314FD10-9694-5BE6-59E2-FBEFDB977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1947"/>
              <a:ext cx="5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3 w 5"/>
                <a:gd name="T5" fmla="*/ 0 h 5"/>
                <a:gd name="T6" fmla="*/ 3 w 5"/>
                <a:gd name="T7" fmla="*/ 3 h 5"/>
                <a:gd name="T8" fmla="*/ 5 w 5"/>
                <a:gd name="T9" fmla="*/ 5 h 5"/>
                <a:gd name="T10" fmla="*/ 5 w 5"/>
                <a:gd name="T11" fmla="*/ 5 h 5"/>
                <a:gd name="T12" fmla="*/ 3 w 5"/>
                <a:gd name="T13" fmla="*/ 5 h 5"/>
                <a:gd name="T14" fmla="*/ 3 w 5"/>
                <a:gd name="T15" fmla="*/ 5 h 5"/>
                <a:gd name="T16" fmla="*/ 3 w 5"/>
                <a:gd name="T17" fmla="*/ 3 h 5"/>
                <a:gd name="T18" fmla="*/ 0 w 5"/>
                <a:gd name="T19" fmla="*/ 3 h 5"/>
                <a:gd name="T20" fmla="*/ 0 w 5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7" name="Freeform 366">
              <a:extLst>
                <a:ext uri="{FF2B5EF4-FFF2-40B4-BE49-F238E27FC236}">
                  <a16:creationId xmlns:a16="http://schemas.microsoft.com/office/drawing/2014/main" id="{68B5886D-FA35-7DFA-8B9B-9280FB50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954"/>
              <a:ext cx="2" cy="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0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0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8" name="Freeform 367">
              <a:extLst>
                <a:ext uri="{FF2B5EF4-FFF2-40B4-BE49-F238E27FC236}">
                  <a16:creationId xmlns:a16="http://schemas.microsoft.com/office/drawing/2014/main" id="{520C1F8F-D32D-6268-F621-B119EBD23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964"/>
              <a:ext cx="5" cy="2"/>
            </a:xfrm>
            <a:custGeom>
              <a:avLst/>
              <a:gdLst>
                <a:gd name="T0" fmla="*/ 2 w 5"/>
                <a:gd name="T1" fmla="*/ 2 h 2"/>
                <a:gd name="T2" fmla="*/ 5 w 5"/>
                <a:gd name="T3" fmla="*/ 0 h 2"/>
                <a:gd name="T4" fmla="*/ 2 w 5"/>
                <a:gd name="T5" fmla="*/ 0 h 2"/>
                <a:gd name="T6" fmla="*/ 2 w 5"/>
                <a:gd name="T7" fmla="*/ 0 h 2"/>
                <a:gd name="T8" fmla="*/ 0 w 5"/>
                <a:gd name="T9" fmla="*/ 0 h 2"/>
                <a:gd name="T10" fmla="*/ 2 w 5"/>
                <a:gd name="T11" fmla="*/ 2 h 2"/>
                <a:gd name="T12" fmla="*/ 2 w 5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2" y="2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9" name="Freeform 368">
              <a:extLst>
                <a:ext uri="{FF2B5EF4-FFF2-40B4-BE49-F238E27FC236}">
                  <a16:creationId xmlns:a16="http://schemas.microsoft.com/office/drawing/2014/main" id="{DA0656FD-35DD-9A93-284C-C9C09838A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" y="1595"/>
              <a:ext cx="83" cy="55"/>
            </a:xfrm>
            <a:custGeom>
              <a:avLst/>
              <a:gdLst>
                <a:gd name="T0" fmla="*/ 3 w 35"/>
                <a:gd name="T1" fmla="*/ 11 h 23"/>
                <a:gd name="T2" fmla="*/ 7 w 35"/>
                <a:gd name="T3" fmla="*/ 12 h 23"/>
                <a:gd name="T4" fmla="*/ 9 w 35"/>
                <a:gd name="T5" fmla="*/ 12 h 23"/>
                <a:gd name="T6" fmla="*/ 11 w 35"/>
                <a:gd name="T7" fmla="*/ 14 h 23"/>
                <a:gd name="T8" fmla="*/ 11 w 35"/>
                <a:gd name="T9" fmla="*/ 17 h 23"/>
                <a:gd name="T10" fmla="*/ 10 w 35"/>
                <a:gd name="T11" fmla="*/ 18 h 23"/>
                <a:gd name="T12" fmla="*/ 13 w 35"/>
                <a:gd name="T13" fmla="*/ 18 h 23"/>
                <a:gd name="T14" fmla="*/ 15 w 35"/>
                <a:gd name="T15" fmla="*/ 20 h 23"/>
                <a:gd name="T16" fmla="*/ 16 w 35"/>
                <a:gd name="T17" fmla="*/ 23 h 23"/>
                <a:gd name="T18" fmla="*/ 19 w 35"/>
                <a:gd name="T19" fmla="*/ 23 h 23"/>
                <a:gd name="T20" fmla="*/ 22 w 35"/>
                <a:gd name="T21" fmla="*/ 22 h 23"/>
                <a:gd name="T22" fmla="*/ 24 w 35"/>
                <a:gd name="T23" fmla="*/ 20 h 23"/>
                <a:gd name="T24" fmla="*/ 26 w 35"/>
                <a:gd name="T25" fmla="*/ 20 h 23"/>
                <a:gd name="T26" fmla="*/ 28 w 35"/>
                <a:gd name="T27" fmla="*/ 19 h 23"/>
                <a:gd name="T28" fmla="*/ 29 w 35"/>
                <a:gd name="T29" fmla="*/ 18 h 23"/>
                <a:gd name="T30" fmla="*/ 30 w 35"/>
                <a:gd name="T31" fmla="*/ 16 h 23"/>
                <a:gd name="T32" fmla="*/ 31 w 35"/>
                <a:gd name="T33" fmla="*/ 13 h 23"/>
                <a:gd name="T34" fmla="*/ 33 w 35"/>
                <a:gd name="T35" fmla="*/ 12 h 23"/>
                <a:gd name="T36" fmla="*/ 35 w 35"/>
                <a:gd name="T37" fmla="*/ 11 h 23"/>
                <a:gd name="T38" fmla="*/ 35 w 35"/>
                <a:gd name="T39" fmla="*/ 10 h 23"/>
                <a:gd name="T40" fmla="*/ 35 w 35"/>
                <a:gd name="T41" fmla="*/ 7 h 23"/>
                <a:gd name="T42" fmla="*/ 33 w 35"/>
                <a:gd name="T43" fmla="*/ 6 h 23"/>
                <a:gd name="T44" fmla="*/ 32 w 35"/>
                <a:gd name="T45" fmla="*/ 5 h 23"/>
                <a:gd name="T46" fmla="*/ 31 w 35"/>
                <a:gd name="T47" fmla="*/ 4 h 23"/>
                <a:gd name="T48" fmla="*/ 30 w 35"/>
                <a:gd name="T49" fmla="*/ 3 h 23"/>
                <a:gd name="T50" fmla="*/ 29 w 35"/>
                <a:gd name="T51" fmla="*/ 3 h 23"/>
                <a:gd name="T52" fmla="*/ 27 w 35"/>
                <a:gd name="T53" fmla="*/ 3 h 23"/>
                <a:gd name="T54" fmla="*/ 25 w 35"/>
                <a:gd name="T55" fmla="*/ 2 h 23"/>
                <a:gd name="T56" fmla="*/ 25 w 35"/>
                <a:gd name="T57" fmla="*/ 1 h 23"/>
                <a:gd name="T58" fmla="*/ 24 w 35"/>
                <a:gd name="T59" fmla="*/ 0 h 23"/>
                <a:gd name="T60" fmla="*/ 23 w 35"/>
                <a:gd name="T61" fmla="*/ 1 h 23"/>
                <a:gd name="T62" fmla="*/ 21 w 35"/>
                <a:gd name="T63" fmla="*/ 2 h 23"/>
                <a:gd name="T64" fmla="*/ 19 w 35"/>
                <a:gd name="T65" fmla="*/ 2 h 23"/>
                <a:gd name="T66" fmla="*/ 18 w 35"/>
                <a:gd name="T67" fmla="*/ 1 h 23"/>
                <a:gd name="T68" fmla="*/ 15 w 35"/>
                <a:gd name="T69" fmla="*/ 1 h 23"/>
                <a:gd name="T70" fmla="*/ 14 w 35"/>
                <a:gd name="T71" fmla="*/ 1 h 23"/>
                <a:gd name="T72" fmla="*/ 12 w 35"/>
                <a:gd name="T73" fmla="*/ 1 h 23"/>
                <a:gd name="T74" fmla="*/ 10 w 35"/>
                <a:gd name="T75" fmla="*/ 1 h 23"/>
                <a:gd name="T76" fmla="*/ 8 w 35"/>
                <a:gd name="T77" fmla="*/ 1 h 23"/>
                <a:gd name="T78" fmla="*/ 6 w 35"/>
                <a:gd name="T79" fmla="*/ 1 h 23"/>
                <a:gd name="T80" fmla="*/ 5 w 35"/>
                <a:gd name="T81" fmla="*/ 1 h 23"/>
                <a:gd name="T82" fmla="*/ 3 w 35"/>
                <a:gd name="T83" fmla="*/ 2 h 23"/>
                <a:gd name="T84" fmla="*/ 2 w 35"/>
                <a:gd name="T85" fmla="*/ 2 h 23"/>
                <a:gd name="T86" fmla="*/ 1 w 35"/>
                <a:gd name="T87" fmla="*/ 3 h 23"/>
                <a:gd name="T88" fmla="*/ 0 w 35"/>
                <a:gd name="T89" fmla="*/ 4 h 23"/>
                <a:gd name="T90" fmla="*/ 0 w 35"/>
                <a:gd name="T91" fmla="*/ 5 h 23"/>
                <a:gd name="T92" fmla="*/ 0 w 35"/>
                <a:gd name="T93" fmla="*/ 6 h 23"/>
                <a:gd name="T94" fmla="*/ 1 w 35"/>
                <a:gd name="T95" fmla="*/ 7 h 23"/>
                <a:gd name="T96" fmla="*/ 1 w 35"/>
                <a:gd name="T97" fmla="*/ 8 h 23"/>
                <a:gd name="T98" fmla="*/ 1 w 35"/>
                <a:gd name="T9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" h="23">
                  <a:moveTo>
                    <a:pt x="1" y="10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20"/>
                    <a:pt x="15" y="20"/>
                  </a:cubicBezTo>
                  <a:cubicBezTo>
                    <a:pt x="15" y="20"/>
                    <a:pt x="15" y="21"/>
                    <a:pt x="15" y="2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20"/>
                    <a:pt x="29" y="19"/>
                  </a:cubicBezTo>
                  <a:cubicBezTo>
                    <a:pt x="29" y="19"/>
                    <a:pt x="29" y="18"/>
                    <a:pt x="29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0" name="Freeform 369">
              <a:extLst>
                <a:ext uri="{FF2B5EF4-FFF2-40B4-BE49-F238E27FC236}">
                  <a16:creationId xmlns:a16="http://schemas.microsoft.com/office/drawing/2014/main" id="{B74897D4-52B3-F1C6-D90B-31D77F19E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" y="1562"/>
              <a:ext cx="107" cy="50"/>
            </a:xfrm>
            <a:custGeom>
              <a:avLst/>
              <a:gdLst>
                <a:gd name="T0" fmla="*/ 1 w 45"/>
                <a:gd name="T1" fmla="*/ 17 h 21"/>
                <a:gd name="T2" fmla="*/ 2 w 45"/>
                <a:gd name="T3" fmla="*/ 16 h 21"/>
                <a:gd name="T4" fmla="*/ 5 w 45"/>
                <a:gd name="T5" fmla="*/ 15 h 21"/>
                <a:gd name="T6" fmla="*/ 7 w 45"/>
                <a:gd name="T7" fmla="*/ 15 h 21"/>
                <a:gd name="T8" fmla="*/ 10 w 45"/>
                <a:gd name="T9" fmla="*/ 15 h 21"/>
                <a:gd name="T10" fmla="*/ 13 w 45"/>
                <a:gd name="T11" fmla="*/ 15 h 21"/>
                <a:gd name="T12" fmla="*/ 15 w 45"/>
                <a:gd name="T13" fmla="*/ 15 h 21"/>
                <a:gd name="T14" fmla="*/ 19 w 45"/>
                <a:gd name="T15" fmla="*/ 15 h 21"/>
                <a:gd name="T16" fmla="*/ 21 w 45"/>
                <a:gd name="T17" fmla="*/ 16 h 21"/>
                <a:gd name="T18" fmla="*/ 23 w 45"/>
                <a:gd name="T19" fmla="*/ 14 h 21"/>
                <a:gd name="T20" fmla="*/ 25 w 45"/>
                <a:gd name="T21" fmla="*/ 15 h 21"/>
                <a:gd name="T22" fmla="*/ 26 w 45"/>
                <a:gd name="T23" fmla="*/ 16 h 21"/>
                <a:gd name="T24" fmla="*/ 29 w 45"/>
                <a:gd name="T25" fmla="*/ 17 h 21"/>
                <a:gd name="T26" fmla="*/ 30 w 45"/>
                <a:gd name="T27" fmla="*/ 18 h 21"/>
                <a:gd name="T28" fmla="*/ 32 w 45"/>
                <a:gd name="T29" fmla="*/ 19 h 21"/>
                <a:gd name="T30" fmla="*/ 34 w 45"/>
                <a:gd name="T31" fmla="*/ 21 h 21"/>
                <a:gd name="T32" fmla="*/ 38 w 45"/>
                <a:gd name="T33" fmla="*/ 20 h 21"/>
                <a:gd name="T34" fmla="*/ 42 w 45"/>
                <a:gd name="T35" fmla="*/ 19 h 21"/>
                <a:gd name="T36" fmla="*/ 44 w 45"/>
                <a:gd name="T37" fmla="*/ 17 h 21"/>
                <a:gd name="T38" fmla="*/ 45 w 45"/>
                <a:gd name="T39" fmla="*/ 15 h 21"/>
                <a:gd name="T40" fmla="*/ 44 w 45"/>
                <a:gd name="T41" fmla="*/ 13 h 21"/>
                <a:gd name="T42" fmla="*/ 43 w 45"/>
                <a:gd name="T43" fmla="*/ 12 h 21"/>
                <a:gd name="T44" fmla="*/ 42 w 45"/>
                <a:gd name="T45" fmla="*/ 11 h 21"/>
                <a:gd name="T46" fmla="*/ 42 w 45"/>
                <a:gd name="T47" fmla="*/ 8 h 21"/>
                <a:gd name="T48" fmla="*/ 42 w 45"/>
                <a:gd name="T49" fmla="*/ 5 h 21"/>
                <a:gd name="T50" fmla="*/ 39 w 45"/>
                <a:gd name="T51" fmla="*/ 4 h 21"/>
                <a:gd name="T52" fmla="*/ 35 w 45"/>
                <a:gd name="T53" fmla="*/ 4 h 21"/>
                <a:gd name="T54" fmla="*/ 32 w 45"/>
                <a:gd name="T55" fmla="*/ 2 h 21"/>
                <a:gd name="T56" fmla="*/ 28 w 45"/>
                <a:gd name="T57" fmla="*/ 0 h 21"/>
                <a:gd name="T58" fmla="*/ 24 w 45"/>
                <a:gd name="T59" fmla="*/ 0 h 21"/>
                <a:gd name="T60" fmla="*/ 22 w 45"/>
                <a:gd name="T61" fmla="*/ 1 h 21"/>
                <a:gd name="T62" fmla="*/ 21 w 45"/>
                <a:gd name="T63" fmla="*/ 3 h 21"/>
                <a:gd name="T64" fmla="*/ 21 w 45"/>
                <a:gd name="T65" fmla="*/ 6 h 21"/>
                <a:gd name="T66" fmla="*/ 20 w 45"/>
                <a:gd name="T67" fmla="*/ 8 h 21"/>
                <a:gd name="T68" fmla="*/ 17 w 45"/>
                <a:gd name="T69" fmla="*/ 9 h 21"/>
                <a:gd name="T70" fmla="*/ 15 w 45"/>
                <a:gd name="T71" fmla="*/ 8 h 21"/>
                <a:gd name="T72" fmla="*/ 13 w 45"/>
                <a:gd name="T73" fmla="*/ 7 h 21"/>
                <a:gd name="T74" fmla="*/ 11 w 45"/>
                <a:gd name="T75" fmla="*/ 5 h 21"/>
                <a:gd name="T76" fmla="*/ 10 w 45"/>
                <a:gd name="T77" fmla="*/ 3 h 21"/>
                <a:gd name="T78" fmla="*/ 8 w 45"/>
                <a:gd name="T79" fmla="*/ 3 h 21"/>
                <a:gd name="T80" fmla="*/ 6 w 45"/>
                <a:gd name="T81" fmla="*/ 4 h 21"/>
                <a:gd name="T82" fmla="*/ 4 w 45"/>
                <a:gd name="T83" fmla="*/ 5 h 21"/>
                <a:gd name="T84" fmla="*/ 2 w 45"/>
                <a:gd name="T85" fmla="*/ 7 h 21"/>
                <a:gd name="T86" fmla="*/ 2 w 45"/>
                <a:gd name="T87" fmla="*/ 9 h 21"/>
                <a:gd name="T88" fmla="*/ 0 w 45"/>
                <a:gd name="T89" fmla="*/ 11 h 21"/>
                <a:gd name="T90" fmla="*/ 0 w 45"/>
                <a:gd name="T91" fmla="*/ 13 h 21"/>
                <a:gd name="T92" fmla="*/ 0 w 45"/>
                <a:gd name="T93" fmla="*/ 16 h 21"/>
                <a:gd name="T94" fmla="*/ 0 w 45"/>
                <a:gd name="T9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" h="21">
                  <a:moveTo>
                    <a:pt x="0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7" y="20"/>
                    <a:pt x="38" y="20"/>
                  </a:cubicBezTo>
                  <a:cubicBezTo>
                    <a:pt x="38" y="20"/>
                    <a:pt x="39" y="20"/>
                    <a:pt x="40" y="20"/>
                  </a:cubicBezTo>
                  <a:cubicBezTo>
                    <a:pt x="40" y="20"/>
                    <a:pt x="41" y="19"/>
                    <a:pt x="41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1" y="10"/>
                    <a:pt x="42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2" y="9"/>
                    <a:pt x="42" y="9"/>
                    <a:pt x="42" y="8"/>
                  </a:cubicBezTo>
                  <a:cubicBezTo>
                    <a:pt x="42" y="8"/>
                    <a:pt x="43" y="7"/>
                    <a:pt x="43" y="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2" y="5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1" name="Freeform 370">
              <a:extLst>
                <a:ext uri="{FF2B5EF4-FFF2-40B4-BE49-F238E27FC236}">
                  <a16:creationId xmlns:a16="http://schemas.microsoft.com/office/drawing/2014/main" id="{A0C52C3B-CBA3-4D9D-FEF4-E81F01C0F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1548"/>
              <a:ext cx="21" cy="16"/>
            </a:xfrm>
            <a:custGeom>
              <a:avLst/>
              <a:gdLst>
                <a:gd name="T0" fmla="*/ 1 w 9"/>
                <a:gd name="T1" fmla="*/ 7 h 7"/>
                <a:gd name="T2" fmla="*/ 2 w 9"/>
                <a:gd name="T3" fmla="*/ 6 h 7"/>
                <a:gd name="T4" fmla="*/ 3 w 9"/>
                <a:gd name="T5" fmla="*/ 6 h 7"/>
                <a:gd name="T6" fmla="*/ 3 w 9"/>
                <a:gd name="T7" fmla="*/ 5 h 7"/>
                <a:gd name="T8" fmla="*/ 3 w 9"/>
                <a:gd name="T9" fmla="*/ 4 h 7"/>
                <a:gd name="T10" fmla="*/ 4 w 9"/>
                <a:gd name="T11" fmla="*/ 4 h 7"/>
                <a:gd name="T12" fmla="*/ 5 w 9"/>
                <a:gd name="T13" fmla="*/ 4 h 7"/>
                <a:gd name="T14" fmla="*/ 6 w 9"/>
                <a:gd name="T15" fmla="*/ 4 h 7"/>
                <a:gd name="T16" fmla="*/ 7 w 9"/>
                <a:gd name="T17" fmla="*/ 3 h 7"/>
                <a:gd name="T18" fmla="*/ 8 w 9"/>
                <a:gd name="T19" fmla="*/ 2 h 7"/>
                <a:gd name="T20" fmla="*/ 8 w 9"/>
                <a:gd name="T21" fmla="*/ 2 h 7"/>
                <a:gd name="T22" fmla="*/ 9 w 9"/>
                <a:gd name="T23" fmla="*/ 2 h 7"/>
                <a:gd name="T24" fmla="*/ 8 w 9"/>
                <a:gd name="T25" fmla="*/ 1 h 7"/>
                <a:gd name="T26" fmla="*/ 7 w 9"/>
                <a:gd name="T27" fmla="*/ 1 h 7"/>
                <a:gd name="T28" fmla="*/ 7 w 9"/>
                <a:gd name="T29" fmla="*/ 1 h 7"/>
                <a:gd name="T30" fmla="*/ 5 w 9"/>
                <a:gd name="T31" fmla="*/ 1 h 7"/>
                <a:gd name="T32" fmla="*/ 4 w 9"/>
                <a:gd name="T33" fmla="*/ 1 h 7"/>
                <a:gd name="T34" fmla="*/ 4 w 9"/>
                <a:gd name="T35" fmla="*/ 1 h 7"/>
                <a:gd name="T36" fmla="*/ 4 w 9"/>
                <a:gd name="T37" fmla="*/ 1 h 7"/>
                <a:gd name="T38" fmla="*/ 3 w 9"/>
                <a:gd name="T39" fmla="*/ 1 h 7"/>
                <a:gd name="T40" fmla="*/ 2 w 9"/>
                <a:gd name="T41" fmla="*/ 1 h 7"/>
                <a:gd name="T42" fmla="*/ 2 w 9"/>
                <a:gd name="T43" fmla="*/ 1 h 7"/>
                <a:gd name="T44" fmla="*/ 1 w 9"/>
                <a:gd name="T45" fmla="*/ 2 h 7"/>
                <a:gd name="T46" fmla="*/ 1 w 9"/>
                <a:gd name="T47" fmla="*/ 2 h 7"/>
                <a:gd name="T48" fmla="*/ 1 w 9"/>
                <a:gd name="T49" fmla="*/ 3 h 7"/>
                <a:gd name="T50" fmla="*/ 0 w 9"/>
                <a:gd name="T51" fmla="*/ 3 h 7"/>
                <a:gd name="T52" fmla="*/ 1 w 9"/>
                <a:gd name="T53" fmla="*/ 4 h 7"/>
                <a:gd name="T54" fmla="*/ 1 w 9"/>
                <a:gd name="T55" fmla="*/ 4 h 7"/>
                <a:gd name="T56" fmla="*/ 1 w 9"/>
                <a:gd name="T57" fmla="*/ 5 h 7"/>
                <a:gd name="T58" fmla="*/ 2 w 9"/>
                <a:gd name="T59" fmla="*/ 5 h 7"/>
                <a:gd name="T60" fmla="*/ 1 w 9"/>
                <a:gd name="T61" fmla="*/ 6 h 7"/>
                <a:gd name="T62" fmla="*/ 1 w 9"/>
                <a:gd name="T63" fmla="*/ 6 h 7"/>
                <a:gd name="T64" fmla="*/ 1 w 9"/>
                <a:gd name="T6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" h="7">
                  <a:moveTo>
                    <a:pt x="1" y="7"/>
                  </a:moveTo>
                  <a:cubicBezTo>
                    <a:pt x="1" y="7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7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2" name="Freeform 371">
              <a:extLst>
                <a:ext uri="{FF2B5EF4-FFF2-40B4-BE49-F238E27FC236}">
                  <a16:creationId xmlns:a16="http://schemas.microsoft.com/office/drawing/2014/main" id="{60C2A03D-4FD8-160C-04FA-5E613008C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1538"/>
              <a:ext cx="17" cy="10"/>
            </a:xfrm>
            <a:custGeom>
              <a:avLst/>
              <a:gdLst>
                <a:gd name="T0" fmla="*/ 4 w 7"/>
                <a:gd name="T1" fmla="*/ 4 h 4"/>
                <a:gd name="T2" fmla="*/ 5 w 7"/>
                <a:gd name="T3" fmla="*/ 3 h 4"/>
                <a:gd name="T4" fmla="*/ 7 w 7"/>
                <a:gd name="T5" fmla="*/ 2 h 4"/>
                <a:gd name="T6" fmla="*/ 6 w 7"/>
                <a:gd name="T7" fmla="*/ 2 h 4"/>
                <a:gd name="T8" fmla="*/ 5 w 7"/>
                <a:gd name="T9" fmla="*/ 1 h 4"/>
                <a:gd name="T10" fmla="*/ 5 w 7"/>
                <a:gd name="T11" fmla="*/ 0 h 4"/>
                <a:gd name="T12" fmla="*/ 4 w 7"/>
                <a:gd name="T13" fmla="*/ 0 h 4"/>
                <a:gd name="T14" fmla="*/ 4 w 7"/>
                <a:gd name="T15" fmla="*/ 1 h 4"/>
                <a:gd name="T16" fmla="*/ 3 w 7"/>
                <a:gd name="T17" fmla="*/ 1 h 4"/>
                <a:gd name="T18" fmla="*/ 2 w 7"/>
                <a:gd name="T19" fmla="*/ 1 h 4"/>
                <a:gd name="T20" fmla="*/ 2 w 7"/>
                <a:gd name="T21" fmla="*/ 1 h 4"/>
                <a:gd name="T22" fmla="*/ 0 w 7"/>
                <a:gd name="T23" fmla="*/ 2 h 4"/>
                <a:gd name="T24" fmla="*/ 1 w 7"/>
                <a:gd name="T25" fmla="*/ 2 h 4"/>
                <a:gd name="T26" fmla="*/ 2 w 7"/>
                <a:gd name="T27" fmla="*/ 2 h 4"/>
                <a:gd name="T28" fmla="*/ 3 w 7"/>
                <a:gd name="T29" fmla="*/ 2 h 4"/>
                <a:gd name="T30" fmla="*/ 3 w 7"/>
                <a:gd name="T31" fmla="*/ 3 h 4"/>
                <a:gd name="T32" fmla="*/ 3 w 7"/>
                <a:gd name="T33" fmla="*/ 3 h 4"/>
                <a:gd name="T34" fmla="*/ 4 w 7"/>
                <a:gd name="T35" fmla="*/ 3 h 4"/>
                <a:gd name="T36" fmla="*/ 4 w 7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3" name="Freeform 372">
              <a:extLst>
                <a:ext uri="{FF2B5EF4-FFF2-40B4-BE49-F238E27FC236}">
                  <a16:creationId xmlns:a16="http://schemas.microsoft.com/office/drawing/2014/main" id="{CD337AF9-08EE-0394-3FB3-17A92267E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1526"/>
              <a:ext cx="69" cy="46"/>
            </a:xfrm>
            <a:custGeom>
              <a:avLst/>
              <a:gdLst>
                <a:gd name="T0" fmla="*/ 22 w 29"/>
                <a:gd name="T1" fmla="*/ 19 h 19"/>
                <a:gd name="T2" fmla="*/ 18 w 29"/>
                <a:gd name="T3" fmla="*/ 19 h 19"/>
                <a:gd name="T4" fmla="*/ 16 w 29"/>
                <a:gd name="T5" fmla="*/ 17 h 19"/>
                <a:gd name="T6" fmla="*/ 12 w 29"/>
                <a:gd name="T7" fmla="*/ 15 h 19"/>
                <a:gd name="T8" fmla="*/ 8 w 29"/>
                <a:gd name="T9" fmla="*/ 15 h 19"/>
                <a:gd name="T10" fmla="*/ 6 w 29"/>
                <a:gd name="T11" fmla="*/ 16 h 19"/>
                <a:gd name="T12" fmla="*/ 5 w 29"/>
                <a:gd name="T13" fmla="*/ 16 h 19"/>
                <a:gd name="T14" fmla="*/ 5 w 29"/>
                <a:gd name="T15" fmla="*/ 15 h 19"/>
                <a:gd name="T16" fmla="*/ 6 w 29"/>
                <a:gd name="T17" fmla="*/ 14 h 19"/>
                <a:gd name="T18" fmla="*/ 6 w 29"/>
                <a:gd name="T19" fmla="*/ 12 h 19"/>
                <a:gd name="T20" fmla="*/ 5 w 29"/>
                <a:gd name="T21" fmla="*/ 12 h 19"/>
                <a:gd name="T22" fmla="*/ 4 w 29"/>
                <a:gd name="T23" fmla="*/ 12 h 19"/>
                <a:gd name="T24" fmla="*/ 3 w 29"/>
                <a:gd name="T25" fmla="*/ 12 h 19"/>
                <a:gd name="T26" fmla="*/ 1 w 29"/>
                <a:gd name="T27" fmla="*/ 12 h 19"/>
                <a:gd name="T28" fmla="*/ 0 w 29"/>
                <a:gd name="T29" fmla="*/ 11 h 19"/>
                <a:gd name="T30" fmla="*/ 0 w 29"/>
                <a:gd name="T31" fmla="*/ 9 h 19"/>
                <a:gd name="T32" fmla="*/ 0 w 29"/>
                <a:gd name="T33" fmla="*/ 8 h 19"/>
                <a:gd name="T34" fmla="*/ 0 w 29"/>
                <a:gd name="T35" fmla="*/ 7 h 19"/>
                <a:gd name="T36" fmla="*/ 0 w 29"/>
                <a:gd name="T37" fmla="*/ 5 h 19"/>
                <a:gd name="T38" fmla="*/ 1 w 29"/>
                <a:gd name="T39" fmla="*/ 4 h 19"/>
                <a:gd name="T40" fmla="*/ 4 w 29"/>
                <a:gd name="T41" fmla="*/ 3 h 19"/>
                <a:gd name="T42" fmla="*/ 5 w 29"/>
                <a:gd name="T43" fmla="*/ 2 h 19"/>
                <a:gd name="T44" fmla="*/ 6 w 29"/>
                <a:gd name="T45" fmla="*/ 2 h 19"/>
                <a:gd name="T46" fmla="*/ 8 w 29"/>
                <a:gd name="T47" fmla="*/ 1 h 19"/>
                <a:gd name="T48" fmla="*/ 11 w 29"/>
                <a:gd name="T49" fmla="*/ 1 h 19"/>
                <a:gd name="T50" fmla="*/ 12 w 29"/>
                <a:gd name="T51" fmla="*/ 1 h 19"/>
                <a:gd name="T52" fmla="*/ 13 w 29"/>
                <a:gd name="T53" fmla="*/ 1 h 19"/>
                <a:gd name="T54" fmla="*/ 15 w 29"/>
                <a:gd name="T55" fmla="*/ 1 h 19"/>
                <a:gd name="T56" fmla="*/ 15 w 29"/>
                <a:gd name="T57" fmla="*/ 1 h 19"/>
                <a:gd name="T58" fmla="*/ 18 w 29"/>
                <a:gd name="T59" fmla="*/ 1 h 19"/>
                <a:gd name="T60" fmla="*/ 18 w 29"/>
                <a:gd name="T61" fmla="*/ 1 h 19"/>
                <a:gd name="T62" fmla="*/ 20 w 29"/>
                <a:gd name="T63" fmla="*/ 1 h 19"/>
                <a:gd name="T64" fmla="*/ 23 w 29"/>
                <a:gd name="T65" fmla="*/ 2 h 19"/>
                <a:gd name="T66" fmla="*/ 26 w 29"/>
                <a:gd name="T67" fmla="*/ 2 h 19"/>
                <a:gd name="T68" fmla="*/ 28 w 29"/>
                <a:gd name="T69" fmla="*/ 1 h 19"/>
                <a:gd name="T70" fmla="*/ 29 w 29"/>
                <a:gd name="T71" fmla="*/ 2 h 19"/>
                <a:gd name="T72" fmla="*/ 28 w 29"/>
                <a:gd name="T73" fmla="*/ 3 h 19"/>
                <a:gd name="T74" fmla="*/ 27 w 29"/>
                <a:gd name="T75" fmla="*/ 4 h 19"/>
                <a:gd name="T76" fmla="*/ 26 w 29"/>
                <a:gd name="T77" fmla="*/ 5 h 19"/>
                <a:gd name="T78" fmla="*/ 25 w 29"/>
                <a:gd name="T79" fmla="*/ 7 h 19"/>
                <a:gd name="T80" fmla="*/ 25 w 29"/>
                <a:gd name="T81" fmla="*/ 7 h 19"/>
                <a:gd name="T82" fmla="*/ 25 w 29"/>
                <a:gd name="T83" fmla="*/ 9 h 19"/>
                <a:gd name="T84" fmla="*/ 25 w 29"/>
                <a:gd name="T85" fmla="*/ 11 h 19"/>
                <a:gd name="T86" fmla="*/ 25 w 29"/>
                <a:gd name="T87" fmla="*/ 12 h 19"/>
                <a:gd name="T88" fmla="*/ 25 w 29"/>
                <a:gd name="T89" fmla="*/ 14 h 19"/>
                <a:gd name="T90" fmla="*/ 26 w 29"/>
                <a:gd name="T91" fmla="*/ 16 h 19"/>
                <a:gd name="T92" fmla="*/ 26 w 29"/>
                <a:gd name="T93" fmla="*/ 16 h 19"/>
                <a:gd name="T94" fmla="*/ 24 w 29"/>
                <a:gd name="T95" fmla="*/ 18 h 19"/>
                <a:gd name="T96" fmla="*/ 24 w 29"/>
                <a:gd name="T9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" h="19">
                  <a:moveTo>
                    <a:pt x="24" y="19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4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3"/>
                    <a:pt x="1" y="12"/>
                  </a:cubicBezTo>
                  <a:cubicBezTo>
                    <a:pt x="1" y="12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2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1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4" name="Freeform 373">
              <a:extLst>
                <a:ext uri="{FF2B5EF4-FFF2-40B4-BE49-F238E27FC236}">
                  <a16:creationId xmlns:a16="http://schemas.microsoft.com/office/drawing/2014/main" id="{5A77BD55-B8E6-F64B-5E63-B41BDC2C2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1243"/>
              <a:ext cx="387" cy="317"/>
            </a:xfrm>
            <a:custGeom>
              <a:avLst/>
              <a:gdLst>
                <a:gd name="T0" fmla="*/ 33 w 163"/>
                <a:gd name="T1" fmla="*/ 118 h 133"/>
                <a:gd name="T2" fmla="*/ 29 w 163"/>
                <a:gd name="T3" fmla="*/ 124 h 133"/>
                <a:gd name="T4" fmla="*/ 18 w 163"/>
                <a:gd name="T5" fmla="*/ 133 h 133"/>
                <a:gd name="T6" fmla="*/ 7 w 163"/>
                <a:gd name="T7" fmla="*/ 131 h 133"/>
                <a:gd name="T8" fmla="*/ 7 w 163"/>
                <a:gd name="T9" fmla="*/ 124 h 133"/>
                <a:gd name="T10" fmla="*/ 5 w 163"/>
                <a:gd name="T11" fmla="*/ 120 h 133"/>
                <a:gd name="T12" fmla="*/ 7 w 163"/>
                <a:gd name="T13" fmla="*/ 117 h 133"/>
                <a:gd name="T14" fmla="*/ 8 w 163"/>
                <a:gd name="T15" fmla="*/ 111 h 133"/>
                <a:gd name="T16" fmla="*/ 4 w 163"/>
                <a:gd name="T17" fmla="*/ 110 h 133"/>
                <a:gd name="T18" fmla="*/ 9 w 163"/>
                <a:gd name="T19" fmla="*/ 105 h 133"/>
                <a:gd name="T20" fmla="*/ 7 w 163"/>
                <a:gd name="T21" fmla="*/ 103 h 133"/>
                <a:gd name="T22" fmla="*/ 5 w 163"/>
                <a:gd name="T23" fmla="*/ 98 h 133"/>
                <a:gd name="T24" fmla="*/ 8 w 163"/>
                <a:gd name="T25" fmla="*/ 92 h 133"/>
                <a:gd name="T26" fmla="*/ 14 w 163"/>
                <a:gd name="T27" fmla="*/ 90 h 133"/>
                <a:gd name="T28" fmla="*/ 18 w 163"/>
                <a:gd name="T29" fmla="*/ 88 h 133"/>
                <a:gd name="T30" fmla="*/ 21 w 163"/>
                <a:gd name="T31" fmla="*/ 85 h 133"/>
                <a:gd name="T32" fmla="*/ 32 w 163"/>
                <a:gd name="T33" fmla="*/ 83 h 133"/>
                <a:gd name="T34" fmla="*/ 40 w 163"/>
                <a:gd name="T35" fmla="*/ 77 h 133"/>
                <a:gd name="T36" fmla="*/ 31 w 163"/>
                <a:gd name="T37" fmla="*/ 81 h 133"/>
                <a:gd name="T38" fmla="*/ 34 w 163"/>
                <a:gd name="T39" fmla="*/ 74 h 133"/>
                <a:gd name="T40" fmla="*/ 41 w 163"/>
                <a:gd name="T41" fmla="*/ 68 h 133"/>
                <a:gd name="T42" fmla="*/ 44 w 163"/>
                <a:gd name="T43" fmla="*/ 63 h 133"/>
                <a:gd name="T44" fmla="*/ 50 w 163"/>
                <a:gd name="T45" fmla="*/ 57 h 133"/>
                <a:gd name="T46" fmla="*/ 52 w 163"/>
                <a:gd name="T47" fmla="*/ 52 h 133"/>
                <a:gd name="T48" fmla="*/ 64 w 163"/>
                <a:gd name="T49" fmla="*/ 44 h 133"/>
                <a:gd name="T50" fmla="*/ 66 w 163"/>
                <a:gd name="T51" fmla="*/ 41 h 133"/>
                <a:gd name="T52" fmla="*/ 61 w 163"/>
                <a:gd name="T53" fmla="*/ 38 h 133"/>
                <a:gd name="T54" fmla="*/ 70 w 163"/>
                <a:gd name="T55" fmla="*/ 36 h 133"/>
                <a:gd name="T56" fmla="*/ 77 w 163"/>
                <a:gd name="T57" fmla="*/ 31 h 133"/>
                <a:gd name="T58" fmla="*/ 78 w 163"/>
                <a:gd name="T59" fmla="*/ 24 h 133"/>
                <a:gd name="T60" fmla="*/ 78 w 163"/>
                <a:gd name="T61" fmla="*/ 18 h 133"/>
                <a:gd name="T62" fmla="*/ 83 w 163"/>
                <a:gd name="T63" fmla="*/ 18 h 133"/>
                <a:gd name="T64" fmla="*/ 88 w 163"/>
                <a:gd name="T65" fmla="*/ 16 h 133"/>
                <a:gd name="T66" fmla="*/ 96 w 163"/>
                <a:gd name="T67" fmla="*/ 16 h 133"/>
                <a:gd name="T68" fmla="*/ 99 w 163"/>
                <a:gd name="T69" fmla="*/ 14 h 133"/>
                <a:gd name="T70" fmla="*/ 102 w 163"/>
                <a:gd name="T71" fmla="*/ 10 h 133"/>
                <a:gd name="T72" fmla="*/ 113 w 163"/>
                <a:gd name="T73" fmla="*/ 13 h 133"/>
                <a:gd name="T74" fmla="*/ 122 w 163"/>
                <a:gd name="T75" fmla="*/ 4 h 133"/>
                <a:gd name="T76" fmla="*/ 132 w 163"/>
                <a:gd name="T77" fmla="*/ 2 h 133"/>
                <a:gd name="T78" fmla="*/ 125 w 163"/>
                <a:gd name="T79" fmla="*/ 10 h 133"/>
                <a:gd name="T80" fmla="*/ 133 w 163"/>
                <a:gd name="T81" fmla="*/ 4 h 133"/>
                <a:gd name="T82" fmla="*/ 136 w 163"/>
                <a:gd name="T83" fmla="*/ 8 h 133"/>
                <a:gd name="T84" fmla="*/ 145 w 163"/>
                <a:gd name="T85" fmla="*/ 2 h 133"/>
                <a:gd name="T86" fmla="*/ 144 w 163"/>
                <a:gd name="T87" fmla="*/ 7 h 133"/>
                <a:gd name="T88" fmla="*/ 155 w 163"/>
                <a:gd name="T89" fmla="*/ 5 h 133"/>
                <a:gd name="T90" fmla="*/ 157 w 163"/>
                <a:gd name="T91" fmla="*/ 12 h 133"/>
                <a:gd name="T92" fmla="*/ 155 w 163"/>
                <a:gd name="T93" fmla="*/ 16 h 133"/>
                <a:gd name="T94" fmla="*/ 157 w 163"/>
                <a:gd name="T95" fmla="*/ 18 h 133"/>
                <a:gd name="T96" fmla="*/ 151 w 163"/>
                <a:gd name="T97" fmla="*/ 19 h 133"/>
                <a:gd name="T98" fmla="*/ 135 w 163"/>
                <a:gd name="T99" fmla="*/ 13 h 133"/>
                <a:gd name="T100" fmla="*/ 127 w 163"/>
                <a:gd name="T101" fmla="*/ 25 h 133"/>
                <a:gd name="T102" fmla="*/ 108 w 163"/>
                <a:gd name="T103" fmla="*/ 26 h 133"/>
                <a:gd name="T104" fmla="*/ 95 w 163"/>
                <a:gd name="T105" fmla="*/ 26 h 133"/>
                <a:gd name="T106" fmla="*/ 84 w 163"/>
                <a:gd name="T107" fmla="*/ 29 h 133"/>
                <a:gd name="T108" fmla="*/ 73 w 163"/>
                <a:gd name="T109" fmla="*/ 38 h 133"/>
                <a:gd name="T110" fmla="*/ 65 w 163"/>
                <a:gd name="T111" fmla="*/ 54 h 133"/>
                <a:gd name="T112" fmla="*/ 55 w 163"/>
                <a:gd name="T113" fmla="*/ 69 h 133"/>
                <a:gd name="T114" fmla="*/ 48 w 163"/>
                <a:gd name="T115" fmla="*/ 77 h 133"/>
                <a:gd name="T116" fmla="*/ 45 w 163"/>
                <a:gd name="T117" fmla="*/ 97 h 133"/>
                <a:gd name="T118" fmla="*/ 46 w 163"/>
                <a:gd name="T119" fmla="*/ 111 h 133"/>
                <a:gd name="T120" fmla="*/ 39 w 163"/>
                <a:gd name="T121" fmla="*/ 12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" h="133">
                  <a:moveTo>
                    <a:pt x="38" y="124"/>
                  </a:moveTo>
                  <a:cubicBezTo>
                    <a:pt x="38" y="123"/>
                    <a:pt x="38" y="123"/>
                    <a:pt x="38" y="123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8"/>
                    <a:pt x="33" y="118"/>
                    <a:pt x="33" y="118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9"/>
                    <a:pt x="32" y="120"/>
                    <a:pt x="33" y="120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0" y="132"/>
                    <a:pt x="10" y="132"/>
                    <a:pt x="11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3" y="127"/>
                    <a:pt x="3" y="127"/>
                    <a:pt x="3" y="127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6" y="125"/>
                    <a:pt x="6" y="125"/>
                    <a:pt x="6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5" y="120"/>
                    <a:pt x="4" y="120"/>
                  </a:cubicBezTo>
                  <a:cubicBezTo>
                    <a:pt x="4" y="120"/>
                    <a:pt x="4" y="121"/>
                    <a:pt x="4" y="121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7" y="117"/>
                    <a:pt x="7" y="117"/>
                    <a:pt x="7" y="117"/>
                  </a:cubicBezTo>
                  <a:cubicBezTo>
                    <a:pt x="7" y="117"/>
                    <a:pt x="6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1"/>
                    <a:pt x="9" y="111"/>
                    <a:pt x="9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5" y="114"/>
                    <a:pt x="4" y="114"/>
                    <a:pt x="4" y="114"/>
                  </a:cubicBezTo>
                  <a:cubicBezTo>
                    <a:pt x="4" y="114"/>
                    <a:pt x="5" y="115"/>
                    <a:pt x="4" y="113"/>
                  </a:cubicBezTo>
                  <a:cubicBezTo>
                    <a:pt x="3" y="112"/>
                    <a:pt x="3" y="113"/>
                    <a:pt x="3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4" y="109"/>
                    <a:pt x="3" y="109"/>
                  </a:cubicBezTo>
                  <a:cubicBezTo>
                    <a:pt x="3" y="109"/>
                    <a:pt x="2" y="108"/>
                    <a:pt x="2" y="108"/>
                  </a:cubicBezTo>
                  <a:cubicBezTo>
                    <a:pt x="2" y="108"/>
                    <a:pt x="3" y="108"/>
                    <a:pt x="2" y="108"/>
                  </a:cubicBezTo>
                  <a:cubicBezTo>
                    <a:pt x="2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2" y="106"/>
                    <a:pt x="2" y="106"/>
                  </a:cubicBezTo>
                  <a:cubicBezTo>
                    <a:pt x="2" y="106"/>
                    <a:pt x="3" y="105"/>
                    <a:pt x="3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5"/>
                    <a:pt x="14" y="104"/>
                  </a:cubicBezTo>
                  <a:cubicBezTo>
                    <a:pt x="13" y="102"/>
                    <a:pt x="13" y="103"/>
                    <a:pt x="13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3"/>
                    <a:pt x="7" y="103"/>
                    <a:pt x="6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1" y="102"/>
                    <a:pt x="2" y="102"/>
                    <a:pt x="3" y="102"/>
                  </a:cubicBezTo>
                  <a:cubicBezTo>
                    <a:pt x="3" y="102"/>
                    <a:pt x="5" y="102"/>
                    <a:pt x="3" y="102"/>
                  </a:cubicBezTo>
                  <a:cubicBezTo>
                    <a:pt x="1" y="102"/>
                    <a:pt x="1" y="101"/>
                    <a:pt x="1" y="101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7"/>
                  </a:cubicBezTo>
                  <a:cubicBezTo>
                    <a:pt x="4" y="97"/>
                    <a:pt x="4" y="97"/>
                    <a:pt x="3" y="97"/>
                  </a:cubicBezTo>
                  <a:cubicBezTo>
                    <a:pt x="3" y="97"/>
                    <a:pt x="2" y="96"/>
                    <a:pt x="2" y="96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8" y="96"/>
                    <a:pt x="7" y="95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9" y="92"/>
                    <a:pt x="9" y="92"/>
                  </a:cubicBezTo>
                  <a:cubicBezTo>
                    <a:pt x="10" y="92"/>
                    <a:pt x="7" y="91"/>
                    <a:pt x="10" y="92"/>
                  </a:cubicBezTo>
                  <a:cubicBezTo>
                    <a:pt x="12" y="92"/>
                    <a:pt x="13" y="93"/>
                    <a:pt x="13" y="93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2"/>
                    <a:pt x="12" y="91"/>
                    <a:pt x="11" y="91"/>
                  </a:cubicBezTo>
                  <a:cubicBezTo>
                    <a:pt x="11" y="91"/>
                    <a:pt x="10" y="91"/>
                    <a:pt x="10" y="91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89"/>
                    <a:pt x="15" y="88"/>
                    <a:pt x="14" y="88"/>
                  </a:cubicBezTo>
                  <a:cubicBezTo>
                    <a:pt x="14" y="88"/>
                    <a:pt x="13" y="88"/>
                    <a:pt x="13" y="88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7"/>
                    <a:pt x="12" y="87"/>
                  </a:cubicBezTo>
                  <a:cubicBezTo>
                    <a:pt x="13" y="87"/>
                    <a:pt x="15" y="87"/>
                    <a:pt x="15" y="87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6" y="86"/>
                    <a:pt x="17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82"/>
                    <a:pt x="24" y="84"/>
                    <a:pt x="25" y="83"/>
                  </a:cubicBezTo>
                  <a:cubicBezTo>
                    <a:pt x="26" y="83"/>
                    <a:pt x="26" y="82"/>
                    <a:pt x="26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78"/>
                    <a:pt x="38" y="77"/>
                    <a:pt x="38" y="77"/>
                  </a:cubicBezTo>
                  <a:cubicBezTo>
                    <a:pt x="39" y="77"/>
                    <a:pt x="40" y="77"/>
                    <a:pt x="40" y="77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39" y="76"/>
                    <a:pt x="39" y="76"/>
                  </a:cubicBezTo>
                  <a:cubicBezTo>
                    <a:pt x="38" y="76"/>
                    <a:pt x="37" y="77"/>
                    <a:pt x="37" y="77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5" y="77"/>
                    <a:pt x="35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81"/>
                    <a:pt x="30" y="81"/>
                    <a:pt x="30" y="8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1" y="77"/>
                    <a:pt x="32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2" y="68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2"/>
                    <a:pt x="48" y="61"/>
                    <a:pt x="47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8" y="58"/>
                    <a:pt x="47" y="58"/>
                    <a:pt x="48" y="58"/>
                  </a:cubicBezTo>
                  <a:cubicBezTo>
                    <a:pt x="48" y="58"/>
                    <a:pt x="49" y="57"/>
                    <a:pt x="49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5"/>
                    <a:pt x="49" y="55"/>
                    <a:pt x="50" y="55"/>
                  </a:cubicBezTo>
                  <a:cubicBezTo>
                    <a:pt x="50" y="54"/>
                    <a:pt x="52" y="54"/>
                    <a:pt x="52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3" y="55"/>
                    <a:pt x="54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6" y="52"/>
                    <a:pt x="56" y="53"/>
                    <a:pt x="56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52" y="54"/>
                    <a:pt x="51" y="53"/>
                  </a:cubicBezTo>
                  <a:cubicBezTo>
                    <a:pt x="51" y="53"/>
                    <a:pt x="50" y="52"/>
                    <a:pt x="50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1"/>
                    <a:pt x="54" y="51"/>
                    <a:pt x="53" y="51"/>
                  </a:cubicBezTo>
                  <a:cubicBezTo>
                    <a:pt x="51" y="51"/>
                    <a:pt x="52" y="50"/>
                    <a:pt x="52" y="50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4"/>
                    <a:pt x="60" y="44"/>
                    <a:pt x="60" y="44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2" y="43"/>
                    <a:pt x="62" y="43"/>
                  </a:cubicBezTo>
                  <a:cubicBezTo>
                    <a:pt x="63" y="43"/>
                    <a:pt x="64" y="44"/>
                    <a:pt x="64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44"/>
                    <a:pt x="68" y="43"/>
                    <a:pt x="67" y="43"/>
                  </a:cubicBezTo>
                  <a:cubicBezTo>
                    <a:pt x="66" y="43"/>
                    <a:pt x="65" y="43"/>
                    <a:pt x="65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5" y="43"/>
                    <a:pt x="63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1" y="43"/>
                    <a:pt x="61" y="43"/>
                  </a:cubicBezTo>
                  <a:cubicBezTo>
                    <a:pt x="60" y="43"/>
                    <a:pt x="59" y="42"/>
                    <a:pt x="59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7" y="42"/>
                    <a:pt x="66" y="41"/>
                  </a:cubicBezTo>
                  <a:cubicBezTo>
                    <a:pt x="66" y="41"/>
                    <a:pt x="66" y="40"/>
                    <a:pt x="66" y="40"/>
                  </a:cubicBezTo>
                  <a:cubicBezTo>
                    <a:pt x="66" y="40"/>
                    <a:pt x="65" y="40"/>
                    <a:pt x="65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5" y="38"/>
                    <a:pt x="64" y="37"/>
                    <a:pt x="64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4" y="38"/>
                    <a:pt x="63" y="38"/>
                  </a:cubicBezTo>
                  <a:cubicBezTo>
                    <a:pt x="62" y="38"/>
                    <a:pt x="63" y="38"/>
                    <a:pt x="62" y="38"/>
                  </a:cubicBezTo>
                  <a:cubicBezTo>
                    <a:pt x="61" y="38"/>
                    <a:pt x="60" y="38"/>
                    <a:pt x="61" y="38"/>
                  </a:cubicBezTo>
                  <a:cubicBezTo>
                    <a:pt x="61" y="38"/>
                    <a:pt x="62" y="37"/>
                    <a:pt x="62" y="37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5"/>
                    <a:pt x="66" y="34"/>
                    <a:pt x="66" y="34"/>
                  </a:cubicBezTo>
                  <a:cubicBezTo>
                    <a:pt x="67" y="34"/>
                    <a:pt x="68" y="33"/>
                    <a:pt x="68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5"/>
                    <a:pt x="78" y="25"/>
                    <a:pt x="78" y="2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6" y="23"/>
                    <a:pt x="75" y="23"/>
                    <a:pt x="75" y="23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1"/>
                  </a:cubicBezTo>
                  <a:cubicBezTo>
                    <a:pt x="75" y="21"/>
                    <a:pt x="74" y="20"/>
                    <a:pt x="74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9"/>
                    <a:pt x="78" y="19"/>
                    <a:pt x="78" y="18"/>
                  </a:cubicBezTo>
                  <a:cubicBezTo>
                    <a:pt x="78" y="17"/>
                    <a:pt x="81" y="17"/>
                    <a:pt x="81" y="17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6" y="17"/>
                    <a:pt x="86" y="17"/>
                    <a:pt x="86" y="18"/>
                  </a:cubicBezTo>
                  <a:cubicBezTo>
                    <a:pt x="86" y="19"/>
                    <a:pt x="85" y="18"/>
                    <a:pt x="86" y="19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9" y="16"/>
                  </a:cubicBezTo>
                  <a:cubicBezTo>
                    <a:pt x="89" y="16"/>
                    <a:pt x="91" y="16"/>
                    <a:pt x="91" y="16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0"/>
                    <a:pt x="92" y="20"/>
                    <a:pt x="93" y="20"/>
                  </a:cubicBezTo>
                  <a:cubicBezTo>
                    <a:pt x="94" y="20"/>
                    <a:pt x="95" y="19"/>
                    <a:pt x="95" y="19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5" y="11"/>
                    <a:pt x="105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4" y="11"/>
                    <a:pt x="113" y="11"/>
                    <a:pt x="114" y="11"/>
                  </a:cubicBezTo>
                  <a:cubicBezTo>
                    <a:pt x="114" y="10"/>
                    <a:pt x="115" y="10"/>
                    <a:pt x="115" y="10"/>
                  </a:cubicBezTo>
                  <a:cubicBezTo>
                    <a:pt x="115" y="9"/>
                    <a:pt x="116" y="9"/>
                    <a:pt x="116" y="9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6"/>
                    <a:pt x="118" y="6"/>
                    <a:pt x="120" y="6"/>
                  </a:cubicBezTo>
                  <a:cubicBezTo>
                    <a:pt x="122" y="6"/>
                    <a:pt x="122" y="6"/>
                    <a:pt x="122" y="6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8" y="2"/>
                    <a:pt x="128" y="1"/>
                  </a:cubicBezTo>
                  <a:cubicBezTo>
                    <a:pt x="128" y="1"/>
                    <a:pt x="128" y="0"/>
                    <a:pt x="129" y="0"/>
                  </a:cubicBezTo>
                  <a:cubicBezTo>
                    <a:pt x="129" y="0"/>
                    <a:pt x="130" y="0"/>
                    <a:pt x="130" y="0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27" y="11"/>
                    <a:pt x="127" y="11"/>
                    <a:pt x="127" y="10"/>
                  </a:cubicBezTo>
                  <a:cubicBezTo>
                    <a:pt x="128" y="10"/>
                    <a:pt x="128" y="9"/>
                    <a:pt x="128" y="9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0" y="5"/>
                    <a:pt x="130" y="5"/>
                    <a:pt x="131" y="5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5" y="5"/>
                    <a:pt x="135" y="5"/>
                    <a:pt x="135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6" y="8"/>
                    <a:pt x="136" y="7"/>
                    <a:pt x="137" y="7"/>
                  </a:cubicBezTo>
                  <a:cubicBezTo>
                    <a:pt x="137" y="7"/>
                    <a:pt x="137" y="8"/>
                    <a:pt x="137" y="7"/>
                  </a:cubicBezTo>
                  <a:cubicBezTo>
                    <a:pt x="138" y="7"/>
                    <a:pt x="138" y="8"/>
                    <a:pt x="138" y="7"/>
                  </a:cubicBezTo>
                  <a:cubicBezTo>
                    <a:pt x="138" y="5"/>
                    <a:pt x="139" y="5"/>
                    <a:pt x="139" y="5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2"/>
                    <a:pt x="147" y="3"/>
                  </a:cubicBezTo>
                  <a:cubicBezTo>
                    <a:pt x="146" y="3"/>
                    <a:pt x="145" y="3"/>
                    <a:pt x="145" y="3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5"/>
                    <a:pt x="145" y="5"/>
                    <a:pt x="145" y="5"/>
                  </a:cubicBezTo>
                  <a:cubicBezTo>
                    <a:pt x="144" y="6"/>
                    <a:pt x="145" y="5"/>
                    <a:pt x="144" y="6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7" y="5"/>
                    <a:pt x="147" y="5"/>
                    <a:pt x="147" y="5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3" y="5"/>
                    <a:pt x="154" y="5"/>
                    <a:pt x="154" y="5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8" y="7"/>
                    <a:pt x="158" y="7"/>
                    <a:pt x="158" y="7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10"/>
                    <a:pt x="160" y="9"/>
                    <a:pt x="160" y="10"/>
                  </a:cubicBezTo>
                  <a:cubicBezTo>
                    <a:pt x="159" y="10"/>
                    <a:pt x="160" y="10"/>
                    <a:pt x="159" y="10"/>
                  </a:cubicBezTo>
                  <a:cubicBezTo>
                    <a:pt x="158" y="11"/>
                    <a:pt x="157" y="12"/>
                    <a:pt x="157" y="12"/>
                  </a:cubicBezTo>
                  <a:cubicBezTo>
                    <a:pt x="157" y="12"/>
                    <a:pt x="157" y="12"/>
                    <a:pt x="156" y="12"/>
                  </a:cubicBezTo>
                  <a:cubicBezTo>
                    <a:pt x="155" y="12"/>
                    <a:pt x="155" y="12"/>
                    <a:pt x="155" y="1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2"/>
                    <a:pt x="153" y="13"/>
                    <a:pt x="152" y="12"/>
                  </a:cubicBezTo>
                  <a:cubicBezTo>
                    <a:pt x="151" y="11"/>
                    <a:pt x="150" y="11"/>
                    <a:pt x="150" y="11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9" y="16"/>
                    <a:pt x="159" y="16"/>
                    <a:pt x="159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1" y="17"/>
                    <a:pt x="161" y="17"/>
                    <a:pt x="161" y="17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57" y="18"/>
                    <a:pt x="158" y="17"/>
                    <a:pt x="157" y="18"/>
                  </a:cubicBezTo>
                  <a:cubicBezTo>
                    <a:pt x="156" y="19"/>
                    <a:pt x="155" y="20"/>
                    <a:pt x="155" y="20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1" y="20"/>
                    <a:pt x="151" y="20"/>
                    <a:pt x="151" y="20"/>
                  </a:cubicBezTo>
                  <a:cubicBezTo>
                    <a:pt x="151" y="19"/>
                    <a:pt x="151" y="19"/>
                    <a:pt x="151" y="19"/>
                  </a:cubicBezTo>
                  <a:cubicBezTo>
                    <a:pt x="151" y="18"/>
                    <a:pt x="151" y="18"/>
                    <a:pt x="151" y="18"/>
                  </a:cubicBezTo>
                  <a:cubicBezTo>
                    <a:pt x="151" y="17"/>
                    <a:pt x="151" y="17"/>
                    <a:pt x="151" y="17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48" y="16"/>
                    <a:pt x="148" y="15"/>
                    <a:pt x="147" y="15"/>
                  </a:cubicBezTo>
                  <a:cubicBezTo>
                    <a:pt x="146" y="15"/>
                    <a:pt x="146" y="14"/>
                    <a:pt x="146" y="14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3"/>
                    <a:pt x="135" y="14"/>
                    <a:pt x="134" y="14"/>
                  </a:cubicBezTo>
                  <a:cubicBezTo>
                    <a:pt x="133" y="14"/>
                    <a:pt x="133" y="15"/>
                    <a:pt x="133" y="1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0" y="21"/>
                    <a:pt x="130" y="21"/>
                    <a:pt x="130" y="2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30" y="24"/>
                    <a:pt x="130" y="24"/>
                    <a:pt x="130" y="24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28"/>
                    <a:pt x="123" y="28"/>
                    <a:pt x="122" y="27"/>
                  </a:cubicBezTo>
                  <a:cubicBezTo>
                    <a:pt x="121" y="26"/>
                    <a:pt x="120" y="26"/>
                    <a:pt x="120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0" y="27"/>
                    <a:pt x="110" y="27"/>
                    <a:pt x="110" y="27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89" y="30"/>
                    <a:pt x="88" y="30"/>
                    <a:pt x="88" y="30"/>
                  </a:cubicBezTo>
                  <a:cubicBezTo>
                    <a:pt x="87" y="29"/>
                    <a:pt x="86" y="29"/>
                    <a:pt x="86" y="29"/>
                  </a:cubicBezTo>
                  <a:cubicBezTo>
                    <a:pt x="85" y="29"/>
                    <a:pt x="85" y="29"/>
                    <a:pt x="85" y="29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7" y="49"/>
                  </a:cubicBezTo>
                  <a:cubicBezTo>
                    <a:pt x="66" y="50"/>
                    <a:pt x="67" y="48"/>
                    <a:pt x="66" y="5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63" y="54"/>
                    <a:pt x="62" y="54"/>
                  </a:cubicBezTo>
                  <a:cubicBezTo>
                    <a:pt x="62" y="54"/>
                    <a:pt x="61" y="54"/>
                    <a:pt x="61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3"/>
                  </a:cubicBezTo>
                  <a:cubicBezTo>
                    <a:pt x="44" y="84"/>
                    <a:pt x="44" y="85"/>
                    <a:pt x="44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5" y="94"/>
                    <a:pt x="45" y="94"/>
                    <a:pt x="45" y="94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43" y="116"/>
                    <a:pt x="43" y="116"/>
                    <a:pt x="43" y="11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9"/>
                    <a:pt x="42" y="119"/>
                    <a:pt x="42" y="119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4"/>
                    <a:pt x="42" y="124"/>
                  </a:cubicBezTo>
                  <a:cubicBezTo>
                    <a:pt x="41" y="124"/>
                    <a:pt x="41" y="125"/>
                    <a:pt x="41" y="12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39" y="124"/>
                    <a:pt x="39" y="124"/>
                    <a:pt x="39" y="124"/>
                  </a:cubicBezTo>
                  <a:lnTo>
                    <a:pt x="38" y="12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5" name="Freeform 374">
              <a:extLst>
                <a:ext uri="{FF2B5EF4-FFF2-40B4-BE49-F238E27FC236}">
                  <a16:creationId xmlns:a16="http://schemas.microsoft.com/office/drawing/2014/main" id="{F2C36587-4F59-F9E0-2D1F-D9CCEB2AC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1272"/>
              <a:ext cx="162" cy="247"/>
            </a:xfrm>
            <a:custGeom>
              <a:avLst/>
              <a:gdLst>
                <a:gd name="T0" fmla="*/ 54 w 68"/>
                <a:gd name="T1" fmla="*/ 7 h 104"/>
                <a:gd name="T2" fmla="*/ 48 w 68"/>
                <a:gd name="T3" fmla="*/ 2 h 104"/>
                <a:gd name="T4" fmla="*/ 39 w 68"/>
                <a:gd name="T5" fmla="*/ 2 h 104"/>
                <a:gd name="T6" fmla="*/ 34 w 68"/>
                <a:gd name="T7" fmla="*/ 5 h 104"/>
                <a:gd name="T8" fmla="*/ 32 w 68"/>
                <a:gd name="T9" fmla="*/ 13 h 104"/>
                <a:gd name="T10" fmla="*/ 26 w 68"/>
                <a:gd name="T11" fmla="*/ 17 h 104"/>
                <a:gd name="T12" fmla="*/ 19 w 68"/>
                <a:gd name="T13" fmla="*/ 15 h 104"/>
                <a:gd name="T14" fmla="*/ 9 w 68"/>
                <a:gd name="T15" fmla="*/ 12 h 104"/>
                <a:gd name="T16" fmla="*/ 1 w 68"/>
                <a:gd name="T17" fmla="*/ 11 h 104"/>
                <a:gd name="T18" fmla="*/ 2 w 68"/>
                <a:gd name="T19" fmla="*/ 14 h 104"/>
                <a:gd name="T20" fmla="*/ 9 w 68"/>
                <a:gd name="T21" fmla="*/ 18 h 104"/>
                <a:gd name="T22" fmla="*/ 14 w 68"/>
                <a:gd name="T23" fmla="*/ 20 h 104"/>
                <a:gd name="T24" fmla="*/ 18 w 68"/>
                <a:gd name="T25" fmla="*/ 24 h 104"/>
                <a:gd name="T26" fmla="*/ 18 w 68"/>
                <a:gd name="T27" fmla="*/ 28 h 104"/>
                <a:gd name="T28" fmla="*/ 18 w 68"/>
                <a:gd name="T29" fmla="*/ 32 h 104"/>
                <a:gd name="T30" fmla="*/ 20 w 68"/>
                <a:gd name="T31" fmla="*/ 35 h 104"/>
                <a:gd name="T32" fmla="*/ 19 w 68"/>
                <a:gd name="T33" fmla="*/ 41 h 104"/>
                <a:gd name="T34" fmla="*/ 21 w 68"/>
                <a:gd name="T35" fmla="*/ 45 h 104"/>
                <a:gd name="T36" fmla="*/ 24 w 68"/>
                <a:gd name="T37" fmla="*/ 47 h 104"/>
                <a:gd name="T38" fmla="*/ 26 w 68"/>
                <a:gd name="T39" fmla="*/ 48 h 104"/>
                <a:gd name="T40" fmla="*/ 29 w 68"/>
                <a:gd name="T41" fmla="*/ 51 h 104"/>
                <a:gd name="T42" fmla="*/ 30 w 68"/>
                <a:gd name="T43" fmla="*/ 55 h 104"/>
                <a:gd name="T44" fmla="*/ 27 w 68"/>
                <a:gd name="T45" fmla="*/ 56 h 104"/>
                <a:gd name="T46" fmla="*/ 23 w 68"/>
                <a:gd name="T47" fmla="*/ 59 h 104"/>
                <a:gd name="T48" fmla="*/ 20 w 68"/>
                <a:gd name="T49" fmla="*/ 62 h 104"/>
                <a:gd name="T50" fmla="*/ 17 w 68"/>
                <a:gd name="T51" fmla="*/ 66 h 104"/>
                <a:gd name="T52" fmla="*/ 12 w 68"/>
                <a:gd name="T53" fmla="*/ 69 h 104"/>
                <a:gd name="T54" fmla="*/ 11 w 68"/>
                <a:gd name="T55" fmla="*/ 71 h 104"/>
                <a:gd name="T56" fmla="*/ 8 w 68"/>
                <a:gd name="T57" fmla="*/ 72 h 104"/>
                <a:gd name="T58" fmla="*/ 5 w 68"/>
                <a:gd name="T59" fmla="*/ 74 h 104"/>
                <a:gd name="T60" fmla="*/ 3 w 68"/>
                <a:gd name="T61" fmla="*/ 78 h 104"/>
                <a:gd name="T62" fmla="*/ 4 w 68"/>
                <a:gd name="T63" fmla="*/ 81 h 104"/>
                <a:gd name="T64" fmla="*/ 5 w 68"/>
                <a:gd name="T65" fmla="*/ 86 h 104"/>
                <a:gd name="T66" fmla="*/ 5 w 68"/>
                <a:gd name="T67" fmla="*/ 89 h 104"/>
                <a:gd name="T68" fmla="*/ 5 w 68"/>
                <a:gd name="T69" fmla="*/ 94 h 104"/>
                <a:gd name="T70" fmla="*/ 7 w 68"/>
                <a:gd name="T71" fmla="*/ 98 h 104"/>
                <a:gd name="T72" fmla="*/ 10 w 68"/>
                <a:gd name="T73" fmla="*/ 100 h 104"/>
                <a:gd name="T74" fmla="*/ 14 w 68"/>
                <a:gd name="T75" fmla="*/ 101 h 104"/>
                <a:gd name="T76" fmla="*/ 16 w 68"/>
                <a:gd name="T77" fmla="*/ 104 h 104"/>
                <a:gd name="T78" fmla="*/ 23 w 68"/>
                <a:gd name="T79" fmla="*/ 103 h 104"/>
                <a:gd name="T80" fmla="*/ 29 w 68"/>
                <a:gd name="T81" fmla="*/ 102 h 104"/>
                <a:gd name="T82" fmla="*/ 34 w 68"/>
                <a:gd name="T83" fmla="*/ 100 h 104"/>
                <a:gd name="T84" fmla="*/ 38 w 68"/>
                <a:gd name="T85" fmla="*/ 99 h 104"/>
                <a:gd name="T86" fmla="*/ 43 w 68"/>
                <a:gd name="T87" fmla="*/ 99 h 104"/>
                <a:gd name="T88" fmla="*/ 58 w 68"/>
                <a:gd name="T89" fmla="*/ 88 h 104"/>
                <a:gd name="T90" fmla="*/ 68 w 68"/>
                <a:gd name="T91" fmla="*/ 75 h 104"/>
                <a:gd name="T92" fmla="*/ 60 w 68"/>
                <a:gd name="T93" fmla="*/ 67 h 104"/>
                <a:gd name="T94" fmla="*/ 60 w 68"/>
                <a:gd name="T95" fmla="*/ 62 h 104"/>
                <a:gd name="T96" fmla="*/ 59 w 68"/>
                <a:gd name="T97" fmla="*/ 58 h 104"/>
                <a:gd name="T98" fmla="*/ 56 w 68"/>
                <a:gd name="T99" fmla="*/ 55 h 104"/>
                <a:gd name="T100" fmla="*/ 57 w 68"/>
                <a:gd name="T101" fmla="*/ 50 h 104"/>
                <a:gd name="T102" fmla="*/ 59 w 68"/>
                <a:gd name="T103" fmla="*/ 47 h 104"/>
                <a:gd name="T104" fmla="*/ 57 w 68"/>
                <a:gd name="T105" fmla="*/ 42 h 104"/>
                <a:gd name="T106" fmla="*/ 54 w 68"/>
                <a:gd name="T107" fmla="*/ 37 h 104"/>
                <a:gd name="T108" fmla="*/ 53 w 68"/>
                <a:gd name="T109" fmla="*/ 34 h 104"/>
                <a:gd name="T110" fmla="*/ 57 w 68"/>
                <a:gd name="T111" fmla="*/ 29 h 104"/>
                <a:gd name="T112" fmla="*/ 57 w 68"/>
                <a:gd name="T113" fmla="*/ 25 h 104"/>
                <a:gd name="T114" fmla="*/ 50 w 68"/>
                <a:gd name="T115" fmla="*/ 21 h 104"/>
                <a:gd name="T116" fmla="*/ 50 w 68"/>
                <a:gd name="T117" fmla="*/ 16 h 104"/>
                <a:gd name="T118" fmla="*/ 51 w 68"/>
                <a:gd name="T119" fmla="*/ 1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" h="104">
                  <a:moveTo>
                    <a:pt x="51" y="12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3"/>
                    <a:pt x="50" y="3"/>
                  </a:cubicBezTo>
                  <a:cubicBezTo>
                    <a:pt x="49" y="3"/>
                    <a:pt x="48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8" y="3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7"/>
                    <a:pt x="24" y="16"/>
                  </a:cubicBezTo>
                  <a:cubicBezTo>
                    <a:pt x="23" y="15"/>
                    <a:pt x="22" y="15"/>
                    <a:pt x="22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0" y="55"/>
                    <a:pt x="30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3" y="58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7" y="66"/>
                    <a:pt x="16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5" y="66"/>
                    <a:pt x="15" y="66"/>
                    <a:pt x="14" y="67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2" y="69"/>
                    <a:pt x="12" y="69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3"/>
                    <a:pt x="5" y="73"/>
                    <a:pt x="5" y="7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6" y="89"/>
                    <a:pt x="5" y="89"/>
                    <a:pt x="5" y="89"/>
                  </a:cubicBezTo>
                  <a:cubicBezTo>
                    <a:pt x="5" y="90"/>
                    <a:pt x="6" y="91"/>
                    <a:pt x="6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5" y="93"/>
                    <a:pt x="5" y="94"/>
                    <a:pt x="5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2" y="100"/>
                    <a:pt x="12" y="100"/>
                  </a:cubicBezTo>
                  <a:cubicBezTo>
                    <a:pt x="12" y="101"/>
                    <a:pt x="11" y="102"/>
                    <a:pt x="11" y="102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6" y="102"/>
                    <a:pt x="26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102"/>
                    <a:pt x="28" y="102"/>
                    <a:pt x="29" y="102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101"/>
                    <a:pt x="29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6"/>
                    <a:pt x="68" y="75"/>
                    <a:pt x="68" y="75"/>
                  </a:cubicBezTo>
                  <a:cubicBezTo>
                    <a:pt x="68" y="75"/>
                    <a:pt x="67" y="74"/>
                    <a:pt x="67" y="7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1" y="65"/>
                    <a:pt x="61" y="65"/>
                    <a:pt x="61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2" y="63"/>
                    <a:pt x="61" y="62"/>
                    <a:pt x="61" y="62"/>
                  </a:cubicBezTo>
                  <a:cubicBezTo>
                    <a:pt x="61" y="62"/>
                    <a:pt x="60" y="62"/>
                    <a:pt x="60" y="62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60"/>
                    <a:pt x="58" y="59"/>
                    <a:pt x="58" y="59"/>
                  </a:cubicBezTo>
                  <a:cubicBezTo>
                    <a:pt x="59" y="59"/>
                    <a:pt x="59" y="58"/>
                    <a:pt x="59" y="58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57"/>
                    <a:pt x="57" y="57"/>
                    <a:pt x="57" y="57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6" y="53"/>
                  </a:cubicBezTo>
                  <a:cubicBezTo>
                    <a:pt x="56" y="53"/>
                    <a:pt x="56" y="53"/>
                    <a:pt x="56" y="52"/>
                  </a:cubicBezTo>
                  <a:cubicBezTo>
                    <a:pt x="56" y="51"/>
                    <a:pt x="57" y="50"/>
                    <a:pt x="57" y="50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3"/>
                    <a:pt x="55" y="32"/>
                    <a:pt x="55" y="32"/>
                  </a:cubicBezTo>
                  <a:cubicBezTo>
                    <a:pt x="55" y="32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3"/>
                  </a:cubicBezTo>
                  <a:lnTo>
                    <a:pt x="51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6" name="Freeform 375">
              <a:extLst>
                <a:ext uri="{FF2B5EF4-FFF2-40B4-BE49-F238E27FC236}">
                  <a16:creationId xmlns:a16="http://schemas.microsoft.com/office/drawing/2014/main" id="{AC6DC1FD-724C-506A-5408-6F229BBA1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681"/>
              <a:ext cx="266" cy="150"/>
            </a:xfrm>
            <a:custGeom>
              <a:avLst/>
              <a:gdLst>
                <a:gd name="T0" fmla="*/ 42 w 112"/>
                <a:gd name="T1" fmla="*/ 57 h 63"/>
                <a:gd name="T2" fmla="*/ 43 w 112"/>
                <a:gd name="T3" fmla="*/ 50 h 63"/>
                <a:gd name="T4" fmla="*/ 49 w 112"/>
                <a:gd name="T5" fmla="*/ 47 h 63"/>
                <a:gd name="T6" fmla="*/ 43 w 112"/>
                <a:gd name="T7" fmla="*/ 38 h 63"/>
                <a:gd name="T8" fmla="*/ 36 w 112"/>
                <a:gd name="T9" fmla="*/ 32 h 63"/>
                <a:gd name="T10" fmla="*/ 27 w 112"/>
                <a:gd name="T11" fmla="*/ 33 h 63"/>
                <a:gd name="T12" fmla="*/ 20 w 112"/>
                <a:gd name="T13" fmla="*/ 36 h 63"/>
                <a:gd name="T14" fmla="*/ 13 w 112"/>
                <a:gd name="T15" fmla="*/ 36 h 63"/>
                <a:gd name="T16" fmla="*/ 5 w 112"/>
                <a:gd name="T17" fmla="*/ 35 h 63"/>
                <a:gd name="T18" fmla="*/ 0 w 112"/>
                <a:gd name="T19" fmla="*/ 32 h 63"/>
                <a:gd name="T20" fmla="*/ 1 w 112"/>
                <a:gd name="T21" fmla="*/ 29 h 63"/>
                <a:gd name="T22" fmla="*/ 4 w 112"/>
                <a:gd name="T23" fmla="*/ 24 h 63"/>
                <a:gd name="T24" fmla="*/ 9 w 112"/>
                <a:gd name="T25" fmla="*/ 16 h 63"/>
                <a:gd name="T26" fmla="*/ 11 w 112"/>
                <a:gd name="T27" fmla="*/ 11 h 63"/>
                <a:gd name="T28" fmla="*/ 11 w 112"/>
                <a:gd name="T29" fmla="*/ 6 h 63"/>
                <a:gd name="T30" fmla="*/ 14 w 112"/>
                <a:gd name="T31" fmla="*/ 4 h 63"/>
                <a:gd name="T32" fmla="*/ 23 w 112"/>
                <a:gd name="T33" fmla="*/ 3 h 63"/>
                <a:gd name="T34" fmla="*/ 31 w 112"/>
                <a:gd name="T35" fmla="*/ 5 h 63"/>
                <a:gd name="T36" fmla="*/ 40 w 112"/>
                <a:gd name="T37" fmla="*/ 7 h 63"/>
                <a:gd name="T38" fmla="*/ 45 w 112"/>
                <a:gd name="T39" fmla="*/ 7 h 63"/>
                <a:gd name="T40" fmla="*/ 52 w 112"/>
                <a:gd name="T41" fmla="*/ 8 h 63"/>
                <a:gd name="T42" fmla="*/ 54 w 112"/>
                <a:gd name="T43" fmla="*/ 4 h 63"/>
                <a:gd name="T44" fmla="*/ 59 w 112"/>
                <a:gd name="T45" fmla="*/ 2 h 63"/>
                <a:gd name="T46" fmla="*/ 64 w 112"/>
                <a:gd name="T47" fmla="*/ 0 h 63"/>
                <a:gd name="T48" fmla="*/ 70 w 112"/>
                <a:gd name="T49" fmla="*/ 0 h 63"/>
                <a:gd name="T50" fmla="*/ 75 w 112"/>
                <a:gd name="T51" fmla="*/ 1 h 63"/>
                <a:gd name="T52" fmla="*/ 76 w 112"/>
                <a:gd name="T53" fmla="*/ 4 h 63"/>
                <a:gd name="T54" fmla="*/ 76 w 112"/>
                <a:gd name="T55" fmla="*/ 8 h 63"/>
                <a:gd name="T56" fmla="*/ 82 w 112"/>
                <a:gd name="T57" fmla="*/ 10 h 63"/>
                <a:gd name="T58" fmla="*/ 84 w 112"/>
                <a:gd name="T59" fmla="*/ 15 h 63"/>
                <a:gd name="T60" fmla="*/ 88 w 112"/>
                <a:gd name="T61" fmla="*/ 16 h 63"/>
                <a:gd name="T62" fmla="*/ 94 w 112"/>
                <a:gd name="T63" fmla="*/ 16 h 63"/>
                <a:gd name="T64" fmla="*/ 98 w 112"/>
                <a:gd name="T65" fmla="*/ 19 h 63"/>
                <a:gd name="T66" fmla="*/ 104 w 112"/>
                <a:gd name="T67" fmla="*/ 20 h 63"/>
                <a:gd name="T68" fmla="*/ 112 w 112"/>
                <a:gd name="T69" fmla="*/ 23 h 63"/>
                <a:gd name="T70" fmla="*/ 110 w 112"/>
                <a:gd name="T71" fmla="*/ 30 h 63"/>
                <a:gd name="T72" fmla="*/ 111 w 112"/>
                <a:gd name="T73" fmla="*/ 36 h 63"/>
                <a:gd name="T74" fmla="*/ 103 w 112"/>
                <a:gd name="T75" fmla="*/ 38 h 63"/>
                <a:gd name="T76" fmla="*/ 99 w 112"/>
                <a:gd name="T77" fmla="*/ 42 h 63"/>
                <a:gd name="T78" fmla="*/ 94 w 112"/>
                <a:gd name="T79" fmla="*/ 44 h 63"/>
                <a:gd name="T80" fmla="*/ 88 w 112"/>
                <a:gd name="T81" fmla="*/ 46 h 63"/>
                <a:gd name="T82" fmla="*/ 85 w 112"/>
                <a:gd name="T83" fmla="*/ 47 h 63"/>
                <a:gd name="T84" fmla="*/ 81 w 112"/>
                <a:gd name="T85" fmla="*/ 50 h 63"/>
                <a:gd name="T86" fmla="*/ 81 w 112"/>
                <a:gd name="T87" fmla="*/ 53 h 63"/>
                <a:gd name="T88" fmla="*/ 88 w 112"/>
                <a:gd name="T89" fmla="*/ 56 h 63"/>
                <a:gd name="T90" fmla="*/ 87 w 112"/>
                <a:gd name="T91" fmla="*/ 59 h 63"/>
                <a:gd name="T92" fmla="*/ 81 w 112"/>
                <a:gd name="T93" fmla="*/ 60 h 63"/>
                <a:gd name="T94" fmla="*/ 74 w 112"/>
                <a:gd name="T95" fmla="*/ 63 h 63"/>
                <a:gd name="T96" fmla="*/ 72 w 112"/>
                <a:gd name="T97" fmla="*/ 59 h 63"/>
                <a:gd name="T98" fmla="*/ 66 w 112"/>
                <a:gd name="T99" fmla="*/ 56 h 63"/>
                <a:gd name="T100" fmla="*/ 71 w 112"/>
                <a:gd name="T101" fmla="*/ 52 h 63"/>
                <a:gd name="T102" fmla="*/ 68 w 112"/>
                <a:gd name="T103" fmla="*/ 50 h 63"/>
                <a:gd name="T104" fmla="*/ 62 w 112"/>
                <a:gd name="T105" fmla="*/ 48 h 63"/>
                <a:gd name="T106" fmla="*/ 65 w 112"/>
                <a:gd name="T107" fmla="*/ 46 h 63"/>
                <a:gd name="T108" fmla="*/ 62 w 112"/>
                <a:gd name="T109" fmla="*/ 44 h 63"/>
                <a:gd name="T110" fmla="*/ 61 w 112"/>
                <a:gd name="T111" fmla="*/ 43 h 63"/>
                <a:gd name="T112" fmla="*/ 55 w 112"/>
                <a:gd name="T113" fmla="*/ 47 h 63"/>
                <a:gd name="T114" fmla="*/ 51 w 112"/>
                <a:gd name="T115" fmla="*/ 52 h 63"/>
                <a:gd name="T116" fmla="*/ 47 w 112"/>
                <a:gd name="T117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" h="63">
                  <a:moveTo>
                    <a:pt x="48" y="57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3" y="23"/>
                    <a:pt x="4" y="23"/>
                  </a:cubicBezTo>
                  <a:cubicBezTo>
                    <a:pt x="4" y="23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3" y="5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8" y="4"/>
                    <a:pt x="28" y="4"/>
                  </a:cubicBezTo>
                  <a:cubicBezTo>
                    <a:pt x="28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2" y="6"/>
                    <a:pt x="32" y="6"/>
                  </a:cubicBezTo>
                  <a:cubicBezTo>
                    <a:pt x="33" y="6"/>
                    <a:pt x="34" y="6"/>
                    <a:pt x="34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7"/>
                    <a:pt x="53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2" y="10"/>
                    <a:pt x="82" y="10"/>
                    <a:pt x="82" y="10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1"/>
                    <a:pt x="106" y="20"/>
                    <a:pt x="107" y="20"/>
                  </a:cubicBezTo>
                  <a:cubicBezTo>
                    <a:pt x="107" y="20"/>
                    <a:pt x="108" y="21"/>
                    <a:pt x="108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12" y="23"/>
                    <a:pt x="112" y="23"/>
                  </a:cubicBezTo>
                  <a:cubicBezTo>
                    <a:pt x="112" y="23"/>
                    <a:pt x="112" y="24"/>
                    <a:pt x="112" y="24"/>
                  </a:cubicBezTo>
                  <a:cubicBezTo>
                    <a:pt x="112" y="24"/>
                    <a:pt x="112" y="25"/>
                    <a:pt x="112" y="25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26"/>
                    <a:pt x="111" y="27"/>
                    <a:pt x="111" y="27"/>
                  </a:cubicBezTo>
                  <a:cubicBezTo>
                    <a:pt x="111" y="27"/>
                    <a:pt x="111" y="28"/>
                    <a:pt x="111" y="28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9" y="36"/>
                    <a:pt x="108" y="37"/>
                    <a:pt x="108" y="37"/>
                  </a:cubicBezTo>
                  <a:cubicBezTo>
                    <a:pt x="107" y="37"/>
                    <a:pt x="106" y="36"/>
                    <a:pt x="106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89" y="58"/>
                    <a:pt x="89" y="58"/>
                  </a:cubicBezTo>
                  <a:cubicBezTo>
                    <a:pt x="89" y="58"/>
                    <a:pt x="87" y="59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8"/>
                    <a:pt x="82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50"/>
                    <a:pt x="63" y="50"/>
                    <a:pt x="63" y="50"/>
                  </a:cubicBezTo>
                  <a:cubicBezTo>
                    <a:pt x="62" y="50"/>
                    <a:pt x="61" y="49"/>
                    <a:pt x="61" y="49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2" y="46"/>
                    <a:pt x="62" y="46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45"/>
                    <a:pt x="62" y="45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46"/>
                    <a:pt x="60" y="46"/>
                    <a:pt x="59" y="46"/>
                  </a:cubicBezTo>
                  <a:cubicBezTo>
                    <a:pt x="59" y="46"/>
                    <a:pt x="58" y="46"/>
                    <a:pt x="58" y="46"/>
                  </a:cubicBezTo>
                  <a:cubicBezTo>
                    <a:pt x="58" y="46"/>
                    <a:pt x="58" y="46"/>
                    <a:pt x="56" y="46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8" y="53"/>
                    <a:pt x="48" y="54"/>
                    <a:pt x="48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8" y="57"/>
                    <a:pt x="48" y="57"/>
                    <a:pt x="48" y="5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7" name="Freeform 376">
              <a:extLst>
                <a:ext uri="{FF2B5EF4-FFF2-40B4-BE49-F238E27FC236}">
                  <a16:creationId xmlns:a16="http://schemas.microsoft.com/office/drawing/2014/main" id="{6D6715CA-A2C3-902F-5E12-381E4F9FD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1602"/>
              <a:ext cx="140" cy="100"/>
            </a:xfrm>
            <a:custGeom>
              <a:avLst/>
              <a:gdLst>
                <a:gd name="T0" fmla="*/ 51 w 59"/>
                <a:gd name="T1" fmla="*/ 35 h 42"/>
                <a:gd name="T2" fmla="*/ 48 w 59"/>
                <a:gd name="T3" fmla="*/ 35 h 42"/>
                <a:gd name="T4" fmla="*/ 47 w 59"/>
                <a:gd name="T5" fmla="*/ 37 h 42"/>
                <a:gd name="T6" fmla="*/ 46 w 59"/>
                <a:gd name="T7" fmla="*/ 40 h 42"/>
                <a:gd name="T8" fmla="*/ 45 w 59"/>
                <a:gd name="T9" fmla="*/ 42 h 42"/>
                <a:gd name="T10" fmla="*/ 43 w 59"/>
                <a:gd name="T11" fmla="*/ 40 h 42"/>
                <a:gd name="T12" fmla="*/ 41 w 59"/>
                <a:gd name="T13" fmla="*/ 40 h 42"/>
                <a:gd name="T14" fmla="*/ 38 w 59"/>
                <a:gd name="T15" fmla="*/ 40 h 42"/>
                <a:gd name="T16" fmla="*/ 36 w 59"/>
                <a:gd name="T17" fmla="*/ 39 h 42"/>
                <a:gd name="T18" fmla="*/ 33 w 59"/>
                <a:gd name="T19" fmla="*/ 40 h 42"/>
                <a:gd name="T20" fmla="*/ 29 w 59"/>
                <a:gd name="T21" fmla="*/ 39 h 42"/>
                <a:gd name="T22" fmla="*/ 25 w 59"/>
                <a:gd name="T23" fmla="*/ 39 h 42"/>
                <a:gd name="T24" fmla="*/ 22 w 59"/>
                <a:gd name="T25" fmla="*/ 37 h 42"/>
                <a:gd name="T26" fmla="*/ 19 w 59"/>
                <a:gd name="T27" fmla="*/ 37 h 42"/>
                <a:gd name="T28" fmla="*/ 13 w 59"/>
                <a:gd name="T29" fmla="*/ 36 h 42"/>
                <a:gd name="T30" fmla="*/ 10 w 59"/>
                <a:gd name="T31" fmla="*/ 36 h 42"/>
                <a:gd name="T32" fmla="*/ 7 w 59"/>
                <a:gd name="T33" fmla="*/ 37 h 42"/>
                <a:gd name="T34" fmla="*/ 6 w 59"/>
                <a:gd name="T35" fmla="*/ 38 h 42"/>
                <a:gd name="T36" fmla="*/ 5 w 59"/>
                <a:gd name="T37" fmla="*/ 39 h 42"/>
                <a:gd name="T38" fmla="*/ 2 w 59"/>
                <a:gd name="T39" fmla="*/ 39 h 42"/>
                <a:gd name="T40" fmla="*/ 2 w 59"/>
                <a:gd name="T41" fmla="*/ 35 h 42"/>
                <a:gd name="T42" fmla="*/ 0 w 59"/>
                <a:gd name="T43" fmla="*/ 33 h 42"/>
                <a:gd name="T44" fmla="*/ 1 w 59"/>
                <a:gd name="T45" fmla="*/ 31 h 42"/>
                <a:gd name="T46" fmla="*/ 4 w 59"/>
                <a:gd name="T47" fmla="*/ 29 h 42"/>
                <a:gd name="T48" fmla="*/ 3 w 59"/>
                <a:gd name="T49" fmla="*/ 24 h 42"/>
                <a:gd name="T50" fmla="*/ 2 w 59"/>
                <a:gd name="T51" fmla="*/ 20 h 42"/>
                <a:gd name="T52" fmla="*/ 6 w 59"/>
                <a:gd name="T53" fmla="*/ 19 h 42"/>
                <a:gd name="T54" fmla="*/ 10 w 59"/>
                <a:gd name="T55" fmla="*/ 17 h 42"/>
                <a:gd name="T56" fmla="*/ 13 w 59"/>
                <a:gd name="T57" fmla="*/ 17 h 42"/>
                <a:gd name="T58" fmla="*/ 15 w 59"/>
                <a:gd name="T59" fmla="*/ 15 h 42"/>
                <a:gd name="T60" fmla="*/ 16 w 59"/>
                <a:gd name="T61" fmla="*/ 11 h 42"/>
                <a:gd name="T62" fmla="*/ 19 w 59"/>
                <a:gd name="T63" fmla="*/ 9 h 42"/>
                <a:gd name="T64" fmla="*/ 21 w 59"/>
                <a:gd name="T65" fmla="*/ 7 h 42"/>
                <a:gd name="T66" fmla="*/ 21 w 59"/>
                <a:gd name="T67" fmla="*/ 4 h 42"/>
                <a:gd name="T68" fmla="*/ 26 w 59"/>
                <a:gd name="T69" fmla="*/ 3 h 42"/>
                <a:gd name="T70" fmla="*/ 29 w 59"/>
                <a:gd name="T71" fmla="*/ 1 h 42"/>
                <a:gd name="T72" fmla="*/ 31 w 59"/>
                <a:gd name="T73" fmla="*/ 0 h 42"/>
                <a:gd name="T74" fmla="*/ 34 w 59"/>
                <a:gd name="T75" fmla="*/ 1 h 42"/>
                <a:gd name="T76" fmla="*/ 36 w 59"/>
                <a:gd name="T77" fmla="*/ 1 h 42"/>
                <a:gd name="T78" fmla="*/ 38 w 59"/>
                <a:gd name="T79" fmla="*/ 1 h 42"/>
                <a:gd name="T80" fmla="*/ 38 w 59"/>
                <a:gd name="T81" fmla="*/ 3 h 42"/>
                <a:gd name="T82" fmla="*/ 42 w 59"/>
                <a:gd name="T83" fmla="*/ 2 h 42"/>
                <a:gd name="T84" fmla="*/ 45 w 59"/>
                <a:gd name="T85" fmla="*/ 3 h 42"/>
                <a:gd name="T86" fmla="*/ 48 w 59"/>
                <a:gd name="T87" fmla="*/ 5 h 42"/>
                <a:gd name="T88" fmla="*/ 48 w 59"/>
                <a:gd name="T89" fmla="*/ 8 h 42"/>
                <a:gd name="T90" fmla="*/ 48 w 59"/>
                <a:gd name="T91" fmla="*/ 10 h 42"/>
                <a:gd name="T92" fmla="*/ 48 w 59"/>
                <a:gd name="T93" fmla="*/ 12 h 42"/>
                <a:gd name="T94" fmla="*/ 50 w 59"/>
                <a:gd name="T95" fmla="*/ 14 h 42"/>
                <a:gd name="T96" fmla="*/ 53 w 59"/>
                <a:gd name="T97" fmla="*/ 18 h 42"/>
                <a:gd name="T98" fmla="*/ 54 w 59"/>
                <a:gd name="T99" fmla="*/ 20 h 42"/>
                <a:gd name="T100" fmla="*/ 56 w 59"/>
                <a:gd name="T101" fmla="*/ 20 h 42"/>
                <a:gd name="T102" fmla="*/ 59 w 59"/>
                <a:gd name="T103" fmla="*/ 24 h 42"/>
                <a:gd name="T104" fmla="*/ 56 w 59"/>
                <a:gd name="T105" fmla="*/ 26 h 42"/>
                <a:gd name="T106" fmla="*/ 52 w 59"/>
                <a:gd name="T107" fmla="*/ 26 h 42"/>
                <a:gd name="T108" fmla="*/ 51 w 59"/>
                <a:gd name="T109" fmla="*/ 28 h 42"/>
                <a:gd name="T110" fmla="*/ 52 w 59"/>
                <a:gd name="T111" fmla="*/ 31 h 42"/>
                <a:gd name="T112" fmla="*/ 53 w 59"/>
                <a:gd name="T113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" h="42">
                  <a:moveTo>
                    <a:pt x="53" y="35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9"/>
                    <a:pt x="46" y="39"/>
                    <a:pt x="46" y="40"/>
                  </a:cubicBezTo>
                  <a:cubicBezTo>
                    <a:pt x="46" y="40"/>
                    <a:pt x="46" y="41"/>
                    <a:pt x="46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6" y="39"/>
                    <a:pt x="25" y="39"/>
                  </a:cubicBezTo>
                  <a:cubicBezTo>
                    <a:pt x="25" y="39"/>
                    <a:pt x="24" y="38"/>
                    <a:pt x="24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5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40" y="3"/>
                    <a:pt x="40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4"/>
                    <a:pt x="53" y="34"/>
                    <a:pt x="53" y="34"/>
                  </a:cubicBezTo>
                  <a:lnTo>
                    <a:pt x="53" y="3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8" name="Freeform 377">
              <a:extLst>
                <a:ext uri="{FF2B5EF4-FFF2-40B4-BE49-F238E27FC236}">
                  <a16:creationId xmlns:a16="http://schemas.microsoft.com/office/drawing/2014/main" id="{C7E2F930-F67D-1D34-4E19-923C261ED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" y="1562"/>
              <a:ext cx="107" cy="50"/>
            </a:xfrm>
            <a:custGeom>
              <a:avLst/>
              <a:gdLst>
                <a:gd name="T0" fmla="*/ 1 w 45"/>
                <a:gd name="T1" fmla="*/ 17 h 21"/>
                <a:gd name="T2" fmla="*/ 2 w 45"/>
                <a:gd name="T3" fmla="*/ 16 h 21"/>
                <a:gd name="T4" fmla="*/ 5 w 45"/>
                <a:gd name="T5" fmla="*/ 15 h 21"/>
                <a:gd name="T6" fmla="*/ 7 w 45"/>
                <a:gd name="T7" fmla="*/ 15 h 21"/>
                <a:gd name="T8" fmla="*/ 10 w 45"/>
                <a:gd name="T9" fmla="*/ 15 h 21"/>
                <a:gd name="T10" fmla="*/ 13 w 45"/>
                <a:gd name="T11" fmla="*/ 15 h 21"/>
                <a:gd name="T12" fmla="*/ 15 w 45"/>
                <a:gd name="T13" fmla="*/ 15 h 21"/>
                <a:gd name="T14" fmla="*/ 19 w 45"/>
                <a:gd name="T15" fmla="*/ 15 h 21"/>
                <a:gd name="T16" fmla="*/ 21 w 45"/>
                <a:gd name="T17" fmla="*/ 16 h 21"/>
                <a:gd name="T18" fmla="*/ 23 w 45"/>
                <a:gd name="T19" fmla="*/ 14 h 21"/>
                <a:gd name="T20" fmla="*/ 25 w 45"/>
                <a:gd name="T21" fmla="*/ 15 h 21"/>
                <a:gd name="T22" fmla="*/ 26 w 45"/>
                <a:gd name="T23" fmla="*/ 16 h 21"/>
                <a:gd name="T24" fmla="*/ 29 w 45"/>
                <a:gd name="T25" fmla="*/ 17 h 21"/>
                <a:gd name="T26" fmla="*/ 30 w 45"/>
                <a:gd name="T27" fmla="*/ 18 h 21"/>
                <a:gd name="T28" fmla="*/ 32 w 45"/>
                <a:gd name="T29" fmla="*/ 19 h 21"/>
                <a:gd name="T30" fmla="*/ 34 w 45"/>
                <a:gd name="T31" fmla="*/ 21 h 21"/>
                <a:gd name="T32" fmla="*/ 38 w 45"/>
                <a:gd name="T33" fmla="*/ 20 h 21"/>
                <a:gd name="T34" fmla="*/ 42 w 45"/>
                <a:gd name="T35" fmla="*/ 19 h 21"/>
                <a:gd name="T36" fmla="*/ 44 w 45"/>
                <a:gd name="T37" fmla="*/ 17 h 21"/>
                <a:gd name="T38" fmla="*/ 45 w 45"/>
                <a:gd name="T39" fmla="*/ 15 h 21"/>
                <a:gd name="T40" fmla="*/ 44 w 45"/>
                <a:gd name="T41" fmla="*/ 13 h 21"/>
                <a:gd name="T42" fmla="*/ 43 w 45"/>
                <a:gd name="T43" fmla="*/ 12 h 21"/>
                <a:gd name="T44" fmla="*/ 42 w 45"/>
                <a:gd name="T45" fmla="*/ 11 h 21"/>
                <a:gd name="T46" fmla="*/ 42 w 45"/>
                <a:gd name="T47" fmla="*/ 8 h 21"/>
                <a:gd name="T48" fmla="*/ 42 w 45"/>
                <a:gd name="T49" fmla="*/ 5 h 21"/>
                <a:gd name="T50" fmla="*/ 39 w 45"/>
                <a:gd name="T51" fmla="*/ 4 h 21"/>
                <a:gd name="T52" fmla="*/ 35 w 45"/>
                <a:gd name="T53" fmla="*/ 4 h 21"/>
                <a:gd name="T54" fmla="*/ 32 w 45"/>
                <a:gd name="T55" fmla="*/ 2 h 21"/>
                <a:gd name="T56" fmla="*/ 28 w 45"/>
                <a:gd name="T57" fmla="*/ 0 h 21"/>
                <a:gd name="T58" fmla="*/ 24 w 45"/>
                <a:gd name="T59" fmla="*/ 0 h 21"/>
                <a:gd name="T60" fmla="*/ 22 w 45"/>
                <a:gd name="T61" fmla="*/ 1 h 21"/>
                <a:gd name="T62" fmla="*/ 21 w 45"/>
                <a:gd name="T63" fmla="*/ 3 h 21"/>
                <a:gd name="T64" fmla="*/ 21 w 45"/>
                <a:gd name="T65" fmla="*/ 6 h 21"/>
                <a:gd name="T66" fmla="*/ 20 w 45"/>
                <a:gd name="T67" fmla="*/ 8 h 21"/>
                <a:gd name="T68" fmla="*/ 17 w 45"/>
                <a:gd name="T69" fmla="*/ 9 h 21"/>
                <a:gd name="T70" fmla="*/ 15 w 45"/>
                <a:gd name="T71" fmla="*/ 8 h 21"/>
                <a:gd name="T72" fmla="*/ 13 w 45"/>
                <a:gd name="T73" fmla="*/ 7 h 21"/>
                <a:gd name="T74" fmla="*/ 11 w 45"/>
                <a:gd name="T75" fmla="*/ 5 h 21"/>
                <a:gd name="T76" fmla="*/ 10 w 45"/>
                <a:gd name="T77" fmla="*/ 3 h 21"/>
                <a:gd name="T78" fmla="*/ 8 w 45"/>
                <a:gd name="T79" fmla="*/ 3 h 21"/>
                <a:gd name="T80" fmla="*/ 6 w 45"/>
                <a:gd name="T81" fmla="*/ 4 h 21"/>
                <a:gd name="T82" fmla="*/ 4 w 45"/>
                <a:gd name="T83" fmla="*/ 5 h 21"/>
                <a:gd name="T84" fmla="*/ 2 w 45"/>
                <a:gd name="T85" fmla="*/ 7 h 21"/>
                <a:gd name="T86" fmla="*/ 2 w 45"/>
                <a:gd name="T87" fmla="*/ 9 h 21"/>
                <a:gd name="T88" fmla="*/ 0 w 45"/>
                <a:gd name="T89" fmla="*/ 11 h 21"/>
                <a:gd name="T90" fmla="*/ 0 w 45"/>
                <a:gd name="T91" fmla="*/ 13 h 21"/>
                <a:gd name="T92" fmla="*/ 0 w 45"/>
                <a:gd name="T93" fmla="*/ 16 h 21"/>
                <a:gd name="T94" fmla="*/ 0 w 45"/>
                <a:gd name="T9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" h="21">
                  <a:moveTo>
                    <a:pt x="0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7" y="20"/>
                    <a:pt x="38" y="20"/>
                  </a:cubicBezTo>
                  <a:cubicBezTo>
                    <a:pt x="38" y="20"/>
                    <a:pt x="39" y="20"/>
                    <a:pt x="40" y="20"/>
                  </a:cubicBezTo>
                  <a:cubicBezTo>
                    <a:pt x="40" y="20"/>
                    <a:pt x="41" y="19"/>
                    <a:pt x="41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1" y="10"/>
                    <a:pt x="42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2" y="9"/>
                    <a:pt x="42" y="9"/>
                    <a:pt x="42" y="8"/>
                  </a:cubicBezTo>
                  <a:cubicBezTo>
                    <a:pt x="42" y="8"/>
                    <a:pt x="43" y="7"/>
                    <a:pt x="43" y="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2" y="5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9" name="Freeform 378">
              <a:extLst>
                <a:ext uri="{FF2B5EF4-FFF2-40B4-BE49-F238E27FC236}">
                  <a16:creationId xmlns:a16="http://schemas.microsoft.com/office/drawing/2014/main" id="{421982AD-0534-4E9C-C254-CA8233B68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1526"/>
              <a:ext cx="69" cy="46"/>
            </a:xfrm>
            <a:custGeom>
              <a:avLst/>
              <a:gdLst>
                <a:gd name="T0" fmla="*/ 22 w 29"/>
                <a:gd name="T1" fmla="*/ 19 h 19"/>
                <a:gd name="T2" fmla="*/ 18 w 29"/>
                <a:gd name="T3" fmla="*/ 19 h 19"/>
                <a:gd name="T4" fmla="*/ 16 w 29"/>
                <a:gd name="T5" fmla="*/ 17 h 19"/>
                <a:gd name="T6" fmla="*/ 12 w 29"/>
                <a:gd name="T7" fmla="*/ 15 h 19"/>
                <a:gd name="T8" fmla="*/ 8 w 29"/>
                <a:gd name="T9" fmla="*/ 15 h 19"/>
                <a:gd name="T10" fmla="*/ 6 w 29"/>
                <a:gd name="T11" fmla="*/ 16 h 19"/>
                <a:gd name="T12" fmla="*/ 5 w 29"/>
                <a:gd name="T13" fmla="*/ 16 h 19"/>
                <a:gd name="T14" fmla="*/ 5 w 29"/>
                <a:gd name="T15" fmla="*/ 15 h 19"/>
                <a:gd name="T16" fmla="*/ 6 w 29"/>
                <a:gd name="T17" fmla="*/ 14 h 19"/>
                <a:gd name="T18" fmla="*/ 6 w 29"/>
                <a:gd name="T19" fmla="*/ 12 h 19"/>
                <a:gd name="T20" fmla="*/ 5 w 29"/>
                <a:gd name="T21" fmla="*/ 12 h 19"/>
                <a:gd name="T22" fmla="*/ 4 w 29"/>
                <a:gd name="T23" fmla="*/ 12 h 19"/>
                <a:gd name="T24" fmla="*/ 3 w 29"/>
                <a:gd name="T25" fmla="*/ 12 h 19"/>
                <a:gd name="T26" fmla="*/ 1 w 29"/>
                <a:gd name="T27" fmla="*/ 12 h 19"/>
                <a:gd name="T28" fmla="*/ 0 w 29"/>
                <a:gd name="T29" fmla="*/ 11 h 19"/>
                <a:gd name="T30" fmla="*/ 0 w 29"/>
                <a:gd name="T31" fmla="*/ 9 h 19"/>
                <a:gd name="T32" fmla="*/ 0 w 29"/>
                <a:gd name="T33" fmla="*/ 8 h 19"/>
                <a:gd name="T34" fmla="*/ 0 w 29"/>
                <a:gd name="T35" fmla="*/ 7 h 19"/>
                <a:gd name="T36" fmla="*/ 0 w 29"/>
                <a:gd name="T37" fmla="*/ 5 h 19"/>
                <a:gd name="T38" fmla="*/ 1 w 29"/>
                <a:gd name="T39" fmla="*/ 4 h 19"/>
                <a:gd name="T40" fmla="*/ 4 w 29"/>
                <a:gd name="T41" fmla="*/ 3 h 19"/>
                <a:gd name="T42" fmla="*/ 5 w 29"/>
                <a:gd name="T43" fmla="*/ 2 h 19"/>
                <a:gd name="T44" fmla="*/ 6 w 29"/>
                <a:gd name="T45" fmla="*/ 2 h 19"/>
                <a:gd name="T46" fmla="*/ 8 w 29"/>
                <a:gd name="T47" fmla="*/ 1 h 19"/>
                <a:gd name="T48" fmla="*/ 11 w 29"/>
                <a:gd name="T49" fmla="*/ 1 h 19"/>
                <a:gd name="T50" fmla="*/ 12 w 29"/>
                <a:gd name="T51" fmla="*/ 1 h 19"/>
                <a:gd name="T52" fmla="*/ 13 w 29"/>
                <a:gd name="T53" fmla="*/ 1 h 19"/>
                <a:gd name="T54" fmla="*/ 15 w 29"/>
                <a:gd name="T55" fmla="*/ 1 h 19"/>
                <a:gd name="T56" fmla="*/ 15 w 29"/>
                <a:gd name="T57" fmla="*/ 1 h 19"/>
                <a:gd name="T58" fmla="*/ 18 w 29"/>
                <a:gd name="T59" fmla="*/ 1 h 19"/>
                <a:gd name="T60" fmla="*/ 18 w 29"/>
                <a:gd name="T61" fmla="*/ 1 h 19"/>
                <a:gd name="T62" fmla="*/ 20 w 29"/>
                <a:gd name="T63" fmla="*/ 1 h 19"/>
                <a:gd name="T64" fmla="*/ 23 w 29"/>
                <a:gd name="T65" fmla="*/ 2 h 19"/>
                <a:gd name="T66" fmla="*/ 26 w 29"/>
                <a:gd name="T67" fmla="*/ 2 h 19"/>
                <a:gd name="T68" fmla="*/ 28 w 29"/>
                <a:gd name="T69" fmla="*/ 1 h 19"/>
                <a:gd name="T70" fmla="*/ 29 w 29"/>
                <a:gd name="T71" fmla="*/ 2 h 19"/>
                <a:gd name="T72" fmla="*/ 28 w 29"/>
                <a:gd name="T73" fmla="*/ 3 h 19"/>
                <a:gd name="T74" fmla="*/ 27 w 29"/>
                <a:gd name="T75" fmla="*/ 4 h 19"/>
                <a:gd name="T76" fmla="*/ 26 w 29"/>
                <a:gd name="T77" fmla="*/ 5 h 19"/>
                <a:gd name="T78" fmla="*/ 25 w 29"/>
                <a:gd name="T79" fmla="*/ 7 h 19"/>
                <a:gd name="T80" fmla="*/ 25 w 29"/>
                <a:gd name="T81" fmla="*/ 7 h 19"/>
                <a:gd name="T82" fmla="*/ 25 w 29"/>
                <a:gd name="T83" fmla="*/ 9 h 19"/>
                <a:gd name="T84" fmla="*/ 25 w 29"/>
                <a:gd name="T85" fmla="*/ 11 h 19"/>
                <a:gd name="T86" fmla="*/ 25 w 29"/>
                <a:gd name="T87" fmla="*/ 12 h 19"/>
                <a:gd name="T88" fmla="*/ 25 w 29"/>
                <a:gd name="T89" fmla="*/ 14 h 19"/>
                <a:gd name="T90" fmla="*/ 26 w 29"/>
                <a:gd name="T91" fmla="*/ 16 h 19"/>
                <a:gd name="T92" fmla="*/ 26 w 29"/>
                <a:gd name="T93" fmla="*/ 16 h 19"/>
                <a:gd name="T94" fmla="*/ 24 w 29"/>
                <a:gd name="T95" fmla="*/ 18 h 19"/>
                <a:gd name="T96" fmla="*/ 24 w 29"/>
                <a:gd name="T9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" h="19">
                  <a:moveTo>
                    <a:pt x="24" y="19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4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3"/>
                    <a:pt x="1" y="12"/>
                  </a:cubicBezTo>
                  <a:cubicBezTo>
                    <a:pt x="1" y="12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2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1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0" name="Freeform 379">
              <a:extLst>
                <a:ext uri="{FF2B5EF4-FFF2-40B4-BE49-F238E27FC236}">
                  <a16:creationId xmlns:a16="http://schemas.microsoft.com/office/drawing/2014/main" id="{3D686F99-0355-BE02-C027-D972BC2B6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1272"/>
              <a:ext cx="162" cy="247"/>
            </a:xfrm>
            <a:custGeom>
              <a:avLst/>
              <a:gdLst>
                <a:gd name="T0" fmla="*/ 54 w 68"/>
                <a:gd name="T1" fmla="*/ 7 h 104"/>
                <a:gd name="T2" fmla="*/ 48 w 68"/>
                <a:gd name="T3" fmla="*/ 2 h 104"/>
                <a:gd name="T4" fmla="*/ 39 w 68"/>
                <a:gd name="T5" fmla="*/ 2 h 104"/>
                <a:gd name="T6" fmla="*/ 34 w 68"/>
                <a:gd name="T7" fmla="*/ 5 h 104"/>
                <a:gd name="T8" fmla="*/ 32 w 68"/>
                <a:gd name="T9" fmla="*/ 13 h 104"/>
                <a:gd name="T10" fmla="*/ 26 w 68"/>
                <a:gd name="T11" fmla="*/ 17 h 104"/>
                <a:gd name="T12" fmla="*/ 19 w 68"/>
                <a:gd name="T13" fmla="*/ 15 h 104"/>
                <a:gd name="T14" fmla="*/ 9 w 68"/>
                <a:gd name="T15" fmla="*/ 12 h 104"/>
                <a:gd name="T16" fmla="*/ 1 w 68"/>
                <a:gd name="T17" fmla="*/ 11 h 104"/>
                <a:gd name="T18" fmla="*/ 2 w 68"/>
                <a:gd name="T19" fmla="*/ 14 h 104"/>
                <a:gd name="T20" fmla="*/ 9 w 68"/>
                <a:gd name="T21" fmla="*/ 18 h 104"/>
                <a:gd name="T22" fmla="*/ 14 w 68"/>
                <a:gd name="T23" fmla="*/ 20 h 104"/>
                <a:gd name="T24" fmla="*/ 18 w 68"/>
                <a:gd name="T25" fmla="*/ 24 h 104"/>
                <a:gd name="T26" fmla="*/ 18 w 68"/>
                <a:gd name="T27" fmla="*/ 28 h 104"/>
                <a:gd name="T28" fmla="*/ 18 w 68"/>
                <a:gd name="T29" fmla="*/ 32 h 104"/>
                <a:gd name="T30" fmla="*/ 20 w 68"/>
                <a:gd name="T31" fmla="*/ 35 h 104"/>
                <a:gd name="T32" fmla="*/ 19 w 68"/>
                <a:gd name="T33" fmla="*/ 41 h 104"/>
                <a:gd name="T34" fmla="*/ 21 w 68"/>
                <a:gd name="T35" fmla="*/ 45 h 104"/>
                <a:gd name="T36" fmla="*/ 24 w 68"/>
                <a:gd name="T37" fmla="*/ 47 h 104"/>
                <a:gd name="T38" fmla="*/ 26 w 68"/>
                <a:gd name="T39" fmla="*/ 48 h 104"/>
                <a:gd name="T40" fmla="*/ 29 w 68"/>
                <a:gd name="T41" fmla="*/ 51 h 104"/>
                <a:gd name="T42" fmla="*/ 30 w 68"/>
                <a:gd name="T43" fmla="*/ 55 h 104"/>
                <a:gd name="T44" fmla="*/ 27 w 68"/>
                <a:gd name="T45" fmla="*/ 56 h 104"/>
                <a:gd name="T46" fmla="*/ 23 w 68"/>
                <a:gd name="T47" fmla="*/ 59 h 104"/>
                <a:gd name="T48" fmla="*/ 20 w 68"/>
                <a:gd name="T49" fmla="*/ 62 h 104"/>
                <a:gd name="T50" fmla="*/ 17 w 68"/>
                <a:gd name="T51" fmla="*/ 66 h 104"/>
                <a:gd name="T52" fmla="*/ 12 w 68"/>
                <a:gd name="T53" fmla="*/ 69 h 104"/>
                <a:gd name="T54" fmla="*/ 11 w 68"/>
                <a:gd name="T55" fmla="*/ 71 h 104"/>
                <a:gd name="T56" fmla="*/ 8 w 68"/>
                <a:gd name="T57" fmla="*/ 72 h 104"/>
                <a:gd name="T58" fmla="*/ 5 w 68"/>
                <a:gd name="T59" fmla="*/ 74 h 104"/>
                <a:gd name="T60" fmla="*/ 3 w 68"/>
                <a:gd name="T61" fmla="*/ 78 h 104"/>
                <a:gd name="T62" fmla="*/ 4 w 68"/>
                <a:gd name="T63" fmla="*/ 81 h 104"/>
                <a:gd name="T64" fmla="*/ 5 w 68"/>
                <a:gd name="T65" fmla="*/ 86 h 104"/>
                <a:gd name="T66" fmla="*/ 5 w 68"/>
                <a:gd name="T67" fmla="*/ 89 h 104"/>
                <a:gd name="T68" fmla="*/ 5 w 68"/>
                <a:gd name="T69" fmla="*/ 94 h 104"/>
                <a:gd name="T70" fmla="*/ 7 w 68"/>
                <a:gd name="T71" fmla="*/ 98 h 104"/>
                <a:gd name="T72" fmla="*/ 10 w 68"/>
                <a:gd name="T73" fmla="*/ 100 h 104"/>
                <a:gd name="T74" fmla="*/ 14 w 68"/>
                <a:gd name="T75" fmla="*/ 101 h 104"/>
                <a:gd name="T76" fmla="*/ 16 w 68"/>
                <a:gd name="T77" fmla="*/ 104 h 104"/>
                <a:gd name="T78" fmla="*/ 23 w 68"/>
                <a:gd name="T79" fmla="*/ 103 h 104"/>
                <a:gd name="T80" fmla="*/ 29 w 68"/>
                <a:gd name="T81" fmla="*/ 102 h 104"/>
                <a:gd name="T82" fmla="*/ 34 w 68"/>
                <a:gd name="T83" fmla="*/ 100 h 104"/>
                <a:gd name="T84" fmla="*/ 38 w 68"/>
                <a:gd name="T85" fmla="*/ 99 h 104"/>
                <a:gd name="T86" fmla="*/ 43 w 68"/>
                <a:gd name="T87" fmla="*/ 99 h 104"/>
                <a:gd name="T88" fmla="*/ 58 w 68"/>
                <a:gd name="T89" fmla="*/ 88 h 104"/>
                <a:gd name="T90" fmla="*/ 68 w 68"/>
                <a:gd name="T91" fmla="*/ 75 h 104"/>
                <a:gd name="T92" fmla="*/ 60 w 68"/>
                <a:gd name="T93" fmla="*/ 67 h 104"/>
                <a:gd name="T94" fmla="*/ 60 w 68"/>
                <a:gd name="T95" fmla="*/ 62 h 104"/>
                <a:gd name="T96" fmla="*/ 59 w 68"/>
                <a:gd name="T97" fmla="*/ 58 h 104"/>
                <a:gd name="T98" fmla="*/ 56 w 68"/>
                <a:gd name="T99" fmla="*/ 55 h 104"/>
                <a:gd name="T100" fmla="*/ 57 w 68"/>
                <a:gd name="T101" fmla="*/ 50 h 104"/>
                <a:gd name="T102" fmla="*/ 59 w 68"/>
                <a:gd name="T103" fmla="*/ 47 h 104"/>
                <a:gd name="T104" fmla="*/ 57 w 68"/>
                <a:gd name="T105" fmla="*/ 42 h 104"/>
                <a:gd name="T106" fmla="*/ 54 w 68"/>
                <a:gd name="T107" fmla="*/ 37 h 104"/>
                <a:gd name="T108" fmla="*/ 53 w 68"/>
                <a:gd name="T109" fmla="*/ 34 h 104"/>
                <a:gd name="T110" fmla="*/ 57 w 68"/>
                <a:gd name="T111" fmla="*/ 29 h 104"/>
                <a:gd name="T112" fmla="*/ 57 w 68"/>
                <a:gd name="T113" fmla="*/ 25 h 104"/>
                <a:gd name="T114" fmla="*/ 50 w 68"/>
                <a:gd name="T115" fmla="*/ 21 h 104"/>
                <a:gd name="T116" fmla="*/ 50 w 68"/>
                <a:gd name="T117" fmla="*/ 16 h 104"/>
                <a:gd name="T118" fmla="*/ 51 w 68"/>
                <a:gd name="T119" fmla="*/ 1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" h="104">
                  <a:moveTo>
                    <a:pt x="51" y="12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3"/>
                    <a:pt x="50" y="3"/>
                  </a:cubicBezTo>
                  <a:cubicBezTo>
                    <a:pt x="49" y="3"/>
                    <a:pt x="48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8" y="3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7"/>
                    <a:pt x="24" y="16"/>
                  </a:cubicBezTo>
                  <a:cubicBezTo>
                    <a:pt x="23" y="15"/>
                    <a:pt x="22" y="15"/>
                    <a:pt x="22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0" y="55"/>
                    <a:pt x="30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3" y="58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7" y="66"/>
                    <a:pt x="16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5" y="66"/>
                    <a:pt x="15" y="66"/>
                    <a:pt x="14" y="67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2" y="69"/>
                    <a:pt x="12" y="69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3"/>
                    <a:pt x="5" y="73"/>
                    <a:pt x="5" y="7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6" y="89"/>
                    <a:pt x="5" y="89"/>
                    <a:pt x="5" y="89"/>
                  </a:cubicBezTo>
                  <a:cubicBezTo>
                    <a:pt x="5" y="90"/>
                    <a:pt x="6" y="91"/>
                    <a:pt x="6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5" y="93"/>
                    <a:pt x="5" y="94"/>
                    <a:pt x="5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2" y="100"/>
                    <a:pt x="12" y="100"/>
                  </a:cubicBezTo>
                  <a:cubicBezTo>
                    <a:pt x="12" y="101"/>
                    <a:pt x="11" y="102"/>
                    <a:pt x="11" y="102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6" y="102"/>
                    <a:pt x="26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102"/>
                    <a:pt x="28" y="102"/>
                    <a:pt x="29" y="102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101"/>
                    <a:pt x="29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6"/>
                    <a:pt x="68" y="75"/>
                    <a:pt x="68" y="75"/>
                  </a:cubicBezTo>
                  <a:cubicBezTo>
                    <a:pt x="68" y="75"/>
                    <a:pt x="67" y="74"/>
                    <a:pt x="67" y="7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1" y="65"/>
                    <a:pt x="61" y="65"/>
                    <a:pt x="61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2" y="63"/>
                    <a:pt x="61" y="62"/>
                    <a:pt x="61" y="62"/>
                  </a:cubicBezTo>
                  <a:cubicBezTo>
                    <a:pt x="61" y="62"/>
                    <a:pt x="60" y="62"/>
                    <a:pt x="60" y="62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60"/>
                    <a:pt x="58" y="59"/>
                    <a:pt x="58" y="59"/>
                  </a:cubicBezTo>
                  <a:cubicBezTo>
                    <a:pt x="59" y="59"/>
                    <a:pt x="59" y="58"/>
                    <a:pt x="59" y="58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57"/>
                    <a:pt x="57" y="57"/>
                    <a:pt x="57" y="57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6" y="53"/>
                  </a:cubicBezTo>
                  <a:cubicBezTo>
                    <a:pt x="56" y="53"/>
                    <a:pt x="56" y="53"/>
                    <a:pt x="56" y="52"/>
                  </a:cubicBezTo>
                  <a:cubicBezTo>
                    <a:pt x="56" y="51"/>
                    <a:pt x="57" y="50"/>
                    <a:pt x="57" y="50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3"/>
                    <a:pt x="55" y="32"/>
                    <a:pt x="55" y="32"/>
                  </a:cubicBezTo>
                  <a:cubicBezTo>
                    <a:pt x="55" y="32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3"/>
                  </a:cubicBezTo>
                  <a:lnTo>
                    <a:pt x="51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1" name="Freeform 380">
              <a:extLst>
                <a:ext uri="{FF2B5EF4-FFF2-40B4-BE49-F238E27FC236}">
                  <a16:creationId xmlns:a16="http://schemas.microsoft.com/office/drawing/2014/main" id="{C6B6F921-3B61-03BE-D4EE-8AC27453C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681"/>
              <a:ext cx="266" cy="150"/>
            </a:xfrm>
            <a:custGeom>
              <a:avLst/>
              <a:gdLst>
                <a:gd name="T0" fmla="*/ 42 w 112"/>
                <a:gd name="T1" fmla="*/ 57 h 63"/>
                <a:gd name="T2" fmla="*/ 43 w 112"/>
                <a:gd name="T3" fmla="*/ 50 h 63"/>
                <a:gd name="T4" fmla="*/ 49 w 112"/>
                <a:gd name="T5" fmla="*/ 47 h 63"/>
                <a:gd name="T6" fmla="*/ 43 w 112"/>
                <a:gd name="T7" fmla="*/ 38 h 63"/>
                <a:gd name="T8" fmla="*/ 36 w 112"/>
                <a:gd name="T9" fmla="*/ 32 h 63"/>
                <a:gd name="T10" fmla="*/ 27 w 112"/>
                <a:gd name="T11" fmla="*/ 33 h 63"/>
                <a:gd name="T12" fmla="*/ 20 w 112"/>
                <a:gd name="T13" fmla="*/ 36 h 63"/>
                <a:gd name="T14" fmla="*/ 13 w 112"/>
                <a:gd name="T15" fmla="*/ 36 h 63"/>
                <a:gd name="T16" fmla="*/ 5 w 112"/>
                <a:gd name="T17" fmla="*/ 35 h 63"/>
                <a:gd name="T18" fmla="*/ 0 w 112"/>
                <a:gd name="T19" fmla="*/ 32 h 63"/>
                <a:gd name="T20" fmla="*/ 1 w 112"/>
                <a:gd name="T21" fmla="*/ 29 h 63"/>
                <a:gd name="T22" fmla="*/ 4 w 112"/>
                <a:gd name="T23" fmla="*/ 24 h 63"/>
                <a:gd name="T24" fmla="*/ 9 w 112"/>
                <a:gd name="T25" fmla="*/ 16 h 63"/>
                <a:gd name="T26" fmla="*/ 11 w 112"/>
                <a:gd name="T27" fmla="*/ 11 h 63"/>
                <a:gd name="T28" fmla="*/ 11 w 112"/>
                <a:gd name="T29" fmla="*/ 6 h 63"/>
                <a:gd name="T30" fmla="*/ 14 w 112"/>
                <a:gd name="T31" fmla="*/ 4 h 63"/>
                <a:gd name="T32" fmla="*/ 23 w 112"/>
                <a:gd name="T33" fmla="*/ 3 h 63"/>
                <a:gd name="T34" fmla="*/ 31 w 112"/>
                <a:gd name="T35" fmla="*/ 5 h 63"/>
                <a:gd name="T36" fmla="*/ 40 w 112"/>
                <a:gd name="T37" fmla="*/ 7 h 63"/>
                <a:gd name="T38" fmla="*/ 45 w 112"/>
                <a:gd name="T39" fmla="*/ 7 h 63"/>
                <a:gd name="T40" fmla="*/ 52 w 112"/>
                <a:gd name="T41" fmla="*/ 8 h 63"/>
                <a:gd name="T42" fmla="*/ 54 w 112"/>
                <a:gd name="T43" fmla="*/ 4 h 63"/>
                <a:gd name="T44" fmla="*/ 59 w 112"/>
                <a:gd name="T45" fmla="*/ 2 h 63"/>
                <a:gd name="T46" fmla="*/ 64 w 112"/>
                <a:gd name="T47" fmla="*/ 0 h 63"/>
                <a:gd name="T48" fmla="*/ 70 w 112"/>
                <a:gd name="T49" fmla="*/ 0 h 63"/>
                <a:gd name="T50" fmla="*/ 75 w 112"/>
                <a:gd name="T51" fmla="*/ 1 h 63"/>
                <a:gd name="T52" fmla="*/ 76 w 112"/>
                <a:gd name="T53" fmla="*/ 4 h 63"/>
                <a:gd name="T54" fmla="*/ 76 w 112"/>
                <a:gd name="T55" fmla="*/ 8 h 63"/>
                <a:gd name="T56" fmla="*/ 82 w 112"/>
                <a:gd name="T57" fmla="*/ 10 h 63"/>
                <a:gd name="T58" fmla="*/ 84 w 112"/>
                <a:gd name="T59" fmla="*/ 15 h 63"/>
                <a:gd name="T60" fmla="*/ 88 w 112"/>
                <a:gd name="T61" fmla="*/ 16 h 63"/>
                <a:gd name="T62" fmla="*/ 94 w 112"/>
                <a:gd name="T63" fmla="*/ 16 h 63"/>
                <a:gd name="T64" fmla="*/ 98 w 112"/>
                <a:gd name="T65" fmla="*/ 19 h 63"/>
                <a:gd name="T66" fmla="*/ 104 w 112"/>
                <a:gd name="T67" fmla="*/ 20 h 63"/>
                <a:gd name="T68" fmla="*/ 112 w 112"/>
                <a:gd name="T69" fmla="*/ 23 h 63"/>
                <a:gd name="T70" fmla="*/ 110 w 112"/>
                <a:gd name="T71" fmla="*/ 30 h 63"/>
                <a:gd name="T72" fmla="*/ 111 w 112"/>
                <a:gd name="T73" fmla="*/ 36 h 63"/>
                <a:gd name="T74" fmla="*/ 103 w 112"/>
                <a:gd name="T75" fmla="*/ 38 h 63"/>
                <a:gd name="T76" fmla="*/ 99 w 112"/>
                <a:gd name="T77" fmla="*/ 42 h 63"/>
                <a:gd name="T78" fmla="*/ 94 w 112"/>
                <a:gd name="T79" fmla="*/ 44 h 63"/>
                <a:gd name="T80" fmla="*/ 88 w 112"/>
                <a:gd name="T81" fmla="*/ 46 h 63"/>
                <a:gd name="T82" fmla="*/ 85 w 112"/>
                <a:gd name="T83" fmla="*/ 47 h 63"/>
                <a:gd name="T84" fmla="*/ 81 w 112"/>
                <a:gd name="T85" fmla="*/ 50 h 63"/>
                <a:gd name="T86" fmla="*/ 81 w 112"/>
                <a:gd name="T87" fmla="*/ 53 h 63"/>
                <a:gd name="T88" fmla="*/ 88 w 112"/>
                <a:gd name="T89" fmla="*/ 56 h 63"/>
                <a:gd name="T90" fmla="*/ 87 w 112"/>
                <a:gd name="T91" fmla="*/ 59 h 63"/>
                <a:gd name="T92" fmla="*/ 81 w 112"/>
                <a:gd name="T93" fmla="*/ 60 h 63"/>
                <a:gd name="T94" fmla="*/ 74 w 112"/>
                <a:gd name="T95" fmla="*/ 63 h 63"/>
                <a:gd name="T96" fmla="*/ 72 w 112"/>
                <a:gd name="T97" fmla="*/ 59 h 63"/>
                <a:gd name="T98" fmla="*/ 66 w 112"/>
                <a:gd name="T99" fmla="*/ 56 h 63"/>
                <a:gd name="T100" fmla="*/ 71 w 112"/>
                <a:gd name="T101" fmla="*/ 52 h 63"/>
                <a:gd name="T102" fmla="*/ 68 w 112"/>
                <a:gd name="T103" fmla="*/ 50 h 63"/>
                <a:gd name="T104" fmla="*/ 62 w 112"/>
                <a:gd name="T105" fmla="*/ 48 h 63"/>
                <a:gd name="T106" fmla="*/ 65 w 112"/>
                <a:gd name="T107" fmla="*/ 46 h 63"/>
                <a:gd name="T108" fmla="*/ 62 w 112"/>
                <a:gd name="T109" fmla="*/ 44 h 63"/>
                <a:gd name="T110" fmla="*/ 61 w 112"/>
                <a:gd name="T111" fmla="*/ 43 h 63"/>
                <a:gd name="T112" fmla="*/ 55 w 112"/>
                <a:gd name="T113" fmla="*/ 47 h 63"/>
                <a:gd name="T114" fmla="*/ 51 w 112"/>
                <a:gd name="T115" fmla="*/ 52 h 63"/>
                <a:gd name="T116" fmla="*/ 47 w 112"/>
                <a:gd name="T117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" h="63">
                  <a:moveTo>
                    <a:pt x="48" y="57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3" y="23"/>
                    <a:pt x="4" y="23"/>
                  </a:cubicBezTo>
                  <a:cubicBezTo>
                    <a:pt x="4" y="23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3" y="5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8" y="4"/>
                    <a:pt x="28" y="4"/>
                  </a:cubicBezTo>
                  <a:cubicBezTo>
                    <a:pt x="28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2" y="6"/>
                    <a:pt x="32" y="6"/>
                  </a:cubicBezTo>
                  <a:cubicBezTo>
                    <a:pt x="33" y="6"/>
                    <a:pt x="34" y="6"/>
                    <a:pt x="34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7"/>
                    <a:pt x="53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2" y="10"/>
                    <a:pt x="82" y="10"/>
                    <a:pt x="82" y="10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1"/>
                    <a:pt x="106" y="20"/>
                    <a:pt x="107" y="20"/>
                  </a:cubicBezTo>
                  <a:cubicBezTo>
                    <a:pt x="107" y="20"/>
                    <a:pt x="108" y="21"/>
                    <a:pt x="108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12" y="23"/>
                    <a:pt x="112" y="23"/>
                  </a:cubicBezTo>
                  <a:cubicBezTo>
                    <a:pt x="112" y="23"/>
                    <a:pt x="112" y="24"/>
                    <a:pt x="112" y="24"/>
                  </a:cubicBezTo>
                  <a:cubicBezTo>
                    <a:pt x="112" y="24"/>
                    <a:pt x="112" y="25"/>
                    <a:pt x="112" y="25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26"/>
                    <a:pt x="111" y="27"/>
                    <a:pt x="111" y="27"/>
                  </a:cubicBezTo>
                  <a:cubicBezTo>
                    <a:pt x="111" y="27"/>
                    <a:pt x="111" y="28"/>
                    <a:pt x="111" y="28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9" y="36"/>
                    <a:pt x="108" y="37"/>
                    <a:pt x="108" y="37"/>
                  </a:cubicBezTo>
                  <a:cubicBezTo>
                    <a:pt x="107" y="37"/>
                    <a:pt x="106" y="36"/>
                    <a:pt x="106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89" y="58"/>
                    <a:pt x="89" y="58"/>
                  </a:cubicBezTo>
                  <a:cubicBezTo>
                    <a:pt x="89" y="58"/>
                    <a:pt x="87" y="59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8"/>
                    <a:pt x="82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50"/>
                    <a:pt x="63" y="50"/>
                    <a:pt x="63" y="50"/>
                  </a:cubicBezTo>
                  <a:cubicBezTo>
                    <a:pt x="62" y="50"/>
                    <a:pt x="61" y="49"/>
                    <a:pt x="61" y="49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2" y="46"/>
                    <a:pt x="62" y="46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45"/>
                    <a:pt x="62" y="45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46"/>
                    <a:pt x="60" y="46"/>
                    <a:pt x="59" y="46"/>
                  </a:cubicBezTo>
                  <a:cubicBezTo>
                    <a:pt x="59" y="46"/>
                    <a:pt x="58" y="46"/>
                    <a:pt x="58" y="46"/>
                  </a:cubicBezTo>
                  <a:cubicBezTo>
                    <a:pt x="58" y="46"/>
                    <a:pt x="58" y="46"/>
                    <a:pt x="56" y="46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8" y="53"/>
                    <a:pt x="48" y="54"/>
                    <a:pt x="48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8" y="57"/>
                    <a:pt x="48" y="57"/>
                    <a:pt x="48" y="5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2" name="Freeform 381">
              <a:extLst>
                <a:ext uri="{FF2B5EF4-FFF2-40B4-BE49-F238E27FC236}">
                  <a16:creationId xmlns:a16="http://schemas.microsoft.com/office/drawing/2014/main" id="{82B383C0-F2BF-7CDD-00B5-6CF98E732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1602"/>
              <a:ext cx="140" cy="100"/>
            </a:xfrm>
            <a:custGeom>
              <a:avLst/>
              <a:gdLst>
                <a:gd name="T0" fmla="*/ 51 w 59"/>
                <a:gd name="T1" fmla="*/ 35 h 42"/>
                <a:gd name="T2" fmla="*/ 48 w 59"/>
                <a:gd name="T3" fmla="*/ 35 h 42"/>
                <a:gd name="T4" fmla="*/ 47 w 59"/>
                <a:gd name="T5" fmla="*/ 37 h 42"/>
                <a:gd name="T6" fmla="*/ 46 w 59"/>
                <a:gd name="T7" fmla="*/ 40 h 42"/>
                <a:gd name="T8" fmla="*/ 45 w 59"/>
                <a:gd name="T9" fmla="*/ 42 h 42"/>
                <a:gd name="T10" fmla="*/ 43 w 59"/>
                <a:gd name="T11" fmla="*/ 40 h 42"/>
                <a:gd name="T12" fmla="*/ 41 w 59"/>
                <a:gd name="T13" fmla="*/ 40 h 42"/>
                <a:gd name="T14" fmla="*/ 38 w 59"/>
                <a:gd name="T15" fmla="*/ 40 h 42"/>
                <a:gd name="T16" fmla="*/ 36 w 59"/>
                <a:gd name="T17" fmla="*/ 39 h 42"/>
                <a:gd name="T18" fmla="*/ 33 w 59"/>
                <a:gd name="T19" fmla="*/ 40 h 42"/>
                <a:gd name="T20" fmla="*/ 29 w 59"/>
                <a:gd name="T21" fmla="*/ 39 h 42"/>
                <a:gd name="T22" fmla="*/ 25 w 59"/>
                <a:gd name="T23" fmla="*/ 39 h 42"/>
                <a:gd name="T24" fmla="*/ 22 w 59"/>
                <a:gd name="T25" fmla="*/ 37 h 42"/>
                <a:gd name="T26" fmla="*/ 19 w 59"/>
                <a:gd name="T27" fmla="*/ 37 h 42"/>
                <a:gd name="T28" fmla="*/ 13 w 59"/>
                <a:gd name="T29" fmla="*/ 36 h 42"/>
                <a:gd name="T30" fmla="*/ 10 w 59"/>
                <a:gd name="T31" fmla="*/ 36 h 42"/>
                <a:gd name="T32" fmla="*/ 7 w 59"/>
                <a:gd name="T33" fmla="*/ 37 h 42"/>
                <a:gd name="T34" fmla="*/ 6 w 59"/>
                <a:gd name="T35" fmla="*/ 38 h 42"/>
                <a:gd name="T36" fmla="*/ 5 w 59"/>
                <a:gd name="T37" fmla="*/ 39 h 42"/>
                <a:gd name="T38" fmla="*/ 2 w 59"/>
                <a:gd name="T39" fmla="*/ 39 h 42"/>
                <a:gd name="T40" fmla="*/ 2 w 59"/>
                <a:gd name="T41" fmla="*/ 35 h 42"/>
                <a:gd name="T42" fmla="*/ 0 w 59"/>
                <a:gd name="T43" fmla="*/ 33 h 42"/>
                <a:gd name="T44" fmla="*/ 1 w 59"/>
                <a:gd name="T45" fmla="*/ 31 h 42"/>
                <a:gd name="T46" fmla="*/ 4 w 59"/>
                <a:gd name="T47" fmla="*/ 29 h 42"/>
                <a:gd name="T48" fmla="*/ 3 w 59"/>
                <a:gd name="T49" fmla="*/ 24 h 42"/>
                <a:gd name="T50" fmla="*/ 2 w 59"/>
                <a:gd name="T51" fmla="*/ 20 h 42"/>
                <a:gd name="T52" fmla="*/ 6 w 59"/>
                <a:gd name="T53" fmla="*/ 19 h 42"/>
                <a:gd name="T54" fmla="*/ 10 w 59"/>
                <a:gd name="T55" fmla="*/ 17 h 42"/>
                <a:gd name="T56" fmla="*/ 13 w 59"/>
                <a:gd name="T57" fmla="*/ 17 h 42"/>
                <a:gd name="T58" fmla="*/ 15 w 59"/>
                <a:gd name="T59" fmla="*/ 15 h 42"/>
                <a:gd name="T60" fmla="*/ 16 w 59"/>
                <a:gd name="T61" fmla="*/ 11 h 42"/>
                <a:gd name="T62" fmla="*/ 19 w 59"/>
                <a:gd name="T63" fmla="*/ 9 h 42"/>
                <a:gd name="T64" fmla="*/ 21 w 59"/>
                <a:gd name="T65" fmla="*/ 7 h 42"/>
                <a:gd name="T66" fmla="*/ 21 w 59"/>
                <a:gd name="T67" fmla="*/ 4 h 42"/>
                <a:gd name="T68" fmla="*/ 26 w 59"/>
                <a:gd name="T69" fmla="*/ 3 h 42"/>
                <a:gd name="T70" fmla="*/ 29 w 59"/>
                <a:gd name="T71" fmla="*/ 1 h 42"/>
                <a:gd name="T72" fmla="*/ 31 w 59"/>
                <a:gd name="T73" fmla="*/ 0 h 42"/>
                <a:gd name="T74" fmla="*/ 34 w 59"/>
                <a:gd name="T75" fmla="*/ 1 h 42"/>
                <a:gd name="T76" fmla="*/ 36 w 59"/>
                <a:gd name="T77" fmla="*/ 1 h 42"/>
                <a:gd name="T78" fmla="*/ 38 w 59"/>
                <a:gd name="T79" fmla="*/ 1 h 42"/>
                <a:gd name="T80" fmla="*/ 38 w 59"/>
                <a:gd name="T81" fmla="*/ 3 h 42"/>
                <a:gd name="T82" fmla="*/ 42 w 59"/>
                <a:gd name="T83" fmla="*/ 2 h 42"/>
                <a:gd name="T84" fmla="*/ 45 w 59"/>
                <a:gd name="T85" fmla="*/ 3 h 42"/>
                <a:gd name="T86" fmla="*/ 48 w 59"/>
                <a:gd name="T87" fmla="*/ 5 h 42"/>
                <a:gd name="T88" fmla="*/ 48 w 59"/>
                <a:gd name="T89" fmla="*/ 8 h 42"/>
                <a:gd name="T90" fmla="*/ 48 w 59"/>
                <a:gd name="T91" fmla="*/ 10 h 42"/>
                <a:gd name="T92" fmla="*/ 48 w 59"/>
                <a:gd name="T93" fmla="*/ 12 h 42"/>
                <a:gd name="T94" fmla="*/ 50 w 59"/>
                <a:gd name="T95" fmla="*/ 14 h 42"/>
                <a:gd name="T96" fmla="*/ 53 w 59"/>
                <a:gd name="T97" fmla="*/ 18 h 42"/>
                <a:gd name="T98" fmla="*/ 54 w 59"/>
                <a:gd name="T99" fmla="*/ 20 h 42"/>
                <a:gd name="T100" fmla="*/ 56 w 59"/>
                <a:gd name="T101" fmla="*/ 20 h 42"/>
                <a:gd name="T102" fmla="*/ 59 w 59"/>
                <a:gd name="T103" fmla="*/ 24 h 42"/>
                <a:gd name="T104" fmla="*/ 56 w 59"/>
                <a:gd name="T105" fmla="*/ 26 h 42"/>
                <a:gd name="T106" fmla="*/ 52 w 59"/>
                <a:gd name="T107" fmla="*/ 26 h 42"/>
                <a:gd name="T108" fmla="*/ 51 w 59"/>
                <a:gd name="T109" fmla="*/ 28 h 42"/>
                <a:gd name="T110" fmla="*/ 52 w 59"/>
                <a:gd name="T111" fmla="*/ 31 h 42"/>
                <a:gd name="T112" fmla="*/ 53 w 59"/>
                <a:gd name="T113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" h="42">
                  <a:moveTo>
                    <a:pt x="53" y="35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9"/>
                    <a:pt x="46" y="39"/>
                    <a:pt x="46" y="40"/>
                  </a:cubicBezTo>
                  <a:cubicBezTo>
                    <a:pt x="46" y="40"/>
                    <a:pt x="46" y="41"/>
                    <a:pt x="46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6" y="39"/>
                    <a:pt x="25" y="39"/>
                  </a:cubicBezTo>
                  <a:cubicBezTo>
                    <a:pt x="25" y="39"/>
                    <a:pt x="24" y="38"/>
                    <a:pt x="24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5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40" y="3"/>
                    <a:pt x="40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4"/>
                    <a:pt x="53" y="34"/>
                    <a:pt x="53" y="34"/>
                  </a:cubicBezTo>
                  <a:lnTo>
                    <a:pt x="53" y="3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3" name="Freeform 382">
              <a:extLst>
                <a:ext uri="{FF2B5EF4-FFF2-40B4-BE49-F238E27FC236}">
                  <a16:creationId xmlns:a16="http://schemas.microsoft.com/office/drawing/2014/main" id="{1FF96470-C7EC-DDC5-D596-B1C08BCF1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" y="1562"/>
              <a:ext cx="107" cy="50"/>
            </a:xfrm>
            <a:custGeom>
              <a:avLst/>
              <a:gdLst>
                <a:gd name="T0" fmla="*/ 1 w 45"/>
                <a:gd name="T1" fmla="*/ 17 h 21"/>
                <a:gd name="T2" fmla="*/ 2 w 45"/>
                <a:gd name="T3" fmla="*/ 16 h 21"/>
                <a:gd name="T4" fmla="*/ 5 w 45"/>
                <a:gd name="T5" fmla="*/ 15 h 21"/>
                <a:gd name="T6" fmla="*/ 7 w 45"/>
                <a:gd name="T7" fmla="*/ 15 h 21"/>
                <a:gd name="T8" fmla="*/ 10 w 45"/>
                <a:gd name="T9" fmla="*/ 15 h 21"/>
                <a:gd name="T10" fmla="*/ 13 w 45"/>
                <a:gd name="T11" fmla="*/ 15 h 21"/>
                <a:gd name="T12" fmla="*/ 15 w 45"/>
                <a:gd name="T13" fmla="*/ 15 h 21"/>
                <a:gd name="T14" fmla="*/ 19 w 45"/>
                <a:gd name="T15" fmla="*/ 15 h 21"/>
                <a:gd name="T16" fmla="*/ 21 w 45"/>
                <a:gd name="T17" fmla="*/ 16 h 21"/>
                <a:gd name="T18" fmla="*/ 23 w 45"/>
                <a:gd name="T19" fmla="*/ 14 h 21"/>
                <a:gd name="T20" fmla="*/ 25 w 45"/>
                <a:gd name="T21" fmla="*/ 15 h 21"/>
                <a:gd name="T22" fmla="*/ 26 w 45"/>
                <a:gd name="T23" fmla="*/ 16 h 21"/>
                <a:gd name="T24" fmla="*/ 29 w 45"/>
                <a:gd name="T25" fmla="*/ 17 h 21"/>
                <a:gd name="T26" fmla="*/ 30 w 45"/>
                <a:gd name="T27" fmla="*/ 18 h 21"/>
                <a:gd name="T28" fmla="*/ 32 w 45"/>
                <a:gd name="T29" fmla="*/ 19 h 21"/>
                <a:gd name="T30" fmla="*/ 34 w 45"/>
                <a:gd name="T31" fmla="*/ 21 h 21"/>
                <a:gd name="T32" fmla="*/ 38 w 45"/>
                <a:gd name="T33" fmla="*/ 20 h 21"/>
                <a:gd name="T34" fmla="*/ 42 w 45"/>
                <a:gd name="T35" fmla="*/ 19 h 21"/>
                <a:gd name="T36" fmla="*/ 44 w 45"/>
                <a:gd name="T37" fmla="*/ 17 h 21"/>
                <a:gd name="T38" fmla="*/ 45 w 45"/>
                <a:gd name="T39" fmla="*/ 15 h 21"/>
                <a:gd name="T40" fmla="*/ 44 w 45"/>
                <a:gd name="T41" fmla="*/ 13 h 21"/>
                <a:gd name="T42" fmla="*/ 43 w 45"/>
                <a:gd name="T43" fmla="*/ 12 h 21"/>
                <a:gd name="T44" fmla="*/ 42 w 45"/>
                <a:gd name="T45" fmla="*/ 11 h 21"/>
                <a:gd name="T46" fmla="*/ 42 w 45"/>
                <a:gd name="T47" fmla="*/ 8 h 21"/>
                <a:gd name="T48" fmla="*/ 42 w 45"/>
                <a:gd name="T49" fmla="*/ 5 h 21"/>
                <a:gd name="T50" fmla="*/ 39 w 45"/>
                <a:gd name="T51" fmla="*/ 4 h 21"/>
                <a:gd name="T52" fmla="*/ 35 w 45"/>
                <a:gd name="T53" fmla="*/ 4 h 21"/>
                <a:gd name="T54" fmla="*/ 32 w 45"/>
                <a:gd name="T55" fmla="*/ 2 h 21"/>
                <a:gd name="T56" fmla="*/ 28 w 45"/>
                <a:gd name="T57" fmla="*/ 0 h 21"/>
                <a:gd name="T58" fmla="*/ 24 w 45"/>
                <a:gd name="T59" fmla="*/ 0 h 21"/>
                <a:gd name="T60" fmla="*/ 22 w 45"/>
                <a:gd name="T61" fmla="*/ 1 h 21"/>
                <a:gd name="T62" fmla="*/ 21 w 45"/>
                <a:gd name="T63" fmla="*/ 3 h 21"/>
                <a:gd name="T64" fmla="*/ 21 w 45"/>
                <a:gd name="T65" fmla="*/ 6 h 21"/>
                <a:gd name="T66" fmla="*/ 20 w 45"/>
                <a:gd name="T67" fmla="*/ 8 h 21"/>
                <a:gd name="T68" fmla="*/ 17 w 45"/>
                <a:gd name="T69" fmla="*/ 9 h 21"/>
                <a:gd name="T70" fmla="*/ 15 w 45"/>
                <a:gd name="T71" fmla="*/ 8 h 21"/>
                <a:gd name="T72" fmla="*/ 13 w 45"/>
                <a:gd name="T73" fmla="*/ 7 h 21"/>
                <a:gd name="T74" fmla="*/ 11 w 45"/>
                <a:gd name="T75" fmla="*/ 5 h 21"/>
                <a:gd name="T76" fmla="*/ 10 w 45"/>
                <a:gd name="T77" fmla="*/ 3 h 21"/>
                <a:gd name="T78" fmla="*/ 8 w 45"/>
                <a:gd name="T79" fmla="*/ 3 h 21"/>
                <a:gd name="T80" fmla="*/ 6 w 45"/>
                <a:gd name="T81" fmla="*/ 4 h 21"/>
                <a:gd name="T82" fmla="*/ 4 w 45"/>
                <a:gd name="T83" fmla="*/ 5 h 21"/>
                <a:gd name="T84" fmla="*/ 2 w 45"/>
                <a:gd name="T85" fmla="*/ 7 h 21"/>
                <a:gd name="T86" fmla="*/ 2 w 45"/>
                <a:gd name="T87" fmla="*/ 9 h 21"/>
                <a:gd name="T88" fmla="*/ 0 w 45"/>
                <a:gd name="T89" fmla="*/ 11 h 21"/>
                <a:gd name="T90" fmla="*/ 0 w 45"/>
                <a:gd name="T91" fmla="*/ 13 h 21"/>
                <a:gd name="T92" fmla="*/ 0 w 45"/>
                <a:gd name="T93" fmla="*/ 16 h 21"/>
                <a:gd name="T94" fmla="*/ 0 w 45"/>
                <a:gd name="T9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" h="21">
                  <a:moveTo>
                    <a:pt x="0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7" y="20"/>
                    <a:pt x="38" y="20"/>
                  </a:cubicBezTo>
                  <a:cubicBezTo>
                    <a:pt x="38" y="20"/>
                    <a:pt x="39" y="20"/>
                    <a:pt x="40" y="20"/>
                  </a:cubicBezTo>
                  <a:cubicBezTo>
                    <a:pt x="40" y="20"/>
                    <a:pt x="41" y="19"/>
                    <a:pt x="41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1" y="10"/>
                    <a:pt x="42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2" y="9"/>
                    <a:pt x="42" y="9"/>
                    <a:pt x="42" y="8"/>
                  </a:cubicBezTo>
                  <a:cubicBezTo>
                    <a:pt x="42" y="8"/>
                    <a:pt x="43" y="7"/>
                    <a:pt x="43" y="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2" y="5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4" name="Freeform 383">
              <a:extLst>
                <a:ext uri="{FF2B5EF4-FFF2-40B4-BE49-F238E27FC236}">
                  <a16:creationId xmlns:a16="http://schemas.microsoft.com/office/drawing/2014/main" id="{E66B7F0C-9238-ADF4-3731-16B94D6B3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1526"/>
              <a:ext cx="69" cy="46"/>
            </a:xfrm>
            <a:custGeom>
              <a:avLst/>
              <a:gdLst>
                <a:gd name="T0" fmla="*/ 22 w 29"/>
                <a:gd name="T1" fmla="*/ 19 h 19"/>
                <a:gd name="T2" fmla="*/ 18 w 29"/>
                <a:gd name="T3" fmla="*/ 19 h 19"/>
                <a:gd name="T4" fmla="*/ 16 w 29"/>
                <a:gd name="T5" fmla="*/ 17 h 19"/>
                <a:gd name="T6" fmla="*/ 12 w 29"/>
                <a:gd name="T7" fmla="*/ 15 h 19"/>
                <a:gd name="T8" fmla="*/ 8 w 29"/>
                <a:gd name="T9" fmla="*/ 15 h 19"/>
                <a:gd name="T10" fmla="*/ 6 w 29"/>
                <a:gd name="T11" fmla="*/ 16 h 19"/>
                <a:gd name="T12" fmla="*/ 5 w 29"/>
                <a:gd name="T13" fmla="*/ 16 h 19"/>
                <a:gd name="T14" fmla="*/ 5 w 29"/>
                <a:gd name="T15" fmla="*/ 15 h 19"/>
                <a:gd name="T16" fmla="*/ 6 w 29"/>
                <a:gd name="T17" fmla="*/ 14 h 19"/>
                <a:gd name="T18" fmla="*/ 6 w 29"/>
                <a:gd name="T19" fmla="*/ 12 h 19"/>
                <a:gd name="T20" fmla="*/ 5 w 29"/>
                <a:gd name="T21" fmla="*/ 12 h 19"/>
                <a:gd name="T22" fmla="*/ 4 w 29"/>
                <a:gd name="T23" fmla="*/ 12 h 19"/>
                <a:gd name="T24" fmla="*/ 3 w 29"/>
                <a:gd name="T25" fmla="*/ 12 h 19"/>
                <a:gd name="T26" fmla="*/ 1 w 29"/>
                <a:gd name="T27" fmla="*/ 12 h 19"/>
                <a:gd name="T28" fmla="*/ 0 w 29"/>
                <a:gd name="T29" fmla="*/ 11 h 19"/>
                <a:gd name="T30" fmla="*/ 0 w 29"/>
                <a:gd name="T31" fmla="*/ 9 h 19"/>
                <a:gd name="T32" fmla="*/ 0 w 29"/>
                <a:gd name="T33" fmla="*/ 8 h 19"/>
                <a:gd name="T34" fmla="*/ 0 w 29"/>
                <a:gd name="T35" fmla="*/ 7 h 19"/>
                <a:gd name="T36" fmla="*/ 0 w 29"/>
                <a:gd name="T37" fmla="*/ 5 h 19"/>
                <a:gd name="T38" fmla="*/ 1 w 29"/>
                <a:gd name="T39" fmla="*/ 4 h 19"/>
                <a:gd name="T40" fmla="*/ 4 w 29"/>
                <a:gd name="T41" fmla="*/ 3 h 19"/>
                <a:gd name="T42" fmla="*/ 5 w 29"/>
                <a:gd name="T43" fmla="*/ 2 h 19"/>
                <a:gd name="T44" fmla="*/ 6 w 29"/>
                <a:gd name="T45" fmla="*/ 2 h 19"/>
                <a:gd name="T46" fmla="*/ 8 w 29"/>
                <a:gd name="T47" fmla="*/ 1 h 19"/>
                <a:gd name="T48" fmla="*/ 11 w 29"/>
                <a:gd name="T49" fmla="*/ 1 h 19"/>
                <a:gd name="T50" fmla="*/ 12 w 29"/>
                <a:gd name="T51" fmla="*/ 1 h 19"/>
                <a:gd name="T52" fmla="*/ 13 w 29"/>
                <a:gd name="T53" fmla="*/ 1 h 19"/>
                <a:gd name="T54" fmla="*/ 15 w 29"/>
                <a:gd name="T55" fmla="*/ 1 h 19"/>
                <a:gd name="T56" fmla="*/ 15 w 29"/>
                <a:gd name="T57" fmla="*/ 1 h 19"/>
                <a:gd name="T58" fmla="*/ 18 w 29"/>
                <a:gd name="T59" fmla="*/ 1 h 19"/>
                <a:gd name="T60" fmla="*/ 18 w 29"/>
                <a:gd name="T61" fmla="*/ 1 h 19"/>
                <a:gd name="T62" fmla="*/ 20 w 29"/>
                <a:gd name="T63" fmla="*/ 1 h 19"/>
                <a:gd name="T64" fmla="*/ 23 w 29"/>
                <a:gd name="T65" fmla="*/ 2 h 19"/>
                <a:gd name="T66" fmla="*/ 26 w 29"/>
                <a:gd name="T67" fmla="*/ 2 h 19"/>
                <a:gd name="T68" fmla="*/ 28 w 29"/>
                <a:gd name="T69" fmla="*/ 1 h 19"/>
                <a:gd name="T70" fmla="*/ 29 w 29"/>
                <a:gd name="T71" fmla="*/ 2 h 19"/>
                <a:gd name="T72" fmla="*/ 28 w 29"/>
                <a:gd name="T73" fmla="*/ 3 h 19"/>
                <a:gd name="T74" fmla="*/ 27 w 29"/>
                <a:gd name="T75" fmla="*/ 4 h 19"/>
                <a:gd name="T76" fmla="*/ 26 w 29"/>
                <a:gd name="T77" fmla="*/ 5 h 19"/>
                <a:gd name="T78" fmla="*/ 25 w 29"/>
                <a:gd name="T79" fmla="*/ 7 h 19"/>
                <a:gd name="T80" fmla="*/ 25 w 29"/>
                <a:gd name="T81" fmla="*/ 7 h 19"/>
                <a:gd name="T82" fmla="*/ 25 w 29"/>
                <a:gd name="T83" fmla="*/ 9 h 19"/>
                <a:gd name="T84" fmla="*/ 25 w 29"/>
                <a:gd name="T85" fmla="*/ 11 h 19"/>
                <a:gd name="T86" fmla="*/ 25 w 29"/>
                <a:gd name="T87" fmla="*/ 12 h 19"/>
                <a:gd name="T88" fmla="*/ 25 w 29"/>
                <a:gd name="T89" fmla="*/ 14 h 19"/>
                <a:gd name="T90" fmla="*/ 26 w 29"/>
                <a:gd name="T91" fmla="*/ 16 h 19"/>
                <a:gd name="T92" fmla="*/ 26 w 29"/>
                <a:gd name="T93" fmla="*/ 16 h 19"/>
                <a:gd name="T94" fmla="*/ 24 w 29"/>
                <a:gd name="T95" fmla="*/ 18 h 19"/>
                <a:gd name="T96" fmla="*/ 24 w 29"/>
                <a:gd name="T9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" h="19">
                  <a:moveTo>
                    <a:pt x="24" y="19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4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3"/>
                    <a:pt x="1" y="12"/>
                  </a:cubicBezTo>
                  <a:cubicBezTo>
                    <a:pt x="1" y="12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2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1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5" name="Freeform 384">
              <a:extLst>
                <a:ext uri="{FF2B5EF4-FFF2-40B4-BE49-F238E27FC236}">
                  <a16:creationId xmlns:a16="http://schemas.microsoft.com/office/drawing/2014/main" id="{16FD3B3F-D5B5-66CB-E862-95DE80AB3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1633"/>
              <a:ext cx="9" cy="7"/>
            </a:xfrm>
            <a:custGeom>
              <a:avLst/>
              <a:gdLst>
                <a:gd name="T0" fmla="*/ 0 w 9"/>
                <a:gd name="T1" fmla="*/ 7 h 7"/>
                <a:gd name="T2" fmla="*/ 0 w 9"/>
                <a:gd name="T3" fmla="*/ 5 h 7"/>
                <a:gd name="T4" fmla="*/ 0 w 9"/>
                <a:gd name="T5" fmla="*/ 5 h 7"/>
                <a:gd name="T6" fmla="*/ 5 w 9"/>
                <a:gd name="T7" fmla="*/ 3 h 7"/>
                <a:gd name="T8" fmla="*/ 5 w 9"/>
                <a:gd name="T9" fmla="*/ 0 h 7"/>
                <a:gd name="T10" fmla="*/ 7 w 9"/>
                <a:gd name="T11" fmla="*/ 0 h 7"/>
                <a:gd name="T12" fmla="*/ 7 w 9"/>
                <a:gd name="T13" fmla="*/ 0 h 7"/>
                <a:gd name="T14" fmla="*/ 7 w 9"/>
                <a:gd name="T15" fmla="*/ 3 h 7"/>
                <a:gd name="T16" fmla="*/ 9 w 9"/>
                <a:gd name="T17" fmla="*/ 5 h 7"/>
                <a:gd name="T18" fmla="*/ 7 w 9"/>
                <a:gd name="T19" fmla="*/ 5 h 7"/>
                <a:gd name="T20" fmla="*/ 7 w 9"/>
                <a:gd name="T21" fmla="*/ 5 h 7"/>
                <a:gd name="T22" fmla="*/ 7 w 9"/>
                <a:gd name="T23" fmla="*/ 7 h 7"/>
                <a:gd name="T24" fmla="*/ 7 w 9"/>
                <a:gd name="T25" fmla="*/ 7 h 7"/>
                <a:gd name="T26" fmla="*/ 5 w 9"/>
                <a:gd name="T27" fmla="*/ 7 h 7"/>
                <a:gd name="T28" fmla="*/ 2 w 9"/>
                <a:gd name="T29" fmla="*/ 7 h 7"/>
                <a:gd name="T30" fmla="*/ 2 w 9"/>
                <a:gd name="T31" fmla="*/ 7 h 7"/>
                <a:gd name="T32" fmla="*/ 0 w 9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7">
                  <a:moveTo>
                    <a:pt x="0" y="7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6" name="Freeform 385">
              <a:extLst>
                <a:ext uri="{FF2B5EF4-FFF2-40B4-BE49-F238E27FC236}">
                  <a16:creationId xmlns:a16="http://schemas.microsoft.com/office/drawing/2014/main" id="{7BA232F3-2C0B-7066-AA11-658552E84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512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7" name="Freeform 386">
              <a:extLst>
                <a:ext uri="{FF2B5EF4-FFF2-40B4-BE49-F238E27FC236}">
                  <a16:creationId xmlns:a16="http://schemas.microsoft.com/office/drawing/2014/main" id="{4E74704F-D25C-C084-80BE-CE092EBDD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" y="1510"/>
              <a:ext cx="5" cy="4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2 h 4"/>
                <a:gd name="T4" fmla="*/ 3 w 5"/>
                <a:gd name="T5" fmla="*/ 4 h 4"/>
                <a:gd name="T6" fmla="*/ 5 w 5"/>
                <a:gd name="T7" fmla="*/ 2 h 4"/>
                <a:gd name="T8" fmla="*/ 5 w 5"/>
                <a:gd name="T9" fmla="*/ 2 h 4"/>
                <a:gd name="T10" fmla="*/ 3 w 5"/>
                <a:gd name="T11" fmla="*/ 0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2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8" name="Freeform 387">
              <a:extLst>
                <a:ext uri="{FF2B5EF4-FFF2-40B4-BE49-F238E27FC236}">
                  <a16:creationId xmlns:a16="http://schemas.microsoft.com/office/drawing/2014/main" id="{F516B054-9D07-ADBF-DD01-702AF2E72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1289"/>
              <a:ext cx="33" cy="19"/>
            </a:xfrm>
            <a:custGeom>
              <a:avLst/>
              <a:gdLst>
                <a:gd name="T0" fmla="*/ 0 w 14"/>
                <a:gd name="T1" fmla="*/ 4 h 8"/>
                <a:gd name="T2" fmla="*/ 3 w 14"/>
                <a:gd name="T3" fmla="*/ 1 h 8"/>
                <a:gd name="T4" fmla="*/ 4 w 14"/>
                <a:gd name="T5" fmla="*/ 0 h 8"/>
                <a:gd name="T6" fmla="*/ 6 w 14"/>
                <a:gd name="T7" fmla="*/ 0 h 8"/>
                <a:gd name="T8" fmla="*/ 9 w 14"/>
                <a:gd name="T9" fmla="*/ 1 h 8"/>
                <a:gd name="T10" fmla="*/ 11 w 14"/>
                <a:gd name="T11" fmla="*/ 2 h 8"/>
                <a:gd name="T12" fmla="*/ 13 w 14"/>
                <a:gd name="T13" fmla="*/ 3 h 8"/>
                <a:gd name="T14" fmla="*/ 12 w 14"/>
                <a:gd name="T15" fmla="*/ 5 h 8"/>
                <a:gd name="T16" fmla="*/ 11 w 14"/>
                <a:gd name="T17" fmla="*/ 5 h 8"/>
                <a:gd name="T18" fmla="*/ 10 w 14"/>
                <a:gd name="T19" fmla="*/ 7 h 8"/>
                <a:gd name="T20" fmla="*/ 7 w 14"/>
                <a:gd name="T21" fmla="*/ 8 h 8"/>
                <a:gd name="T22" fmla="*/ 3 w 14"/>
                <a:gd name="T23" fmla="*/ 8 h 8"/>
                <a:gd name="T24" fmla="*/ 2 w 14"/>
                <a:gd name="T25" fmla="*/ 8 h 8"/>
                <a:gd name="T26" fmla="*/ 1 w 14"/>
                <a:gd name="T27" fmla="*/ 8 h 8"/>
                <a:gd name="T28" fmla="*/ 1 w 14"/>
                <a:gd name="T29" fmla="*/ 7 h 8"/>
                <a:gd name="T30" fmla="*/ 0 w 14"/>
                <a:gd name="T31" fmla="*/ 5 h 8"/>
                <a:gd name="T32" fmla="*/ 0 w 14"/>
                <a:gd name="T3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8">
                  <a:moveTo>
                    <a:pt x="0" y="4"/>
                  </a:moveTo>
                  <a:cubicBezTo>
                    <a:pt x="1" y="2"/>
                    <a:pt x="2" y="2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8" y="1"/>
                    <a:pt x="9" y="1"/>
                  </a:cubicBezTo>
                  <a:cubicBezTo>
                    <a:pt x="10" y="2"/>
                    <a:pt x="11" y="2"/>
                    <a:pt x="11" y="2"/>
                  </a:cubicBezTo>
                  <a:cubicBezTo>
                    <a:pt x="12" y="3"/>
                    <a:pt x="12" y="3"/>
                    <a:pt x="13" y="3"/>
                  </a:cubicBezTo>
                  <a:cubicBezTo>
                    <a:pt x="14" y="4"/>
                    <a:pt x="14" y="5"/>
                    <a:pt x="12" y="5"/>
                  </a:cubicBezTo>
                  <a:cubicBezTo>
                    <a:pt x="12" y="5"/>
                    <a:pt x="12" y="5"/>
                    <a:pt x="11" y="5"/>
                  </a:cubicBezTo>
                  <a:cubicBezTo>
                    <a:pt x="11" y="6"/>
                    <a:pt x="10" y="6"/>
                    <a:pt x="10" y="7"/>
                  </a:cubicBezTo>
                  <a:cubicBezTo>
                    <a:pt x="9" y="7"/>
                    <a:pt x="8" y="8"/>
                    <a:pt x="7" y="8"/>
                  </a:cubicBezTo>
                  <a:cubicBezTo>
                    <a:pt x="5" y="8"/>
                    <a:pt x="4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6"/>
                    <a:pt x="1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9" name="Freeform 388">
              <a:extLst>
                <a:ext uri="{FF2B5EF4-FFF2-40B4-BE49-F238E27FC236}">
                  <a16:creationId xmlns:a16="http://schemas.microsoft.com/office/drawing/2014/main" id="{1FAD5BD1-2C71-CC59-BF7E-000684D22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" y="1072"/>
              <a:ext cx="261" cy="190"/>
            </a:xfrm>
            <a:custGeom>
              <a:avLst/>
              <a:gdLst>
                <a:gd name="T0" fmla="*/ 13 w 110"/>
                <a:gd name="T1" fmla="*/ 75 h 80"/>
                <a:gd name="T2" fmla="*/ 14 w 110"/>
                <a:gd name="T3" fmla="*/ 72 h 80"/>
                <a:gd name="T4" fmla="*/ 9 w 110"/>
                <a:gd name="T5" fmla="*/ 69 h 80"/>
                <a:gd name="T6" fmla="*/ 0 w 110"/>
                <a:gd name="T7" fmla="*/ 63 h 80"/>
                <a:gd name="T8" fmla="*/ 8 w 110"/>
                <a:gd name="T9" fmla="*/ 59 h 80"/>
                <a:gd name="T10" fmla="*/ 9 w 110"/>
                <a:gd name="T11" fmla="*/ 57 h 80"/>
                <a:gd name="T12" fmla="*/ 9 w 110"/>
                <a:gd name="T13" fmla="*/ 52 h 80"/>
                <a:gd name="T14" fmla="*/ 13 w 110"/>
                <a:gd name="T15" fmla="*/ 48 h 80"/>
                <a:gd name="T16" fmla="*/ 18 w 110"/>
                <a:gd name="T17" fmla="*/ 45 h 80"/>
                <a:gd name="T18" fmla="*/ 23 w 110"/>
                <a:gd name="T19" fmla="*/ 43 h 80"/>
                <a:gd name="T20" fmla="*/ 15 w 110"/>
                <a:gd name="T21" fmla="*/ 41 h 80"/>
                <a:gd name="T22" fmla="*/ 23 w 110"/>
                <a:gd name="T23" fmla="*/ 37 h 80"/>
                <a:gd name="T24" fmla="*/ 25 w 110"/>
                <a:gd name="T25" fmla="*/ 33 h 80"/>
                <a:gd name="T26" fmla="*/ 28 w 110"/>
                <a:gd name="T27" fmla="*/ 31 h 80"/>
                <a:gd name="T28" fmla="*/ 28 w 110"/>
                <a:gd name="T29" fmla="*/ 29 h 80"/>
                <a:gd name="T30" fmla="*/ 27 w 110"/>
                <a:gd name="T31" fmla="*/ 25 h 80"/>
                <a:gd name="T32" fmla="*/ 34 w 110"/>
                <a:gd name="T33" fmla="*/ 22 h 80"/>
                <a:gd name="T34" fmla="*/ 40 w 110"/>
                <a:gd name="T35" fmla="*/ 19 h 80"/>
                <a:gd name="T36" fmla="*/ 45 w 110"/>
                <a:gd name="T37" fmla="*/ 17 h 80"/>
                <a:gd name="T38" fmla="*/ 51 w 110"/>
                <a:gd name="T39" fmla="*/ 14 h 80"/>
                <a:gd name="T40" fmla="*/ 55 w 110"/>
                <a:gd name="T41" fmla="*/ 12 h 80"/>
                <a:gd name="T42" fmla="*/ 60 w 110"/>
                <a:gd name="T43" fmla="*/ 11 h 80"/>
                <a:gd name="T44" fmla="*/ 67 w 110"/>
                <a:gd name="T45" fmla="*/ 10 h 80"/>
                <a:gd name="T46" fmla="*/ 75 w 110"/>
                <a:gd name="T47" fmla="*/ 10 h 80"/>
                <a:gd name="T48" fmla="*/ 78 w 110"/>
                <a:gd name="T49" fmla="*/ 10 h 80"/>
                <a:gd name="T50" fmla="*/ 86 w 110"/>
                <a:gd name="T51" fmla="*/ 7 h 80"/>
                <a:gd name="T52" fmla="*/ 90 w 110"/>
                <a:gd name="T53" fmla="*/ 6 h 80"/>
                <a:gd name="T54" fmla="*/ 92 w 110"/>
                <a:gd name="T55" fmla="*/ 3 h 80"/>
                <a:gd name="T56" fmla="*/ 100 w 110"/>
                <a:gd name="T57" fmla="*/ 0 h 80"/>
                <a:gd name="T58" fmla="*/ 103 w 110"/>
                <a:gd name="T59" fmla="*/ 11 h 80"/>
                <a:gd name="T60" fmla="*/ 84 w 110"/>
                <a:gd name="T61" fmla="*/ 16 h 80"/>
                <a:gd name="T62" fmla="*/ 71 w 110"/>
                <a:gd name="T63" fmla="*/ 19 h 80"/>
                <a:gd name="T64" fmla="*/ 63 w 110"/>
                <a:gd name="T65" fmla="*/ 23 h 80"/>
                <a:gd name="T66" fmla="*/ 57 w 110"/>
                <a:gd name="T67" fmla="*/ 25 h 80"/>
                <a:gd name="T68" fmla="*/ 55 w 110"/>
                <a:gd name="T69" fmla="*/ 29 h 80"/>
                <a:gd name="T70" fmla="*/ 50 w 110"/>
                <a:gd name="T71" fmla="*/ 31 h 80"/>
                <a:gd name="T72" fmla="*/ 47 w 110"/>
                <a:gd name="T73" fmla="*/ 32 h 80"/>
                <a:gd name="T74" fmla="*/ 44 w 110"/>
                <a:gd name="T75" fmla="*/ 34 h 80"/>
                <a:gd name="T76" fmla="*/ 43 w 110"/>
                <a:gd name="T77" fmla="*/ 36 h 80"/>
                <a:gd name="T78" fmla="*/ 38 w 110"/>
                <a:gd name="T79" fmla="*/ 37 h 80"/>
                <a:gd name="T80" fmla="*/ 39 w 110"/>
                <a:gd name="T81" fmla="*/ 42 h 80"/>
                <a:gd name="T82" fmla="*/ 34 w 110"/>
                <a:gd name="T83" fmla="*/ 44 h 80"/>
                <a:gd name="T84" fmla="*/ 33 w 110"/>
                <a:gd name="T85" fmla="*/ 48 h 80"/>
                <a:gd name="T86" fmla="*/ 30 w 110"/>
                <a:gd name="T87" fmla="*/ 50 h 80"/>
                <a:gd name="T88" fmla="*/ 26 w 110"/>
                <a:gd name="T89" fmla="*/ 53 h 80"/>
                <a:gd name="T90" fmla="*/ 25 w 110"/>
                <a:gd name="T91" fmla="*/ 56 h 80"/>
                <a:gd name="T92" fmla="*/ 24 w 110"/>
                <a:gd name="T93" fmla="*/ 62 h 80"/>
                <a:gd name="T94" fmla="*/ 25 w 110"/>
                <a:gd name="T95" fmla="*/ 67 h 80"/>
                <a:gd name="T96" fmla="*/ 29 w 110"/>
                <a:gd name="T97" fmla="*/ 69 h 80"/>
                <a:gd name="T98" fmla="*/ 31 w 110"/>
                <a:gd name="T99" fmla="*/ 72 h 80"/>
                <a:gd name="T100" fmla="*/ 35 w 110"/>
                <a:gd name="T101" fmla="*/ 78 h 80"/>
                <a:gd name="T102" fmla="*/ 30 w 110"/>
                <a:gd name="T103" fmla="*/ 80 h 80"/>
                <a:gd name="T104" fmla="*/ 25 w 110"/>
                <a:gd name="T105" fmla="*/ 78 h 80"/>
                <a:gd name="T106" fmla="*/ 21 w 110"/>
                <a:gd name="T107" fmla="*/ 7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80">
                  <a:moveTo>
                    <a:pt x="14" y="77"/>
                  </a:moveTo>
                  <a:cubicBezTo>
                    <a:pt x="14" y="77"/>
                    <a:pt x="14" y="77"/>
                    <a:pt x="14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5"/>
                    <a:pt x="13" y="75"/>
                    <a:pt x="13" y="75"/>
                  </a:cubicBezTo>
                  <a:cubicBezTo>
                    <a:pt x="14" y="75"/>
                    <a:pt x="13" y="74"/>
                    <a:pt x="13" y="74"/>
                  </a:cubicBezTo>
                  <a:cubicBezTo>
                    <a:pt x="14" y="73"/>
                    <a:pt x="15" y="73"/>
                    <a:pt x="15" y="73"/>
                  </a:cubicBezTo>
                  <a:cubicBezTo>
                    <a:pt x="16" y="73"/>
                    <a:pt x="17" y="73"/>
                    <a:pt x="16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2"/>
                    <a:pt x="16" y="72"/>
                    <a:pt x="15" y="72"/>
                  </a:cubicBezTo>
                  <a:cubicBezTo>
                    <a:pt x="15" y="72"/>
                    <a:pt x="14" y="72"/>
                    <a:pt x="14" y="72"/>
                  </a:cubicBezTo>
                  <a:cubicBezTo>
                    <a:pt x="14" y="72"/>
                    <a:pt x="13" y="72"/>
                    <a:pt x="13" y="72"/>
                  </a:cubicBezTo>
                  <a:cubicBezTo>
                    <a:pt x="12" y="72"/>
                    <a:pt x="13" y="71"/>
                    <a:pt x="13" y="71"/>
                  </a:cubicBezTo>
                  <a:cubicBezTo>
                    <a:pt x="13" y="71"/>
                    <a:pt x="12" y="71"/>
                    <a:pt x="12" y="71"/>
                  </a:cubicBezTo>
                  <a:cubicBezTo>
                    <a:pt x="12" y="70"/>
                    <a:pt x="12" y="69"/>
                    <a:pt x="11" y="69"/>
                  </a:cubicBezTo>
                  <a:cubicBezTo>
                    <a:pt x="10" y="68"/>
                    <a:pt x="10" y="69"/>
                    <a:pt x="9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8" y="69"/>
                    <a:pt x="8" y="68"/>
                    <a:pt x="7" y="68"/>
                  </a:cubicBezTo>
                  <a:cubicBezTo>
                    <a:pt x="7" y="68"/>
                    <a:pt x="6" y="68"/>
                    <a:pt x="5" y="68"/>
                  </a:cubicBezTo>
                  <a:cubicBezTo>
                    <a:pt x="5" y="68"/>
                    <a:pt x="5" y="69"/>
                    <a:pt x="4" y="69"/>
                  </a:cubicBezTo>
                  <a:cubicBezTo>
                    <a:pt x="3" y="70"/>
                    <a:pt x="1" y="68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cubicBezTo>
                    <a:pt x="0" y="64"/>
                    <a:pt x="0" y="64"/>
                    <a:pt x="0" y="63"/>
                  </a:cubicBezTo>
                  <a:cubicBezTo>
                    <a:pt x="1" y="63"/>
                    <a:pt x="1" y="62"/>
                    <a:pt x="2" y="62"/>
                  </a:cubicBezTo>
                  <a:cubicBezTo>
                    <a:pt x="2" y="62"/>
                    <a:pt x="3" y="61"/>
                    <a:pt x="4" y="61"/>
                  </a:cubicBezTo>
                  <a:cubicBezTo>
                    <a:pt x="4" y="61"/>
                    <a:pt x="4" y="61"/>
                    <a:pt x="5" y="62"/>
                  </a:cubicBezTo>
                  <a:cubicBezTo>
                    <a:pt x="5" y="62"/>
                    <a:pt x="5" y="61"/>
                    <a:pt x="6" y="61"/>
                  </a:cubicBezTo>
                  <a:cubicBezTo>
                    <a:pt x="6" y="61"/>
                    <a:pt x="6" y="60"/>
                    <a:pt x="6" y="60"/>
                  </a:cubicBezTo>
                  <a:cubicBezTo>
                    <a:pt x="6" y="60"/>
                    <a:pt x="7" y="60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7"/>
                    <a:pt x="8" y="57"/>
                  </a:cubicBezTo>
                  <a:cubicBezTo>
                    <a:pt x="8" y="57"/>
                    <a:pt x="9" y="57"/>
                    <a:pt x="9" y="57"/>
                  </a:cubicBezTo>
                  <a:cubicBezTo>
                    <a:pt x="9" y="57"/>
                    <a:pt x="9" y="57"/>
                    <a:pt x="9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6"/>
                    <a:pt x="9" y="55"/>
                    <a:pt x="9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4"/>
                    <a:pt x="6" y="53"/>
                    <a:pt x="7" y="52"/>
                  </a:cubicBezTo>
                  <a:cubicBezTo>
                    <a:pt x="8" y="52"/>
                    <a:pt x="8" y="52"/>
                    <a:pt x="9" y="52"/>
                  </a:cubicBezTo>
                  <a:cubicBezTo>
                    <a:pt x="9" y="52"/>
                    <a:pt x="10" y="52"/>
                    <a:pt x="11" y="52"/>
                  </a:cubicBezTo>
                  <a:cubicBezTo>
                    <a:pt x="11" y="51"/>
                    <a:pt x="11" y="50"/>
                    <a:pt x="11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5" y="48"/>
                    <a:pt x="15" y="48"/>
                    <a:pt x="16" y="48"/>
                  </a:cubicBezTo>
                  <a:cubicBezTo>
                    <a:pt x="16" y="48"/>
                    <a:pt x="16" y="48"/>
                    <a:pt x="16" y="47"/>
                  </a:cubicBezTo>
                  <a:cubicBezTo>
                    <a:pt x="16" y="47"/>
                    <a:pt x="16" y="47"/>
                    <a:pt x="16" y="46"/>
                  </a:cubicBezTo>
                  <a:cubicBezTo>
                    <a:pt x="16" y="46"/>
                    <a:pt x="17" y="46"/>
                    <a:pt x="17" y="46"/>
                  </a:cubicBezTo>
                  <a:cubicBezTo>
                    <a:pt x="17" y="45"/>
                    <a:pt x="17" y="45"/>
                    <a:pt x="18" y="45"/>
                  </a:cubicBezTo>
                  <a:cubicBezTo>
                    <a:pt x="18" y="45"/>
                    <a:pt x="18" y="44"/>
                    <a:pt x="18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20" y="43"/>
                    <a:pt x="20" y="43"/>
                  </a:cubicBezTo>
                  <a:cubicBezTo>
                    <a:pt x="20" y="43"/>
                    <a:pt x="21" y="43"/>
                    <a:pt x="21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3"/>
                    <a:pt x="22" y="43"/>
                    <a:pt x="23" y="43"/>
                  </a:cubicBezTo>
                  <a:cubicBezTo>
                    <a:pt x="22" y="42"/>
                    <a:pt x="21" y="42"/>
                    <a:pt x="20" y="43"/>
                  </a:cubicBezTo>
                  <a:cubicBezTo>
                    <a:pt x="19" y="43"/>
                    <a:pt x="18" y="43"/>
                    <a:pt x="18" y="43"/>
                  </a:cubicBezTo>
                  <a:cubicBezTo>
                    <a:pt x="18" y="43"/>
                    <a:pt x="17" y="43"/>
                    <a:pt x="17" y="43"/>
                  </a:cubicBezTo>
                  <a:cubicBezTo>
                    <a:pt x="16" y="44"/>
                    <a:pt x="15" y="43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5" y="41"/>
                  </a:cubicBezTo>
                  <a:cubicBezTo>
                    <a:pt x="15" y="41"/>
                    <a:pt x="15" y="41"/>
                    <a:pt x="16" y="41"/>
                  </a:cubicBezTo>
                  <a:cubicBezTo>
                    <a:pt x="16" y="41"/>
                    <a:pt x="16" y="40"/>
                    <a:pt x="17" y="40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9"/>
                    <a:pt x="20" y="39"/>
                    <a:pt x="20" y="39"/>
                  </a:cubicBezTo>
                  <a:cubicBezTo>
                    <a:pt x="20" y="39"/>
                    <a:pt x="20" y="38"/>
                    <a:pt x="20" y="38"/>
                  </a:cubicBezTo>
                  <a:cubicBezTo>
                    <a:pt x="21" y="37"/>
                    <a:pt x="22" y="37"/>
                    <a:pt x="23" y="37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7"/>
                    <a:pt x="25" y="37"/>
                    <a:pt x="25" y="36"/>
                  </a:cubicBezTo>
                  <a:cubicBezTo>
                    <a:pt x="25" y="36"/>
                    <a:pt x="24" y="36"/>
                    <a:pt x="23" y="36"/>
                  </a:cubicBezTo>
                  <a:cubicBezTo>
                    <a:pt x="23" y="35"/>
                    <a:pt x="26" y="36"/>
                    <a:pt x="26" y="35"/>
                  </a:cubicBezTo>
                  <a:cubicBezTo>
                    <a:pt x="26" y="35"/>
                    <a:pt x="25" y="35"/>
                    <a:pt x="25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6" y="33"/>
                    <a:pt x="27" y="33"/>
                    <a:pt x="27" y="33"/>
                  </a:cubicBezTo>
                  <a:cubicBezTo>
                    <a:pt x="27" y="33"/>
                    <a:pt x="28" y="33"/>
                    <a:pt x="28" y="33"/>
                  </a:cubicBezTo>
                  <a:cubicBezTo>
                    <a:pt x="29" y="32"/>
                    <a:pt x="26" y="32"/>
                    <a:pt x="26" y="32"/>
                  </a:cubicBezTo>
                  <a:cubicBezTo>
                    <a:pt x="26" y="32"/>
                    <a:pt x="26" y="31"/>
                    <a:pt x="26" y="31"/>
                  </a:cubicBezTo>
                  <a:cubicBezTo>
                    <a:pt x="26" y="31"/>
                    <a:pt x="27" y="31"/>
                    <a:pt x="27" y="31"/>
                  </a:cubicBezTo>
                  <a:cubicBezTo>
                    <a:pt x="27" y="31"/>
                    <a:pt x="28" y="31"/>
                    <a:pt x="28" y="31"/>
                  </a:cubicBezTo>
                  <a:cubicBezTo>
                    <a:pt x="29" y="31"/>
                    <a:pt x="30" y="31"/>
                    <a:pt x="30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0"/>
                    <a:pt x="32" y="30"/>
                    <a:pt x="32" y="30"/>
                  </a:cubicBezTo>
                  <a:cubicBezTo>
                    <a:pt x="32" y="29"/>
                    <a:pt x="31" y="29"/>
                    <a:pt x="31" y="29"/>
                  </a:cubicBezTo>
                  <a:cubicBezTo>
                    <a:pt x="30" y="29"/>
                    <a:pt x="30" y="29"/>
                    <a:pt x="29" y="29"/>
                  </a:cubicBezTo>
                  <a:cubicBezTo>
                    <a:pt x="29" y="28"/>
                    <a:pt x="28" y="29"/>
                    <a:pt x="28" y="29"/>
                  </a:cubicBezTo>
                  <a:cubicBezTo>
                    <a:pt x="28" y="29"/>
                    <a:pt x="29" y="28"/>
                    <a:pt x="30" y="27"/>
                  </a:cubicBezTo>
                  <a:cubicBezTo>
                    <a:pt x="30" y="27"/>
                    <a:pt x="31" y="27"/>
                    <a:pt x="31" y="27"/>
                  </a:cubicBezTo>
                  <a:cubicBezTo>
                    <a:pt x="31" y="27"/>
                    <a:pt x="30" y="26"/>
                    <a:pt x="29" y="26"/>
                  </a:cubicBezTo>
                  <a:cubicBezTo>
                    <a:pt x="29" y="26"/>
                    <a:pt x="29" y="26"/>
                    <a:pt x="28" y="26"/>
                  </a:cubicBezTo>
                  <a:cubicBezTo>
                    <a:pt x="28" y="26"/>
                    <a:pt x="27" y="26"/>
                    <a:pt x="27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4"/>
                    <a:pt x="28" y="24"/>
                  </a:cubicBezTo>
                  <a:cubicBezTo>
                    <a:pt x="28" y="24"/>
                    <a:pt x="29" y="24"/>
                    <a:pt x="29" y="24"/>
                  </a:cubicBezTo>
                  <a:cubicBezTo>
                    <a:pt x="30" y="24"/>
                    <a:pt x="30" y="25"/>
                    <a:pt x="31" y="25"/>
                  </a:cubicBezTo>
                  <a:cubicBezTo>
                    <a:pt x="32" y="25"/>
                    <a:pt x="33" y="25"/>
                    <a:pt x="34" y="24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2"/>
                  </a:cubicBezTo>
                  <a:cubicBezTo>
                    <a:pt x="34" y="22"/>
                    <a:pt x="35" y="22"/>
                    <a:pt x="35" y="22"/>
                  </a:cubicBezTo>
                  <a:cubicBezTo>
                    <a:pt x="36" y="22"/>
                    <a:pt x="36" y="22"/>
                    <a:pt x="37" y="22"/>
                  </a:cubicBezTo>
                  <a:cubicBezTo>
                    <a:pt x="38" y="22"/>
                    <a:pt x="38" y="22"/>
                    <a:pt x="39" y="21"/>
                  </a:cubicBezTo>
                  <a:cubicBezTo>
                    <a:pt x="39" y="21"/>
                    <a:pt x="39" y="21"/>
                    <a:pt x="38" y="20"/>
                  </a:cubicBezTo>
                  <a:cubicBezTo>
                    <a:pt x="38" y="20"/>
                    <a:pt x="39" y="20"/>
                    <a:pt x="39" y="20"/>
                  </a:cubicBezTo>
                  <a:cubicBezTo>
                    <a:pt x="39" y="19"/>
                    <a:pt x="39" y="19"/>
                    <a:pt x="40" y="19"/>
                  </a:cubicBezTo>
                  <a:cubicBezTo>
                    <a:pt x="40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3" y="17"/>
                    <a:pt x="44" y="17"/>
                  </a:cubicBezTo>
                  <a:cubicBezTo>
                    <a:pt x="44" y="17"/>
                    <a:pt x="45" y="17"/>
                    <a:pt x="45" y="17"/>
                  </a:cubicBezTo>
                  <a:cubicBezTo>
                    <a:pt x="45" y="16"/>
                    <a:pt x="46" y="16"/>
                    <a:pt x="46" y="16"/>
                  </a:cubicBezTo>
                  <a:cubicBezTo>
                    <a:pt x="46" y="16"/>
                    <a:pt x="46" y="15"/>
                    <a:pt x="47" y="15"/>
                  </a:cubicBezTo>
                  <a:cubicBezTo>
                    <a:pt x="47" y="15"/>
                    <a:pt x="48" y="15"/>
                    <a:pt x="49" y="15"/>
                  </a:cubicBezTo>
                  <a:cubicBezTo>
                    <a:pt x="49" y="15"/>
                    <a:pt x="50" y="15"/>
                    <a:pt x="50" y="15"/>
                  </a:cubicBezTo>
                  <a:cubicBezTo>
                    <a:pt x="50" y="15"/>
                    <a:pt x="51" y="15"/>
                    <a:pt x="51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3" y="14"/>
                    <a:pt x="53" y="14"/>
                  </a:cubicBezTo>
                  <a:cubicBezTo>
                    <a:pt x="53" y="14"/>
                    <a:pt x="53" y="13"/>
                    <a:pt x="54" y="13"/>
                  </a:cubicBezTo>
                  <a:cubicBezTo>
                    <a:pt x="54" y="13"/>
                    <a:pt x="54" y="13"/>
                    <a:pt x="55" y="13"/>
                  </a:cubicBezTo>
                  <a:cubicBezTo>
                    <a:pt x="55" y="13"/>
                    <a:pt x="55" y="12"/>
                    <a:pt x="55" y="12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12"/>
                    <a:pt x="56" y="12"/>
                    <a:pt x="56" y="12"/>
                  </a:cubicBezTo>
                  <a:cubicBezTo>
                    <a:pt x="56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8" y="12"/>
                    <a:pt x="59" y="13"/>
                    <a:pt x="59" y="12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60" y="10"/>
                    <a:pt x="61" y="10"/>
                  </a:cubicBezTo>
                  <a:cubicBezTo>
                    <a:pt x="61" y="10"/>
                    <a:pt x="62" y="10"/>
                    <a:pt x="62" y="10"/>
                  </a:cubicBezTo>
                  <a:cubicBezTo>
                    <a:pt x="63" y="10"/>
                    <a:pt x="63" y="10"/>
                    <a:pt x="64" y="10"/>
                  </a:cubicBezTo>
                  <a:cubicBezTo>
                    <a:pt x="64" y="9"/>
                    <a:pt x="65" y="9"/>
                    <a:pt x="65" y="9"/>
                  </a:cubicBezTo>
                  <a:cubicBezTo>
                    <a:pt x="65" y="9"/>
                    <a:pt x="66" y="9"/>
                    <a:pt x="66" y="10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7" y="10"/>
                    <a:pt x="67" y="10"/>
                    <a:pt x="68" y="11"/>
                  </a:cubicBezTo>
                  <a:cubicBezTo>
                    <a:pt x="68" y="11"/>
                    <a:pt x="69" y="11"/>
                    <a:pt x="69" y="11"/>
                  </a:cubicBezTo>
                  <a:cubicBezTo>
                    <a:pt x="70" y="11"/>
                    <a:pt x="70" y="11"/>
                    <a:pt x="71" y="11"/>
                  </a:cubicBezTo>
                  <a:cubicBezTo>
                    <a:pt x="71" y="11"/>
                    <a:pt x="72" y="11"/>
                    <a:pt x="72" y="11"/>
                  </a:cubicBezTo>
                  <a:cubicBezTo>
                    <a:pt x="72" y="10"/>
                    <a:pt x="72" y="10"/>
                    <a:pt x="73" y="10"/>
                  </a:cubicBezTo>
                  <a:cubicBezTo>
                    <a:pt x="73" y="10"/>
                    <a:pt x="74" y="10"/>
                    <a:pt x="75" y="10"/>
                  </a:cubicBezTo>
                  <a:cubicBezTo>
                    <a:pt x="75" y="10"/>
                    <a:pt x="75" y="9"/>
                    <a:pt x="76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8" y="9"/>
                    <a:pt x="78" y="10"/>
                    <a:pt x="78" y="10"/>
                  </a:cubicBezTo>
                  <a:cubicBezTo>
                    <a:pt x="79" y="10"/>
                    <a:pt x="80" y="9"/>
                    <a:pt x="80" y="9"/>
                  </a:cubicBezTo>
                  <a:cubicBezTo>
                    <a:pt x="80" y="9"/>
                    <a:pt x="81" y="8"/>
                    <a:pt x="81" y="8"/>
                  </a:cubicBezTo>
                  <a:cubicBezTo>
                    <a:pt x="81" y="8"/>
                    <a:pt x="82" y="8"/>
                    <a:pt x="82" y="8"/>
                  </a:cubicBezTo>
                  <a:cubicBezTo>
                    <a:pt x="82" y="8"/>
                    <a:pt x="82" y="7"/>
                    <a:pt x="83" y="7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84" y="7"/>
                    <a:pt x="85" y="7"/>
                    <a:pt x="86" y="7"/>
                  </a:cubicBezTo>
                  <a:cubicBezTo>
                    <a:pt x="86" y="7"/>
                    <a:pt x="86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7" y="6"/>
                    <a:pt x="87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9" y="6"/>
                    <a:pt x="89" y="7"/>
                    <a:pt x="90" y="7"/>
                  </a:cubicBezTo>
                  <a:cubicBezTo>
                    <a:pt x="90" y="7"/>
                    <a:pt x="90" y="6"/>
                    <a:pt x="90" y="6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0" y="4"/>
                    <a:pt x="90" y="4"/>
                    <a:pt x="91" y="4"/>
                  </a:cubicBezTo>
                  <a:cubicBezTo>
                    <a:pt x="91" y="4"/>
                    <a:pt x="91" y="4"/>
                    <a:pt x="91" y="3"/>
                  </a:cubicBezTo>
                  <a:cubicBezTo>
                    <a:pt x="91" y="3"/>
                    <a:pt x="92" y="3"/>
                    <a:pt x="92" y="3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3" y="3"/>
                    <a:pt x="93" y="3"/>
                    <a:pt x="93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1"/>
                    <a:pt x="95" y="1"/>
                    <a:pt x="96" y="1"/>
                  </a:cubicBezTo>
                  <a:cubicBezTo>
                    <a:pt x="96" y="1"/>
                    <a:pt x="97" y="1"/>
                    <a:pt x="97" y="1"/>
                  </a:cubicBezTo>
                  <a:cubicBezTo>
                    <a:pt x="98" y="1"/>
                    <a:pt x="99" y="0"/>
                    <a:pt x="100" y="0"/>
                  </a:cubicBezTo>
                  <a:cubicBezTo>
                    <a:pt x="101" y="0"/>
                    <a:pt x="102" y="0"/>
                    <a:pt x="102" y="0"/>
                  </a:cubicBezTo>
                  <a:cubicBezTo>
                    <a:pt x="104" y="0"/>
                    <a:pt x="106" y="0"/>
                    <a:pt x="107" y="1"/>
                  </a:cubicBezTo>
                  <a:cubicBezTo>
                    <a:pt x="108" y="1"/>
                    <a:pt x="109" y="2"/>
                    <a:pt x="109" y="3"/>
                  </a:cubicBezTo>
                  <a:cubicBezTo>
                    <a:pt x="110" y="4"/>
                    <a:pt x="109" y="5"/>
                    <a:pt x="108" y="6"/>
                  </a:cubicBezTo>
                  <a:cubicBezTo>
                    <a:pt x="107" y="7"/>
                    <a:pt x="106" y="8"/>
                    <a:pt x="105" y="9"/>
                  </a:cubicBezTo>
                  <a:cubicBezTo>
                    <a:pt x="105" y="10"/>
                    <a:pt x="104" y="10"/>
                    <a:pt x="103" y="11"/>
                  </a:cubicBezTo>
                  <a:cubicBezTo>
                    <a:pt x="102" y="11"/>
                    <a:pt x="101" y="11"/>
                    <a:pt x="101" y="11"/>
                  </a:cubicBezTo>
                  <a:cubicBezTo>
                    <a:pt x="100" y="12"/>
                    <a:pt x="100" y="12"/>
                    <a:pt x="99" y="12"/>
                  </a:cubicBezTo>
                  <a:cubicBezTo>
                    <a:pt x="98" y="12"/>
                    <a:pt x="98" y="12"/>
                    <a:pt x="97" y="12"/>
                  </a:cubicBezTo>
                  <a:cubicBezTo>
                    <a:pt x="95" y="13"/>
                    <a:pt x="93" y="14"/>
                    <a:pt x="92" y="15"/>
                  </a:cubicBezTo>
                  <a:cubicBezTo>
                    <a:pt x="90" y="15"/>
                    <a:pt x="88" y="15"/>
                    <a:pt x="87" y="15"/>
                  </a:cubicBezTo>
                  <a:cubicBezTo>
                    <a:pt x="86" y="16"/>
                    <a:pt x="85" y="16"/>
                    <a:pt x="84" y="16"/>
                  </a:cubicBezTo>
                  <a:cubicBezTo>
                    <a:pt x="83" y="17"/>
                    <a:pt x="82" y="17"/>
                    <a:pt x="81" y="18"/>
                  </a:cubicBezTo>
                  <a:cubicBezTo>
                    <a:pt x="80" y="18"/>
                    <a:pt x="79" y="18"/>
                    <a:pt x="78" y="18"/>
                  </a:cubicBezTo>
                  <a:cubicBezTo>
                    <a:pt x="77" y="18"/>
                    <a:pt x="76" y="18"/>
                    <a:pt x="75" y="18"/>
                  </a:cubicBezTo>
                  <a:cubicBezTo>
                    <a:pt x="75" y="18"/>
                    <a:pt x="75" y="18"/>
                    <a:pt x="75" y="19"/>
                  </a:cubicBezTo>
                  <a:cubicBezTo>
                    <a:pt x="75" y="19"/>
                    <a:pt x="74" y="19"/>
                    <a:pt x="74" y="19"/>
                  </a:cubicBezTo>
                  <a:cubicBezTo>
                    <a:pt x="73" y="19"/>
                    <a:pt x="72" y="19"/>
                    <a:pt x="71" y="19"/>
                  </a:cubicBezTo>
                  <a:cubicBezTo>
                    <a:pt x="71" y="19"/>
                    <a:pt x="70" y="19"/>
                    <a:pt x="69" y="19"/>
                  </a:cubicBezTo>
                  <a:cubicBezTo>
                    <a:pt x="69" y="20"/>
                    <a:pt x="68" y="20"/>
                    <a:pt x="68" y="20"/>
                  </a:cubicBezTo>
                  <a:cubicBezTo>
                    <a:pt x="68" y="20"/>
                    <a:pt x="67" y="21"/>
                    <a:pt x="67" y="21"/>
                  </a:cubicBezTo>
                  <a:cubicBezTo>
                    <a:pt x="67" y="21"/>
                    <a:pt x="67" y="21"/>
                    <a:pt x="66" y="21"/>
                  </a:cubicBezTo>
                  <a:cubicBezTo>
                    <a:pt x="66" y="21"/>
                    <a:pt x="65" y="22"/>
                    <a:pt x="65" y="22"/>
                  </a:cubicBezTo>
                  <a:cubicBezTo>
                    <a:pt x="64" y="22"/>
                    <a:pt x="64" y="23"/>
                    <a:pt x="63" y="23"/>
                  </a:cubicBezTo>
                  <a:cubicBezTo>
                    <a:pt x="63" y="23"/>
                    <a:pt x="62" y="24"/>
                    <a:pt x="61" y="24"/>
                  </a:cubicBezTo>
                  <a:cubicBezTo>
                    <a:pt x="61" y="24"/>
                    <a:pt x="61" y="23"/>
                    <a:pt x="61" y="23"/>
                  </a:cubicBezTo>
                  <a:cubicBezTo>
                    <a:pt x="61" y="23"/>
                    <a:pt x="61" y="23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59" y="24"/>
                    <a:pt x="59" y="24"/>
                  </a:cubicBezTo>
                  <a:cubicBezTo>
                    <a:pt x="59" y="25"/>
                    <a:pt x="58" y="25"/>
                    <a:pt x="57" y="25"/>
                  </a:cubicBezTo>
                  <a:cubicBezTo>
                    <a:pt x="57" y="26"/>
                    <a:pt x="56" y="26"/>
                    <a:pt x="56" y="26"/>
                  </a:cubicBezTo>
                  <a:cubicBezTo>
                    <a:pt x="56" y="26"/>
                    <a:pt x="56" y="26"/>
                    <a:pt x="55" y="26"/>
                  </a:cubicBezTo>
                  <a:cubicBezTo>
                    <a:pt x="56" y="26"/>
                    <a:pt x="56" y="26"/>
                    <a:pt x="57" y="27"/>
                  </a:cubicBezTo>
                  <a:cubicBezTo>
                    <a:pt x="57" y="27"/>
                    <a:pt x="57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5" y="28"/>
                    <a:pt x="56" y="29"/>
                    <a:pt x="55" y="29"/>
                  </a:cubicBezTo>
                  <a:cubicBezTo>
                    <a:pt x="55" y="29"/>
                    <a:pt x="55" y="30"/>
                    <a:pt x="54" y="30"/>
                  </a:cubicBezTo>
                  <a:cubicBezTo>
                    <a:pt x="54" y="30"/>
                    <a:pt x="53" y="30"/>
                    <a:pt x="53" y="30"/>
                  </a:cubicBezTo>
                  <a:cubicBezTo>
                    <a:pt x="52" y="30"/>
                    <a:pt x="52" y="30"/>
                    <a:pt x="52" y="29"/>
                  </a:cubicBezTo>
                  <a:cubicBezTo>
                    <a:pt x="52" y="30"/>
                    <a:pt x="52" y="30"/>
                    <a:pt x="52" y="31"/>
                  </a:cubicBezTo>
                  <a:cubicBezTo>
                    <a:pt x="52" y="31"/>
                    <a:pt x="51" y="32"/>
                    <a:pt x="51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0"/>
                    <a:pt x="49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1"/>
                    <a:pt x="48" y="31"/>
                  </a:cubicBezTo>
                  <a:cubicBezTo>
                    <a:pt x="48" y="31"/>
                    <a:pt x="48" y="31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7" y="32"/>
                  </a:cubicBezTo>
                  <a:cubicBezTo>
                    <a:pt x="47" y="33"/>
                    <a:pt x="46" y="33"/>
                    <a:pt x="45" y="33"/>
                  </a:cubicBezTo>
                  <a:cubicBezTo>
                    <a:pt x="45" y="33"/>
                    <a:pt x="45" y="34"/>
                    <a:pt x="44" y="33"/>
                  </a:cubicBezTo>
                  <a:cubicBezTo>
                    <a:pt x="44" y="33"/>
                    <a:pt x="44" y="33"/>
                    <a:pt x="44" y="32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5"/>
                    <a:pt x="45" y="35"/>
                    <a:pt x="45" y="35"/>
                  </a:cubicBez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7"/>
                    <a:pt x="43" y="37"/>
                    <a:pt x="44" y="37"/>
                  </a:cubicBezTo>
                  <a:cubicBezTo>
                    <a:pt x="43" y="37"/>
                    <a:pt x="42" y="38"/>
                    <a:pt x="42" y="38"/>
                  </a:cubicBezTo>
                  <a:cubicBezTo>
                    <a:pt x="42" y="38"/>
                    <a:pt x="41" y="38"/>
                    <a:pt x="41" y="38"/>
                  </a:cubicBezTo>
                  <a:cubicBezTo>
                    <a:pt x="41" y="38"/>
                    <a:pt x="40" y="39"/>
                    <a:pt x="40" y="39"/>
                  </a:cubicBezTo>
                  <a:cubicBezTo>
                    <a:pt x="39" y="39"/>
                    <a:pt x="39" y="38"/>
                    <a:pt x="39" y="38"/>
                  </a:cubicBezTo>
                  <a:cubicBezTo>
                    <a:pt x="39" y="38"/>
                    <a:pt x="39" y="37"/>
                    <a:pt x="38" y="37"/>
                  </a:cubicBezTo>
                  <a:cubicBezTo>
                    <a:pt x="38" y="37"/>
                    <a:pt x="38" y="37"/>
                    <a:pt x="37" y="37"/>
                  </a:cubicBezTo>
                  <a:cubicBezTo>
                    <a:pt x="37" y="37"/>
                    <a:pt x="37" y="38"/>
                    <a:pt x="37" y="38"/>
                  </a:cubicBezTo>
                  <a:cubicBezTo>
                    <a:pt x="38" y="38"/>
                    <a:pt x="39" y="38"/>
                    <a:pt x="39" y="38"/>
                  </a:cubicBezTo>
                  <a:cubicBezTo>
                    <a:pt x="39" y="38"/>
                    <a:pt x="39" y="39"/>
                    <a:pt x="39" y="39"/>
                  </a:cubicBezTo>
                  <a:cubicBezTo>
                    <a:pt x="39" y="39"/>
                    <a:pt x="39" y="40"/>
                    <a:pt x="40" y="40"/>
                  </a:cubicBezTo>
                  <a:cubicBezTo>
                    <a:pt x="40" y="41"/>
                    <a:pt x="40" y="42"/>
                    <a:pt x="39" y="42"/>
                  </a:cubicBezTo>
                  <a:cubicBezTo>
                    <a:pt x="38" y="42"/>
                    <a:pt x="38" y="41"/>
                    <a:pt x="37" y="41"/>
                  </a:cubicBezTo>
                  <a:cubicBezTo>
                    <a:pt x="37" y="41"/>
                    <a:pt x="37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8" y="43"/>
                    <a:pt x="37" y="43"/>
                  </a:cubicBezTo>
                  <a:cubicBezTo>
                    <a:pt x="37" y="44"/>
                    <a:pt x="36" y="44"/>
                    <a:pt x="35" y="44"/>
                  </a:cubicBezTo>
                  <a:cubicBezTo>
                    <a:pt x="35" y="44"/>
                    <a:pt x="34" y="44"/>
                    <a:pt x="34" y="44"/>
                  </a:cubicBezTo>
                  <a:cubicBezTo>
                    <a:pt x="35" y="44"/>
                    <a:pt x="35" y="44"/>
                    <a:pt x="35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46"/>
                    <a:pt x="36" y="46"/>
                    <a:pt x="35" y="47"/>
                  </a:cubicBezTo>
                  <a:cubicBezTo>
                    <a:pt x="35" y="47"/>
                    <a:pt x="34" y="47"/>
                    <a:pt x="34" y="47"/>
                  </a:cubicBezTo>
                  <a:cubicBezTo>
                    <a:pt x="34" y="47"/>
                    <a:pt x="33" y="47"/>
                    <a:pt x="33" y="47"/>
                  </a:cubicBezTo>
                  <a:cubicBezTo>
                    <a:pt x="33" y="47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1" y="48"/>
                    <a:pt x="30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8"/>
                    <a:pt x="32" y="49"/>
                    <a:pt x="32" y="49"/>
                  </a:cubicBezTo>
                  <a:cubicBezTo>
                    <a:pt x="32" y="50"/>
                    <a:pt x="31" y="50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0"/>
                    <a:pt x="29" y="50"/>
                    <a:pt x="29" y="50"/>
                  </a:cubicBezTo>
                  <a:cubicBezTo>
                    <a:pt x="29" y="50"/>
                    <a:pt x="27" y="50"/>
                    <a:pt x="28" y="51"/>
                  </a:cubicBezTo>
                  <a:cubicBezTo>
                    <a:pt x="28" y="52"/>
                    <a:pt x="29" y="51"/>
                    <a:pt x="29" y="52"/>
                  </a:cubicBezTo>
                  <a:cubicBezTo>
                    <a:pt x="29" y="52"/>
                    <a:pt x="29" y="52"/>
                    <a:pt x="29" y="53"/>
                  </a:cubicBezTo>
                  <a:cubicBezTo>
                    <a:pt x="29" y="53"/>
                    <a:pt x="28" y="53"/>
                    <a:pt x="28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3"/>
                    <a:pt x="27" y="53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6" y="55"/>
                    <a:pt x="27" y="55"/>
                    <a:pt x="2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6" y="56"/>
                    <a:pt x="26" y="56"/>
                  </a:cubicBezTo>
                  <a:cubicBezTo>
                    <a:pt x="26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7"/>
                    <a:pt x="25" y="57"/>
                    <a:pt x="24" y="57"/>
                  </a:cubicBezTo>
                  <a:cubicBezTo>
                    <a:pt x="24" y="57"/>
                    <a:pt x="25" y="58"/>
                    <a:pt x="25" y="58"/>
                  </a:cubicBezTo>
                  <a:cubicBezTo>
                    <a:pt x="25" y="58"/>
                    <a:pt x="25" y="59"/>
                    <a:pt x="25" y="60"/>
                  </a:cubicBezTo>
                  <a:cubicBezTo>
                    <a:pt x="25" y="61"/>
                    <a:pt x="25" y="61"/>
                    <a:pt x="24" y="62"/>
                  </a:cubicBezTo>
                  <a:cubicBezTo>
                    <a:pt x="24" y="62"/>
                    <a:pt x="24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5" y="64"/>
                    <a:pt x="25" y="64"/>
                    <a:pt x="25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5" y="65"/>
                    <a:pt x="25" y="65"/>
                    <a:pt x="25" y="66"/>
                  </a:cubicBezTo>
                  <a:cubicBezTo>
                    <a:pt x="25" y="66"/>
                    <a:pt x="25" y="66"/>
                    <a:pt x="25" y="67"/>
                  </a:cubicBezTo>
                  <a:cubicBezTo>
                    <a:pt x="25" y="67"/>
                    <a:pt x="26" y="67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9"/>
                    <a:pt x="27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70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2"/>
                    <a:pt x="30" y="72"/>
                    <a:pt x="31" y="72"/>
                  </a:cubicBezTo>
                  <a:cubicBezTo>
                    <a:pt x="31" y="74"/>
                    <a:pt x="33" y="74"/>
                    <a:pt x="34" y="74"/>
                  </a:cubicBezTo>
                  <a:cubicBezTo>
                    <a:pt x="35" y="75"/>
                    <a:pt x="37" y="77"/>
                    <a:pt x="38" y="77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8" y="77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6" y="78"/>
                    <a:pt x="35" y="78"/>
                    <a:pt x="35" y="78"/>
                  </a:cubicBezTo>
                  <a:cubicBezTo>
                    <a:pt x="35" y="78"/>
                    <a:pt x="34" y="78"/>
                    <a:pt x="34" y="78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78"/>
                    <a:pt x="32" y="78"/>
                    <a:pt x="32" y="79"/>
                  </a:cubicBezTo>
                  <a:cubicBezTo>
                    <a:pt x="32" y="79"/>
                    <a:pt x="32" y="80"/>
                    <a:pt x="31" y="80"/>
                  </a:cubicBezTo>
                  <a:cubicBezTo>
                    <a:pt x="31" y="80"/>
                    <a:pt x="30" y="80"/>
                    <a:pt x="30" y="80"/>
                  </a:cubicBezTo>
                  <a:cubicBezTo>
                    <a:pt x="29" y="80"/>
                    <a:pt x="29" y="80"/>
                    <a:pt x="29" y="79"/>
                  </a:cubicBezTo>
                  <a:cubicBezTo>
                    <a:pt x="29" y="79"/>
                    <a:pt x="28" y="79"/>
                    <a:pt x="28" y="79"/>
                  </a:cubicBezTo>
                  <a:cubicBezTo>
                    <a:pt x="28" y="79"/>
                    <a:pt x="28" y="79"/>
                    <a:pt x="27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7" y="78"/>
                    <a:pt x="26" y="78"/>
                    <a:pt x="26" y="78"/>
                  </a:cubicBezTo>
                  <a:cubicBezTo>
                    <a:pt x="26" y="78"/>
                    <a:pt x="26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4" y="78"/>
                    <a:pt x="24" y="79"/>
                    <a:pt x="24" y="79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1" y="78"/>
                    <a:pt x="21" y="77"/>
                    <a:pt x="21" y="77"/>
                  </a:cubicBezTo>
                  <a:cubicBezTo>
                    <a:pt x="20" y="77"/>
                    <a:pt x="20" y="78"/>
                    <a:pt x="19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8" y="77"/>
                    <a:pt x="17" y="77"/>
                    <a:pt x="17" y="77"/>
                  </a:cubicBezTo>
                  <a:cubicBezTo>
                    <a:pt x="17" y="77"/>
                    <a:pt x="16" y="77"/>
                    <a:pt x="16" y="77"/>
                  </a:cubicBezTo>
                  <a:cubicBezTo>
                    <a:pt x="15" y="77"/>
                    <a:pt x="14" y="77"/>
                    <a:pt x="14" y="7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0" name="Freeform 389">
              <a:extLst>
                <a:ext uri="{FF2B5EF4-FFF2-40B4-BE49-F238E27FC236}">
                  <a16:creationId xmlns:a16="http://schemas.microsoft.com/office/drawing/2014/main" id="{2DF7EDC7-8878-8D4D-9857-140ACAA1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" y="1239"/>
              <a:ext cx="9" cy="9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2 w 4"/>
                <a:gd name="T5" fmla="*/ 0 h 4"/>
                <a:gd name="T6" fmla="*/ 1 w 4"/>
                <a:gd name="T7" fmla="*/ 0 h 4"/>
                <a:gd name="T8" fmla="*/ 0 w 4"/>
                <a:gd name="T9" fmla="*/ 1 h 4"/>
                <a:gd name="T10" fmla="*/ 0 w 4"/>
                <a:gd name="T11" fmla="*/ 2 h 4"/>
                <a:gd name="T12" fmla="*/ 1 w 4"/>
                <a:gd name="T13" fmla="*/ 3 h 4"/>
                <a:gd name="T14" fmla="*/ 3 w 4"/>
                <a:gd name="T15" fmla="*/ 4 h 4"/>
                <a:gd name="T16" fmla="*/ 4 w 4"/>
                <a:gd name="T17" fmla="*/ 4 h 4"/>
                <a:gd name="T18" fmla="*/ 4 w 4"/>
                <a:gd name="T19" fmla="*/ 4 h 4"/>
                <a:gd name="T20" fmla="*/ 4 w 4"/>
                <a:gd name="T21" fmla="*/ 3 h 4"/>
                <a:gd name="T22" fmla="*/ 4 w 4"/>
                <a:gd name="T23" fmla="*/ 3 h 4"/>
                <a:gd name="T24" fmla="*/ 4 w 4"/>
                <a:gd name="T2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1" name="Freeform 390">
              <a:extLst>
                <a:ext uri="{FF2B5EF4-FFF2-40B4-BE49-F238E27FC236}">
                  <a16:creationId xmlns:a16="http://schemas.microsoft.com/office/drawing/2014/main" id="{46DA4263-A39A-B2E9-B9E5-02EA71A3A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262"/>
              <a:ext cx="31" cy="22"/>
            </a:xfrm>
            <a:custGeom>
              <a:avLst/>
              <a:gdLst>
                <a:gd name="T0" fmla="*/ 1 w 13"/>
                <a:gd name="T1" fmla="*/ 3 h 9"/>
                <a:gd name="T2" fmla="*/ 0 w 13"/>
                <a:gd name="T3" fmla="*/ 2 h 9"/>
                <a:gd name="T4" fmla="*/ 1 w 13"/>
                <a:gd name="T5" fmla="*/ 1 h 9"/>
                <a:gd name="T6" fmla="*/ 3 w 13"/>
                <a:gd name="T7" fmla="*/ 0 h 9"/>
                <a:gd name="T8" fmla="*/ 4 w 13"/>
                <a:gd name="T9" fmla="*/ 1 h 9"/>
                <a:gd name="T10" fmla="*/ 5 w 13"/>
                <a:gd name="T11" fmla="*/ 1 h 9"/>
                <a:gd name="T12" fmla="*/ 6 w 13"/>
                <a:gd name="T13" fmla="*/ 2 h 9"/>
                <a:gd name="T14" fmla="*/ 9 w 13"/>
                <a:gd name="T15" fmla="*/ 4 h 9"/>
                <a:gd name="T16" fmla="*/ 12 w 13"/>
                <a:gd name="T17" fmla="*/ 6 h 9"/>
                <a:gd name="T18" fmla="*/ 11 w 13"/>
                <a:gd name="T19" fmla="*/ 8 h 9"/>
                <a:gd name="T20" fmla="*/ 7 w 13"/>
                <a:gd name="T21" fmla="*/ 8 h 9"/>
                <a:gd name="T22" fmla="*/ 6 w 13"/>
                <a:gd name="T23" fmla="*/ 7 h 9"/>
                <a:gd name="T24" fmla="*/ 4 w 13"/>
                <a:gd name="T25" fmla="*/ 7 h 9"/>
                <a:gd name="T26" fmla="*/ 2 w 13"/>
                <a:gd name="T27" fmla="*/ 6 h 9"/>
                <a:gd name="T28" fmla="*/ 0 w 13"/>
                <a:gd name="T29" fmla="*/ 4 h 9"/>
                <a:gd name="T30" fmla="*/ 0 w 13"/>
                <a:gd name="T31" fmla="*/ 4 h 9"/>
                <a:gd name="T32" fmla="*/ 1 w 13"/>
                <a:gd name="T33" fmla="*/ 3 h 9"/>
                <a:gd name="T34" fmla="*/ 1 w 13"/>
                <a:gd name="T35" fmla="*/ 3 h 9"/>
                <a:gd name="T36" fmla="*/ 1 w 13"/>
                <a:gd name="T37" fmla="*/ 3 h 9"/>
                <a:gd name="T38" fmla="*/ 1 w 13"/>
                <a:gd name="T39" fmla="*/ 3 h 9"/>
                <a:gd name="T40" fmla="*/ 1 w 13"/>
                <a:gd name="T4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9">
                  <a:moveTo>
                    <a:pt x="1" y="3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7" y="3"/>
                    <a:pt x="8" y="4"/>
                    <a:pt x="9" y="4"/>
                  </a:cubicBezTo>
                  <a:cubicBezTo>
                    <a:pt x="10" y="4"/>
                    <a:pt x="11" y="5"/>
                    <a:pt x="12" y="6"/>
                  </a:cubicBezTo>
                  <a:cubicBezTo>
                    <a:pt x="13" y="7"/>
                    <a:pt x="12" y="8"/>
                    <a:pt x="11" y="8"/>
                  </a:cubicBezTo>
                  <a:cubicBezTo>
                    <a:pt x="10" y="9"/>
                    <a:pt x="8" y="9"/>
                    <a:pt x="7" y="8"/>
                  </a:cubicBezTo>
                  <a:cubicBezTo>
                    <a:pt x="7" y="8"/>
                    <a:pt x="7" y="8"/>
                    <a:pt x="6" y="7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7"/>
                    <a:pt x="3" y="6"/>
                    <a:pt x="2" y="6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2" name="Freeform 391">
              <a:extLst>
                <a:ext uri="{FF2B5EF4-FFF2-40B4-BE49-F238E27FC236}">
                  <a16:creationId xmlns:a16="http://schemas.microsoft.com/office/drawing/2014/main" id="{2B4611DA-49CD-9700-20E6-EE8351763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6" y="975"/>
              <a:ext cx="159" cy="111"/>
            </a:xfrm>
            <a:custGeom>
              <a:avLst/>
              <a:gdLst>
                <a:gd name="T0" fmla="*/ 48 w 67"/>
                <a:gd name="T1" fmla="*/ 27 h 47"/>
                <a:gd name="T2" fmla="*/ 53 w 67"/>
                <a:gd name="T3" fmla="*/ 26 h 47"/>
                <a:gd name="T4" fmla="*/ 55 w 67"/>
                <a:gd name="T5" fmla="*/ 22 h 47"/>
                <a:gd name="T6" fmla="*/ 63 w 67"/>
                <a:gd name="T7" fmla="*/ 20 h 47"/>
                <a:gd name="T8" fmla="*/ 67 w 67"/>
                <a:gd name="T9" fmla="*/ 17 h 47"/>
                <a:gd name="T10" fmla="*/ 61 w 67"/>
                <a:gd name="T11" fmla="*/ 15 h 47"/>
                <a:gd name="T12" fmla="*/ 58 w 67"/>
                <a:gd name="T13" fmla="*/ 13 h 47"/>
                <a:gd name="T14" fmla="*/ 51 w 67"/>
                <a:gd name="T15" fmla="*/ 13 h 47"/>
                <a:gd name="T16" fmla="*/ 50 w 67"/>
                <a:gd name="T17" fmla="*/ 6 h 47"/>
                <a:gd name="T18" fmla="*/ 46 w 67"/>
                <a:gd name="T19" fmla="*/ 7 h 47"/>
                <a:gd name="T20" fmla="*/ 45 w 67"/>
                <a:gd name="T21" fmla="*/ 4 h 47"/>
                <a:gd name="T22" fmla="*/ 41 w 67"/>
                <a:gd name="T23" fmla="*/ 1 h 47"/>
                <a:gd name="T24" fmla="*/ 37 w 67"/>
                <a:gd name="T25" fmla="*/ 0 h 47"/>
                <a:gd name="T26" fmla="*/ 34 w 67"/>
                <a:gd name="T27" fmla="*/ 4 h 47"/>
                <a:gd name="T28" fmla="*/ 36 w 67"/>
                <a:gd name="T29" fmla="*/ 11 h 47"/>
                <a:gd name="T30" fmla="*/ 35 w 67"/>
                <a:gd name="T31" fmla="*/ 12 h 47"/>
                <a:gd name="T32" fmla="*/ 31 w 67"/>
                <a:gd name="T33" fmla="*/ 6 h 47"/>
                <a:gd name="T34" fmla="*/ 24 w 67"/>
                <a:gd name="T35" fmla="*/ 4 h 47"/>
                <a:gd name="T36" fmla="*/ 23 w 67"/>
                <a:gd name="T37" fmla="*/ 9 h 47"/>
                <a:gd name="T38" fmla="*/ 19 w 67"/>
                <a:gd name="T39" fmla="*/ 7 h 47"/>
                <a:gd name="T40" fmla="*/ 15 w 67"/>
                <a:gd name="T41" fmla="*/ 4 h 47"/>
                <a:gd name="T42" fmla="*/ 21 w 67"/>
                <a:gd name="T43" fmla="*/ 3 h 47"/>
                <a:gd name="T44" fmla="*/ 11 w 67"/>
                <a:gd name="T45" fmla="*/ 3 h 47"/>
                <a:gd name="T46" fmla="*/ 8 w 67"/>
                <a:gd name="T47" fmla="*/ 3 h 47"/>
                <a:gd name="T48" fmla="*/ 0 w 67"/>
                <a:gd name="T49" fmla="*/ 8 h 47"/>
                <a:gd name="T50" fmla="*/ 5 w 67"/>
                <a:gd name="T51" fmla="*/ 13 h 47"/>
                <a:gd name="T52" fmla="*/ 9 w 67"/>
                <a:gd name="T53" fmla="*/ 11 h 47"/>
                <a:gd name="T54" fmla="*/ 8 w 67"/>
                <a:gd name="T55" fmla="*/ 15 h 47"/>
                <a:gd name="T56" fmla="*/ 4 w 67"/>
                <a:gd name="T57" fmla="*/ 15 h 47"/>
                <a:gd name="T58" fmla="*/ 6 w 67"/>
                <a:gd name="T59" fmla="*/ 18 h 47"/>
                <a:gd name="T60" fmla="*/ 12 w 67"/>
                <a:gd name="T61" fmla="*/ 22 h 47"/>
                <a:gd name="T62" fmla="*/ 13 w 67"/>
                <a:gd name="T63" fmla="*/ 26 h 47"/>
                <a:gd name="T64" fmla="*/ 19 w 67"/>
                <a:gd name="T65" fmla="*/ 26 h 47"/>
                <a:gd name="T66" fmla="*/ 23 w 67"/>
                <a:gd name="T67" fmla="*/ 22 h 47"/>
                <a:gd name="T68" fmla="*/ 25 w 67"/>
                <a:gd name="T69" fmla="*/ 19 h 47"/>
                <a:gd name="T70" fmla="*/ 27 w 67"/>
                <a:gd name="T71" fmla="*/ 17 h 47"/>
                <a:gd name="T72" fmla="*/ 29 w 67"/>
                <a:gd name="T73" fmla="*/ 21 h 47"/>
                <a:gd name="T74" fmla="*/ 34 w 67"/>
                <a:gd name="T75" fmla="*/ 20 h 47"/>
                <a:gd name="T76" fmla="*/ 37 w 67"/>
                <a:gd name="T77" fmla="*/ 22 h 47"/>
                <a:gd name="T78" fmla="*/ 42 w 67"/>
                <a:gd name="T79" fmla="*/ 22 h 47"/>
                <a:gd name="T80" fmla="*/ 33 w 67"/>
                <a:gd name="T81" fmla="*/ 23 h 47"/>
                <a:gd name="T82" fmla="*/ 28 w 67"/>
                <a:gd name="T83" fmla="*/ 26 h 47"/>
                <a:gd name="T84" fmla="*/ 22 w 67"/>
                <a:gd name="T85" fmla="*/ 27 h 47"/>
                <a:gd name="T86" fmla="*/ 19 w 67"/>
                <a:gd name="T87" fmla="*/ 27 h 47"/>
                <a:gd name="T88" fmla="*/ 19 w 67"/>
                <a:gd name="T89" fmla="*/ 31 h 47"/>
                <a:gd name="T90" fmla="*/ 27 w 67"/>
                <a:gd name="T91" fmla="*/ 30 h 47"/>
                <a:gd name="T92" fmla="*/ 37 w 67"/>
                <a:gd name="T93" fmla="*/ 29 h 47"/>
                <a:gd name="T94" fmla="*/ 37 w 67"/>
                <a:gd name="T95" fmla="*/ 31 h 47"/>
                <a:gd name="T96" fmla="*/ 28 w 67"/>
                <a:gd name="T97" fmla="*/ 33 h 47"/>
                <a:gd name="T98" fmla="*/ 33 w 67"/>
                <a:gd name="T99" fmla="*/ 35 h 47"/>
                <a:gd name="T100" fmla="*/ 25 w 67"/>
                <a:gd name="T101" fmla="*/ 35 h 47"/>
                <a:gd name="T102" fmla="*/ 20 w 67"/>
                <a:gd name="T103" fmla="*/ 36 h 47"/>
                <a:gd name="T104" fmla="*/ 24 w 67"/>
                <a:gd name="T105" fmla="*/ 41 h 47"/>
                <a:gd name="T106" fmla="*/ 31 w 67"/>
                <a:gd name="T107" fmla="*/ 41 h 47"/>
                <a:gd name="T108" fmla="*/ 32 w 67"/>
                <a:gd name="T109" fmla="*/ 43 h 47"/>
                <a:gd name="T110" fmla="*/ 34 w 67"/>
                <a:gd name="T111" fmla="*/ 47 h 47"/>
                <a:gd name="T112" fmla="*/ 40 w 67"/>
                <a:gd name="T113" fmla="*/ 44 h 47"/>
                <a:gd name="T114" fmla="*/ 42 w 67"/>
                <a:gd name="T115" fmla="*/ 40 h 47"/>
                <a:gd name="T116" fmla="*/ 44 w 67"/>
                <a:gd name="T117" fmla="*/ 36 h 47"/>
                <a:gd name="T118" fmla="*/ 48 w 67"/>
                <a:gd name="T119" fmla="*/ 3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" h="47">
                  <a:moveTo>
                    <a:pt x="48" y="32"/>
                  </a:moveTo>
                  <a:cubicBezTo>
                    <a:pt x="48" y="29"/>
                    <a:pt x="48" y="29"/>
                    <a:pt x="48" y="2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7" y="6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31"/>
                    <a:pt x="33" y="31"/>
                  </a:cubicBezTo>
                  <a:cubicBezTo>
                    <a:pt x="31" y="31"/>
                    <a:pt x="30" y="32"/>
                    <a:pt x="29" y="32"/>
                  </a:cubicBezTo>
                  <a:cubicBezTo>
                    <a:pt x="28" y="32"/>
                    <a:pt x="28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3" name="Freeform 392">
              <a:extLst>
                <a:ext uri="{FF2B5EF4-FFF2-40B4-BE49-F238E27FC236}">
                  <a16:creationId xmlns:a16="http://schemas.microsoft.com/office/drawing/2014/main" id="{61E3FF46-2E5F-C6E4-9C2C-53453D893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6" y="1013"/>
              <a:ext cx="21" cy="21"/>
            </a:xfrm>
            <a:custGeom>
              <a:avLst/>
              <a:gdLst>
                <a:gd name="T0" fmla="*/ 19 w 21"/>
                <a:gd name="T1" fmla="*/ 21 h 21"/>
                <a:gd name="T2" fmla="*/ 16 w 21"/>
                <a:gd name="T3" fmla="*/ 19 h 21"/>
                <a:gd name="T4" fmla="*/ 12 w 21"/>
                <a:gd name="T5" fmla="*/ 16 h 21"/>
                <a:gd name="T6" fmla="*/ 9 w 21"/>
                <a:gd name="T7" fmla="*/ 16 h 21"/>
                <a:gd name="T8" fmla="*/ 7 w 21"/>
                <a:gd name="T9" fmla="*/ 14 h 21"/>
                <a:gd name="T10" fmla="*/ 2 w 21"/>
                <a:gd name="T11" fmla="*/ 9 h 21"/>
                <a:gd name="T12" fmla="*/ 0 w 21"/>
                <a:gd name="T13" fmla="*/ 7 h 21"/>
                <a:gd name="T14" fmla="*/ 0 w 21"/>
                <a:gd name="T15" fmla="*/ 0 h 21"/>
                <a:gd name="T16" fmla="*/ 2 w 21"/>
                <a:gd name="T17" fmla="*/ 0 h 21"/>
                <a:gd name="T18" fmla="*/ 5 w 21"/>
                <a:gd name="T19" fmla="*/ 2 h 21"/>
                <a:gd name="T20" fmla="*/ 9 w 21"/>
                <a:gd name="T21" fmla="*/ 7 h 21"/>
                <a:gd name="T22" fmla="*/ 9 w 21"/>
                <a:gd name="T23" fmla="*/ 12 h 21"/>
                <a:gd name="T24" fmla="*/ 14 w 21"/>
                <a:gd name="T25" fmla="*/ 12 h 21"/>
                <a:gd name="T26" fmla="*/ 19 w 21"/>
                <a:gd name="T27" fmla="*/ 14 h 21"/>
                <a:gd name="T28" fmla="*/ 21 w 21"/>
                <a:gd name="T29" fmla="*/ 16 h 21"/>
                <a:gd name="T30" fmla="*/ 21 w 21"/>
                <a:gd name="T31" fmla="*/ 21 h 21"/>
                <a:gd name="T32" fmla="*/ 19 w 21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19" y="21"/>
                  </a:moveTo>
                  <a:lnTo>
                    <a:pt x="16" y="19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7" y="14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2"/>
                  </a:lnTo>
                  <a:lnTo>
                    <a:pt x="9" y="7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9" y="14"/>
                  </a:lnTo>
                  <a:lnTo>
                    <a:pt x="21" y="16"/>
                  </a:lnTo>
                  <a:lnTo>
                    <a:pt x="21" y="21"/>
                  </a:lnTo>
                  <a:lnTo>
                    <a:pt x="19" y="2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4" name="Freeform 393">
              <a:extLst>
                <a:ext uri="{FF2B5EF4-FFF2-40B4-BE49-F238E27FC236}">
                  <a16:creationId xmlns:a16="http://schemas.microsoft.com/office/drawing/2014/main" id="{52ACCD38-8519-6080-8B9C-6AC34699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1025"/>
              <a:ext cx="28" cy="9"/>
            </a:xfrm>
            <a:custGeom>
              <a:avLst/>
              <a:gdLst>
                <a:gd name="T0" fmla="*/ 2 w 28"/>
                <a:gd name="T1" fmla="*/ 9 h 9"/>
                <a:gd name="T2" fmla="*/ 2 w 28"/>
                <a:gd name="T3" fmla="*/ 4 h 9"/>
                <a:gd name="T4" fmla="*/ 0 w 28"/>
                <a:gd name="T5" fmla="*/ 2 h 9"/>
                <a:gd name="T6" fmla="*/ 4 w 28"/>
                <a:gd name="T7" fmla="*/ 2 h 9"/>
                <a:gd name="T8" fmla="*/ 9 w 28"/>
                <a:gd name="T9" fmla="*/ 0 h 9"/>
                <a:gd name="T10" fmla="*/ 14 w 28"/>
                <a:gd name="T11" fmla="*/ 0 h 9"/>
                <a:gd name="T12" fmla="*/ 21 w 28"/>
                <a:gd name="T13" fmla="*/ 0 h 9"/>
                <a:gd name="T14" fmla="*/ 28 w 28"/>
                <a:gd name="T15" fmla="*/ 0 h 9"/>
                <a:gd name="T16" fmla="*/ 28 w 28"/>
                <a:gd name="T17" fmla="*/ 7 h 9"/>
                <a:gd name="T18" fmla="*/ 26 w 28"/>
                <a:gd name="T19" fmla="*/ 9 h 9"/>
                <a:gd name="T20" fmla="*/ 19 w 28"/>
                <a:gd name="T21" fmla="*/ 9 h 9"/>
                <a:gd name="T22" fmla="*/ 11 w 28"/>
                <a:gd name="T23" fmla="*/ 9 h 9"/>
                <a:gd name="T24" fmla="*/ 2 w 28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9">
                  <a:moveTo>
                    <a:pt x="2" y="9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4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1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5" name="Freeform 394">
              <a:extLst>
                <a:ext uri="{FF2B5EF4-FFF2-40B4-BE49-F238E27FC236}">
                  <a16:creationId xmlns:a16="http://schemas.microsoft.com/office/drawing/2014/main" id="{05B8CEC4-5A35-480A-D1AE-290903557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1037"/>
              <a:ext cx="59" cy="28"/>
            </a:xfrm>
            <a:custGeom>
              <a:avLst/>
              <a:gdLst>
                <a:gd name="T0" fmla="*/ 2 w 59"/>
                <a:gd name="T1" fmla="*/ 2 h 28"/>
                <a:gd name="T2" fmla="*/ 9 w 59"/>
                <a:gd name="T3" fmla="*/ 0 h 28"/>
                <a:gd name="T4" fmla="*/ 14 w 59"/>
                <a:gd name="T5" fmla="*/ 0 h 28"/>
                <a:gd name="T6" fmla="*/ 23 w 59"/>
                <a:gd name="T7" fmla="*/ 0 h 28"/>
                <a:gd name="T8" fmla="*/ 31 w 59"/>
                <a:gd name="T9" fmla="*/ 0 h 28"/>
                <a:gd name="T10" fmla="*/ 33 w 59"/>
                <a:gd name="T11" fmla="*/ 0 h 28"/>
                <a:gd name="T12" fmla="*/ 35 w 59"/>
                <a:gd name="T13" fmla="*/ 7 h 28"/>
                <a:gd name="T14" fmla="*/ 40 w 59"/>
                <a:gd name="T15" fmla="*/ 7 h 28"/>
                <a:gd name="T16" fmla="*/ 42 w 59"/>
                <a:gd name="T17" fmla="*/ 9 h 28"/>
                <a:gd name="T18" fmla="*/ 52 w 59"/>
                <a:gd name="T19" fmla="*/ 9 h 28"/>
                <a:gd name="T20" fmla="*/ 54 w 59"/>
                <a:gd name="T21" fmla="*/ 9 h 28"/>
                <a:gd name="T22" fmla="*/ 57 w 59"/>
                <a:gd name="T23" fmla="*/ 11 h 28"/>
                <a:gd name="T24" fmla="*/ 59 w 59"/>
                <a:gd name="T25" fmla="*/ 14 h 28"/>
                <a:gd name="T26" fmla="*/ 52 w 59"/>
                <a:gd name="T27" fmla="*/ 16 h 28"/>
                <a:gd name="T28" fmla="*/ 47 w 59"/>
                <a:gd name="T29" fmla="*/ 16 h 28"/>
                <a:gd name="T30" fmla="*/ 42 w 59"/>
                <a:gd name="T31" fmla="*/ 21 h 28"/>
                <a:gd name="T32" fmla="*/ 40 w 59"/>
                <a:gd name="T33" fmla="*/ 23 h 28"/>
                <a:gd name="T34" fmla="*/ 38 w 59"/>
                <a:gd name="T35" fmla="*/ 23 h 28"/>
                <a:gd name="T36" fmla="*/ 31 w 59"/>
                <a:gd name="T37" fmla="*/ 23 h 28"/>
                <a:gd name="T38" fmla="*/ 28 w 59"/>
                <a:gd name="T39" fmla="*/ 26 h 28"/>
                <a:gd name="T40" fmla="*/ 26 w 59"/>
                <a:gd name="T41" fmla="*/ 28 h 28"/>
                <a:gd name="T42" fmla="*/ 23 w 59"/>
                <a:gd name="T43" fmla="*/ 28 h 28"/>
                <a:gd name="T44" fmla="*/ 23 w 59"/>
                <a:gd name="T45" fmla="*/ 23 h 28"/>
                <a:gd name="T46" fmla="*/ 28 w 59"/>
                <a:gd name="T47" fmla="*/ 21 h 28"/>
                <a:gd name="T48" fmla="*/ 19 w 59"/>
                <a:gd name="T49" fmla="*/ 21 h 28"/>
                <a:gd name="T50" fmla="*/ 14 w 59"/>
                <a:gd name="T51" fmla="*/ 21 h 28"/>
                <a:gd name="T52" fmla="*/ 7 w 59"/>
                <a:gd name="T53" fmla="*/ 21 h 28"/>
                <a:gd name="T54" fmla="*/ 0 w 59"/>
                <a:gd name="T55" fmla="*/ 21 h 28"/>
                <a:gd name="T56" fmla="*/ 4 w 59"/>
                <a:gd name="T57" fmla="*/ 14 h 28"/>
                <a:gd name="T58" fmla="*/ 9 w 59"/>
                <a:gd name="T59" fmla="*/ 11 h 28"/>
                <a:gd name="T60" fmla="*/ 9 w 59"/>
                <a:gd name="T61" fmla="*/ 7 h 28"/>
                <a:gd name="T62" fmla="*/ 7 w 59"/>
                <a:gd name="T63" fmla="*/ 4 h 28"/>
                <a:gd name="T64" fmla="*/ 2 w 59"/>
                <a:gd name="T65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28">
                  <a:moveTo>
                    <a:pt x="2" y="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7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7" y="11"/>
                  </a:lnTo>
                  <a:lnTo>
                    <a:pt x="59" y="14"/>
                  </a:lnTo>
                  <a:lnTo>
                    <a:pt x="52" y="16"/>
                  </a:lnTo>
                  <a:lnTo>
                    <a:pt x="47" y="16"/>
                  </a:lnTo>
                  <a:lnTo>
                    <a:pt x="42" y="21"/>
                  </a:lnTo>
                  <a:lnTo>
                    <a:pt x="40" y="23"/>
                  </a:lnTo>
                  <a:lnTo>
                    <a:pt x="38" y="23"/>
                  </a:lnTo>
                  <a:lnTo>
                    <a:pt x="31" y="23"/>
                  </a:lnTo>
                  <a:lnTo>
                    <a:pt x="28" y="26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3" y="23"/>
                  </a:lnTo>
                  <a:lnTo>
                    <a:pt x="28" y="21"/>
                  </a:lnTo>
                  <a:lnTo>
                    <a:pt x="19" y="21"/>
                  </a:lnTo>
                  <a:lnTo>
                    <a:pt x="14" y="21"/>
                  </a:lnTo>
                  <a:lnTo>
                    <a:pt x="7" y="21"/>
                  </a:lnTo>
                  <a:lnTo>
                    <a:pt x="0" y="21"/>
                  </a:lnTo>
                  <a:lnTo>
                    <a:pt x="4" y="14"/>
                  </a:lnTo>
                  <a:lnTo>
                    <a:pt x="9" y="11"/>
                  </a:lnTo>
                  <a:lnTo>
                    <a:pt x="9" y="7"/>
                  </a:lnTo>
                  <a:lnTo>
                    <a:pt x="7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6" name="Freeform 395">
              <a:extLst>
                <a:ext uri="{FF2B5EF4-FFF2-40B4-BE49-F238E27FC236}">
                  <a16:creationId xmlns:a16="http://schemas.microsoft.com/office/drawing/2014/main" id="{BD629266-5307-2595-53E5-2D31DB514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1" y="1015"/>
              <a:ext cx="5" cy="7"/>
            </a:xfrm>
            <a:custGeom>
              <a:avLst/>
              <a:gdLst>
                <a:gd name="T0" fmla="*/ 0 w 5"/>
                <a:gd name="T1" fmla="*/ 3 h 7"/>
                <a:gd name="T2" fmla="*/ 5 w 5"/>
                <a:gd name="T3" fmla="*/ 7 h 7"/>
                <a:gd name="T4" fmla="*/ 5 w 5"/>
                <a:gd name="T5" fmla="*/ 3 h 7"/>
                <a:gd name="T6" fmla="*/ 2 w 5"/>
                <a:gd name="T7" fmla="*/ 0 h 7"/>
                <a:gd name="T8" fmla="*/ 0 w 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0" y="3"/>
                  </a:moveTo>
                  <a:lnTo>
                    <a:pt x="5" y="7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7" name="Freeform 396">
              <a:extLst>
                <a:ext uri="{FF2B5EF4-FFF2-40B4-BE49-F238E27FC236}">
                  <a16:creationId xmlns:a16="http://schemas.microsoft.com/office/drawing/2014/main" id="{0507F327-4C66-D072-640D-A435CCCAE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" y="958"/>
              <a:ext cx="138" cy="45"/>
            </a:xfrm>
            <a:custGeom>
              <a:avLst/>
              <a:gdLst>
                <a:gd name="T0" fmla="*/ 39 w 58"/>
                <a:gd name="T1" fmla="*/ 18 h 19"/>
                <a:gd name="T2" fmla="*/ 43 w 58"/>
                <a:gd name="T3" fmla="*/ 17 h 19"/>
                <a:gd name="T4" fmla="*/ 48 w 58"/>
                <a:gd name="T5" fmla="*/ 16 h 19"/>
                <a:gd name="T6" fmla="*/ 49 w 58"/>
                <a:gd name="T7" fmla="*/ 13 h 19"/>
                <a:gd name="T8" fmla="*/ 54 w 58"/>
                <a:gd name="T9" fmla="*/ 11 h 19"/>
                <a:gd name="T10" fmla="*/ 57 w 58"/>
                <a:gd name="T11" fmla="*/ 9 h 19"/>
                <a:gd name="T12" fmla="*/ 58 w 58"/>
                <a:gd name="T13" fmla="*/ 6 h 19"/>
                <a:gd name="T14" fmla="*/ 54 w 58"/>
                <a:gd name="T15" fmla="*/ 5 h 19"/>
                <a:gd name="T16" fmla="*/ 51 w 58"/>
                <a:gd name="T17" fmla="*/ 5 h 19"/>
                <a:gd name="T18" fmla="*/ 47 w 58"/>
                <a:gd name="T19" fmla="*/ 5 h 19"/>
                <a:gd name="T20" fmla="*/ 44 w 58"/>
                <a:gd name="T21" fmla="*/ 3 h 19"/>
                <a:gd name="T22" fmla="*/ 42 w 58"/>
                <a:gd name="T23" fmla="*/ 3 h 19"/>
                <a:gd name="T24" fmla="*/ 39 w 58"/>
                <a:gd name="T25" fmla="*/ 2 h 19"/>
                <a:gd name="T26" fmla="*/ 37 w 58"/>
                <a:gd name="T27" fmla="*/ 3 h 19"/>
                <a:gd name="T28" fmla="*/ 33 w 58"/>
                <a:gd name="T29" fmla="*/ 5 h 19"/>
                <a:gd name="T30" fmla="*/ 33 w 58"/>
                <a:gd name="T31" fmla="*/ 2 h 19"/>
                <a:gd name="T32" fmla="*/ 32 w 58"/>
                <a:gd name="T33" fmla="*/ 0 h 19"/>
                <a:gd name="T34" fmla="*/ 31 w 58"/>
                <a:gd name="T35" fmla="*/ 2 h 19"/>
                <a:gd name="T36" fmla="*/ 29 w 58"/>
                <a:gd name="T37" fmla="*/ 1 h 19"/>
                <a:gd name="T38" fmla="*/ 28 w 58"/>
                <a:gd name="T39" fmla="*/ 3 h 19"/>
                <a:gd name="T40" fmla="*/ 28 w 58"/>
                <a:gd name="T41" fmla="*/ 7 h 19"/>
                <a:gd name="T42" fmla="*/ 27 w 58"/>
                <a:gd name="T43" fmla="*/ 8 h 19"/>
                <a:gd name="T44" fmla="*/ 25 w 58"/>
                <a:gd name="T45" fmla="*/ 6 h 19"/>
                <a:gd name="T46" fmla="*/ 24 w 58"/>
                <a:gd name="T47" fmla="*/ 5 h 19"/>
                <a:gd name="T48" fmla="*/ 22 w 58"/>
                <a:gd name="T49" fmla="*/ 4 h 19"/>
                <a:gd name="T50" fmla="*/ 19 w 58"/>
                <a:gd name="T51" fmla="*/ 5 h 19"/>
                <a:gd name="T52" fmla="*/ 18 w 58"/>
                <a:gd name="T53" fmla="*/ 3 h 19"/>
                <a:gd name="T54" fmla="*/ 14 w 58"/>
                <a:gd name="T55" fmla="*/ 2 h 19"/>
                <a:gd name="T56" fmla="*/ 10 w 58"/>
                <a:gd name="T57" fmla="*/ 1 h 19"/>
                <a:gd name="T58" fmla="*/ 9 w 58"/>
                <a:gd name="T59" fmla="*/ 2 h 19"/>
                <a:gd name="T60" fmla="*/ 12 w 58"/>
                <a:gd name="T61" fmla="*/ 3 h 19"/>
                <a:gd name="T62" fmla="*/ 9 w 58"/>
                <a:gd name="T63" fmla="*/ 3 h 19"/>
                <a:gd name="T64" fmla="*/ 6 w 58"/>
                <a:gd name="T65" fmla="*/ 4 h 19"/>
                <a:gd name="T66" fmla="*/ 6 w 58"/>
                <a:gd name="T67" fmla="*/ 7 h 19"/>
                <a:gd name="T68" fmla="*/ 3 w 58"/>
                <a:gd name="T69" fmla="*/ 4 h 19"/>
                <a:gd name="T70" fmla="*/ 3 w 58"/>
                <a:gd name="T71" fmla="*/ 8 h 19"/>
                <a:gd name="T72" fmla="*/ 4 w 58"/>
                <a:gd name="T73" fmla="*/ 11 h 19"/>
                <a:gd name="T74" fmla="*/ 8 w 58"/>
                <a:gd name="T75" fmla="*/ 11 h 19"/>
                <a:gd name="T76" fmla="*/ 11 w 58"/>
                <a:gd name="T77" fmla="*/ 11 h 19"/>
                <a:gd name="T78" fmla="*/ 16 w 58"/>
                <a:gd name="T79" fmla="*/ 11 h 19"/>
                <a:gd name="T80" fmla="*/ 20 w 58"/>
                <a:gd name="T81" fmla="*/ 9 h 19"/>
                <a:gd name="T82" fmla="*/ 24 w 58"/>
                <a:gd name="T83" fmla="*/ 10 h 19"/>
                <a:gd name="T84" fmla="*/ 22 w 58"/>
                <a:gd name="T85" fmla="*/ 12 h 19"/>
                <a:gd name="T86" fmla="*/ 17 w 58"/>
                <a:gd name="T87" fmla="*/ 12 h 19"/>
                <a:gd name="T88" fmla="*/ 16 w 58"/>
                <a:gd name="T89" fmla="*/ 13 h 19"/>
                <a:gd name="T90" fmla="*/ 11 w 58"/>
                <a:gd name="T91" fmla="*/ 13 h 19"/>
                <a:gd name="T92" fmla="*/ 15 w 58"/>
                <a:gd name="T93" fmla="*/ 14 h 19"/>
                <a:gd name="T94" fmla="*/ 19 w 58"/>
                <a:gd name="T95" fmla="*/ 15 h 19"/>
                <a:gd name="T96" fmla="*/ 23 w 58"/>
                <a:gd name="T97" fmla="*/ 17 h 19"/>
                <a:gd name="T98" fmla="*/ 30 w 58"/>
                <a:gd name="T99" fmla="*/ 17 h 19"/>
                <a:gd name="T100" fmla="*/ 34 w 58"/>
                <a:gd name="T10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19">
                  <a:moveTo>
                    <a:pt x="37" y="19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4"/>
                    <a:pt x="3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28" y="18"/>
                    <a:pt x="30" y="18"/>
                  </a:cubicBezTo>
                  <a:cubicBezTo>
                    <a:pt x="31" y="18"/>
                    <a:pt x="34" y="19"/>
                    <a:pt x="34" y="19"/>
                  </a:cubicBezTo>
                  <a:lnTo>
                    <a:pt x="37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8" name="Freeform 397">
              <a:extLst>
                <a:ext uri="{FF2B5EF4-FFF2-40B4-BE49-F238E27FC236}">
                  <a16:creationId xmlns:a16="http://schemas.microsoft.com/office/drawing/2014/main" id="{653946E6-7478-DD10-A7E6-BB58B01F0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2" y="1010"/>
              <a:ext cx="24" cy="8"/>
            </a:xfrm>
            <a:custGeom>
              <a:avLst/>
              <a:gdLst>
                <a:gd name="T0" fmla="*/ 0 w 24"/>
                <a:gd name="T1" fmla="*/ 3 h 8"/>
                <a:gd name="T2" fmla="*/ 10 w 24"/>
                <a:gd name="T3" fmla="*/ 0 h 8"/>
                <a:gd name="T4" fmla="*/ 14 w 24"/>
                <a:gd name="T5" fmla="*/ 0 h 8"/>
                <a:gd name="T6" fmla="*/ 19 w 24"/>
                <a:gd name="T7" fmla="*/ 3 h 8"/>
                <a:gd name="T8" fmla="*/ 24 w 24"/>
                <a:gd name="T9" fmla="*/ 3 h 8"/>
                <a:gd name="T10" fmla="*/ 19 w 24"/>
                <a:gd name="T11" fmla="*/ 8 h 8"/>
                <a:gd name="T12" fmla="*/ 14 w 24"/>
                <a:gd name="T13" fmla="*/ 0 h 8"/>
                <a:gd name="T14" fmla="*/ 7 w 24"/>
                <a:gd name="T15" fmla="*/ 5 h 8"/>
                <a:gd name="T16" fmla="*/ 0 w 24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8">
                  <a:moveTo>
                    <a:pt x="0" y="3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4" y="3"/>
                  </a:lnTo>
                  <a:lnTo>
                    <a:pt x="19" y="8"/>
                  </a:lnTo>
                  <a:lnTo>
                    <a:pt x="14" y="0"/>
                  </a:lnTo>
                  <a:lnTo>
                    <a:pt x="7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9" name="Freeform 398">
              <a:extLst>
                <a:ext uri="{FF2B5EF4-FFF2-40B4-BE49-F238E27FC236}">
                  <a16:creationId xmlns:a16="http://schemas.microsoft.com/office/drawing/2014/main" id="{E999F695-2E16-FD9A-2E9B-D941D95F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148"/>
              <a:ext cx="5" cy="7"/>
            </a:xfrm>
            <a:custGeom>
              <a:avLst/>
              <a:gdLst>
                <a:gd name="T0" fmla="*/ 0 w 5"/>
                <a:gd name="T1" fmla="*/ 3 h 7"/>
                <a:gd name="T2" fmla="*/ 2 w 5"/>
                <a:gd name="T3" fmla="*/ 7 h 7"/>
                <a:gd name="T4" fmla="*/ 5 w 5"/>
                <a:gd name="T5" fmla="*/ 3 h 7"/>
                <a:gd name="T6" fmla="*/ 5 w 5"/>
                <a:gd name="T7" fmla="*/ 0 h 7"/>
                <a:gd name="T8" fmla="*/ 0 w 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0" y="3"/>
                  </a:moveTo>
                  <a:lnTo>
                    <a:pt x="2" y="7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0" name="Freeform 399">
              <a:extLst>
                <a:ext uri="{FF2B5EF4-FFF2-40B4-BE49-F238E27FC236}">
                  <a16:creationId xmlns:a16="http://schemas.microsoft.com/office/drawing/2014/main" id="{212A7CC5-4E24-3556-45B2-B4BB61D5E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9" y="968"/>
              <a:ext cx="26" cy="4"/>
            </a:xfrm>
            <a:custGeom>
              <a:avLst/>
              <a:gdLst>
                <a:gd name="T0" fmla="*/ 0 w 11"/>
                <a:gd name="T1" fmla="*/ 2 h 2"/>
                <a:gd name="T2" fmla="*/ 4 w 11"/>
                <a:gd name="T3" fmla="*/ 2 h 2"/>
                <a:gd name="T4" fmla="*/ 6 w 11"/>
                <a:gd name="T5" fmla="*/ 2 h 2"/>
                <a:gd name="T6" fmla="*/ 6 w 11"/>
                <a:gd name="T7" fmla="*/ 2 h 2"/>
                <a:gd name="T8" fmla="*/ 6 w 11"/>
                <a:gd name="T9" fmla="*/ 2 h 2"/>
                <a:gd name="T10" fmla="*/ 7 w 11"/>
                <a:gd name="T11" fmla="*/ 2 h 2"/>
                <a:gd name="T12" fmla="*/ 8 w 11"/>
                <a:gd name="T13" fmla="*/ 2 h 2"/>
                <a:gd name="T14" fmla="*/ 9 w 11"/>
                <a:gd name="T15" fmla="*/ 2 h 2"/>
                <a:gd name="T16" fmla="*/ 10 w 11"/>
                <a:gd name="T17" fmla="*/ 1 h 2"/>
                <a:gd name="T18" fmla="*/ 11 w 11"/>
                <a:gd name="T19" fmla="*/ 0 h 2"/>
                <a:gd name="T20" fmla="*/ 7 w 11"/>
                <a:gd name="T21" fmla="*/ 0 h 2"/>
                <a:gd name="T22" fmla="*/ 7 w 11"/>
                <a:gd name="T23" fmla="*/ 0 h 2"/>
                <a:gd name="T24" fmla="*/ 6 w 11"/>
                <a:gd name="T25" fmla="*/ 1 h 2"/>
                <a:gd name="T26" fmla="*/ 4 w 11"/>
                <a:gd name="T27" fmla="*/ 1 h 2"/>
                <a:gd name="T28" fmla="*/ 3 w 11"/>
                <a:gd name="T29" fmla="*/ 1 h 2"/>
                <a:gd name="T30" fmla="*/ 2 w 11"/>
                <a:gd name="T31" fmla="*/ 1 h 2"/>
                <a:gd name="T32" fmla="*/ 1 w 11"/>
                <a:gd name="T33" fmla="*/ 2 h 2"/>
                <a:gd name="T34" fmla="*/ 0 w 11"/>
                <a:gd name="T35" fmla="*/ 2 h 2"/>
                <a:gd name="T36" fmla="*/ 0 w 11"/>
                <a:gd name="T3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">
                  <a:moveTo>
                    <a:pt x="0" y="2"/>
                  </a:moveTo>
                  <a:cubicBezTo>
                    <a:pt x="2" y="2"/>
                    <a:pt x="3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8" y="2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9" y="1"/>
                    <a:pt x="10" y="1"/>
                    <a:pt x="10" y="1"/>
                  </a:cubicBezTo>
                  <a:cubicBezTo>
                    <a:pt x="11" y="1"/>
                    <a:pt x="11" y="0"/>
                    <a:pt x="1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1" name="Freeform 400">
              <a:extLst>
                <a:ext uri="{FF2B5EF4-FFF2-40B4-BE49-F238E27FC236}">
                  <a16:creationId xmlns:a16="http://schemas.microsoft.com/office/drawing/2014/main" id="{1C9AE496-9422-C1AE-E13B-76DC5054D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946"/>
              <a:ext cx="53" cy="17"/>
            </a:xfrm>
            <a:custGeom>
              <a:avLst/>
              <a:gdLst>
                <a:gd name="T0" fmla="*/ 5 w 22"/>
                <a:gd name="T1" fmla="*/ 3 h 7"/>
                <a:gd name="T2" fmla="*/ 7 w 22"/>
                <a:gd name="T3" fmla="*/ 2 h 7"/>
                <a:gd name="T4" fmla="*/ 8 w 22"/>
                <a:gd name="T5" fmla="*/ 2 h 7"/>
                <a:gd name="T6" fmla="*/ 9 w 22"/>
                <a:gd name="T7" fmla="*/ 1 h 7"/>
                <a:gd name="T8" fmla="*/ 12 w 22"/>
                <a:gd name="T9" fmla="*/ 1 h 7"/>
                <a:gd name="T10" fmla="*/ 14 w 22"/>
                <a:gd name="T11" fmla="*/ 0 h 7"/>
                <a:gd name="T12" fmla="*/ 16 w 22"/>
                <a:gd name="T13" fmla="*/ 0 h 7"/>
                <a:gd name="T14" fmla="*/ 17 w 22"/>
                <a:gd name="T15" fmla="*/ 0 h 7"/>
                <a:gd name="T16" fmla="*/ 18 w 22"/>
                <a:gd name="T17" fmla="*/ 0 h 7"/>
                <a:gd name="T18" fmla="*/ 19 w 22"/>
                <a:gd name="T19" fmla="*/ 0 h 7"/>
                <a:gd name="T20" fmla="*/ 21 w 22"/>
                <a:gd name="T21" fmla="*/ 1 h 7"/>
                <a:gd name="T22" fmla="*/ 21 w 22"/>
                <a:gd name="T23" fmla="*/ 2 h 7"/>
                <a:gd name="T24" fmla="*/ 22 w 22"/>
                <a:gd name="T25" fmla="*/ 3 h 7"/>
                <a:gd name="T26" fmla="*/ 21 w 22"/>
                <a:gd name="T27" fmla="*/ 3 h 7"/>
                <a:gd name="T28" fmla="*/ 20 w 22"/>
                <a:gd name="T29" fmla="*/ 3 h 7"/>
                <a:gd name="T30" fmla="*/ 19 w 22"/>
                <a:gd name="T31" fmla="*/ 2 h 7"/>
                <a:gd name="T32" fmla="*/ 18 w 22"/>
                <a:gd name="T33" fmla="*/ 2 h 7"/>
                <a:gd name="T34" fmla="*/ 18 w 22"/>
                <a:gd name="T35" fmla="*/ 2 h 7"/>
                <a:gd name="T36" fmla="*/ 17 w 22"/>
                <a:gd name="T37" fmla="*/ 2 h 7"/>
                <a:gd name="T38" fmla="*/ 17 w 22"/>
                <a:gd name="T39" fmla="*/ 2 h 7"/>
                <a:gd name="T40" fmla="*/ 16 w 22"/>
                <a:gd name="T41" fmla="*/ 2 h 7"/>
                <a:gd name="T42" fmla="*/ 15 w 22"/>
                <a:gd name="T43" fmla="*/ 2 h 7"/>
                <a:gd name="T44" fmla="*/ 14 w 22"/>
                <a:gd name="T45" fmla="*/ 2 h 7"/>
                <a:gd name="T46" fmla="*/ 14 w 22"/>
                <a:gd name="T47" fmla="*/ 3 h 7"/>
                <a:gd name="T48" fmla="*/ 13 w 22"/>
                <a:gd name="T49" fmla="*/ 4 h 7"/>
                <a:gd name="T50" fmla="*/ 12 w 22"/>
                <a:gd name="T51" fmla="*/ 4 h 7"/>
                <a:gd name="T52" fmla="*/ 11 w 22"/>
                <a:gd name="T53" fmla="*/ 4 h 7"/>
                <a:gd name="T54" fmla="*/ 10 w 22"/>
                <a:gd name="T55" fmla="*/ 4 h 7"/>
                <a:gd name="T56" fmla="*/ 9 w 22"/>
                <a:gd name="T57" fmla="*/ 5 h 7"/>
                <a:gd name="T58" fmla="*/ 7 w 22"/>
                <a:gd name="T59" fmla="*/ 6 h 7"/>
                <a:gd name="T60" fmla="*/ 6 w 22"/>
                <a:gd name="T61" fmla="*/ 6 h 7"/>
                <a:gd name="T62" fmla="*/ 6 w 22"/>
                <a:gd name="T63" fmla="*/ 6 h 7"/>
                <a:gd name="T64" fmla="*/ 6 w 22"/>
                <a:gd name="T65" fmla="*/ 5 h 7"/>
                <a:gd name="T66" fmla="*/ 5 w 22"/>
                <a:gd name="T67" fmla="*/ 5 h 7"/>
                <a:gd name="T68" fmla="*/ 4 w 22"/>
                <a:gd name="T69" fmla="*/ 5 h 7"/>
                <a:gd name="T70" fmla="*/ 3 w 22"/>
                <a:gd name="T71" fmla="*/ 5 h 7"/>
                <a:gd name="T72" fmla="*/ 2 w 22"/>
                <a:gd name="T73" fmla="*/ 5 h 7"/>
                <a:gd name="T74" fmla="*/ 0 w 22"/>
                <a:gd name="T75" fmla="*/ 4 h 7"/>
                <a:gd name="T76" fmla="*/ 0 w 22"/>
                <a:gd name="T77" fmla="*/ 3 h 7"/>
                <a:gd name="T78" fmla="*/ 1 w 22"/>
                <a:gd name="T79" fmla="*/ 3 h 7"/>
                <a:gd name="T80" fmla="*/ 2 w 22"/>
                <a:gd name="T81" fmla="*/ 3 h 7"/>
                <a:gd name="T82" fmla="*/ 3 w 22"/>
                <a:gd name="T83" fmla="*/ 3 h 7"/>
                <a:gd name="T84" fmla="*/ 5 w 22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" h="7">
                  <a:moveTo>
                    <a:pt x="5" y="3"/>
                  </a:moveTo>
                  <a:cubicBezTo>
                    <a:pt x="6" y="2"/>
                    <a:pt x="6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1" y="1"/>
                    <a:pt x="12" y="1"/>
                  </a:cubicBezTo>
                  <a:cubicBezTo>
                    <a:pt x="13" y="1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20" y="0"/>
                    <a:pt x="20" y="1"/>
                    <a:pt x="21" y="1"/>
                  </a:cubicBezTo>
                  <a:cubicBezTo>
                    <a:pt x="21" y="1"/>
                    <a:pt x="21" y="1"/>
                    <a:pt x="21" y="2"/>
                  </a:cubicBezTo>
                  <a:cubicBezTo>
                    <a:pt x="21" y="2"/>
                    <a:pt x="22" y="3"/>
                    <a:pt x="22" y="3"/>
                  </a:cubicBezTo>
                  <a:cubicBezTo>
                    <a:pt x="22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9" y="2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3" y="3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7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2" name="Freeform 401">
              <a:extLst>
                <a:ext uri="{FF2B5EF4-FFF2-40B4-BE49-F238E27FC236}">
                  <a16:creationId xmlns:a16="http://schemas.microsoft.com/office/drawing/2014/main" id="{76C9AEBA-77D0-723B-26E8-C37D9648B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" y="944"/>
              <a:ext cx="71" cy="28"/>
            </a:xfrm>
            <a:custGeom>
              <a:avLst/>
              <a:gdLst>
                <a:gd name="T0" fmla="*/ 4 w 30"/>
                <a:gd name="T1" fmla="*/ 10 h 12"/>
                <a:gd name="T2" fmla="*/ 2 w 30"/>
                <a:gd name="T3" fmla="*/ 11 h 12"/>
                <a:gd name="T4" fmla="*/ 0 w 30"/>
                <a:gd name="T5" fmla="*/ 10 h 12"/>
                <a:gd name="T6" fmla="*/ 0 w 30"/>
                <a:gd name="T7" fmla="*/ 9 h 12"/>
                <a:gd name="T8" fmla="*/ 2 w 30"/>
                <a:gd name="T9" fmla="*/ 8 h 12"/>
                <a:gd name="T10" fmla="*/ 7 w 30"/>
                <a:gd name="T11" fmla="*/ 8 h 12"/>
                <a:gd name="T12" fmla="*/ 6 w 30"/>
                <a:gd name="T13" fmla="*/ 7 h 12"/>
                <a:gd name="T14" fmla="*/ 5 w 30"/>
                <a:gd name="T15" fmla="*/ 6 h 12"/>
                <a:gd name="T16" fmla="*/ 9 w 30"/>
                <a:gd name="T17" fmla="*/ 6 h 12"/>
                <a:gd name="T18" fmla="*/ 15 w 30"/>
                <a:gd name="T19" fmla="*/ 5 h 12"/>
                <a:gd name="T20" fmla="*/ 17 w 30"/>
                <a:gd name="T21" fmla="*/ 3 h 12"/>
                <a:gd name="T22" fmla="*/ 15 w 30"/>
                <a:gd name="T23" fmla="*/ 3 h 12"/>
                <a:gd name="T24" fmla="*/ 15 w 30"/>
                <a:gd name="T25" fmla="*/ 1 h 12"/>
                <a:gd name="T26" fmla="*/ 16 w 30"/>
                <a:gd name="T27" fmla="*/ 1 h 12"/>
                <a:gd name="T28" fmla="*/ 19 w 30"/>
                <a:gd name="T29" fmla="*/ 0 h 12"/>
                <a:gd name="T30" fmla="*/ 20 w 30"/>
                <a:gd name="T31" fmla="*/ 1 h 12"/>
                <a:gd name="T32" fmla="*/ 23 w 30"/>
                <a:gd name="T33" fmla="*/ 1 h 12"/>
                <a:gd name="T34" fmla="*/ 25 w 30"/>
                <a:gd name="T35" fmla="*/ 0 h 12"/>
                <a:gd name="T36" fmla="*/ 25 w 30"/>
                <a:gd name="T37" fmla="*/ 1 h 12"/>
                <a:gd name="T38" fmla="*/ 23 w 30"/>
                <a:gd name="T39" fmla="*/ 2 h 12"/>
                <a:gd name="T40" fmla="*/ 24 w 30"/>
                <a:gd name="T41" fmla="*/ 2 h 12"/>
                <a:gd name="T42" fmla="*/ 27 w 30"/>
                <a:gd name="T43" fmla="*/ 2 h 12"/>
                <a:gd name="T44" fmla="*/ 29 w 30"/>
                <a:gd name="T45" fmla="*/ 2 h 12"/>
                <a:gd name="T46" fmla="*/ 30 w 30"/>
                <a:gd name="T47" fmla="*/ 3 h 12"/>
                <a:gd name="T48" fmla="*/ 27 w 30"/>
                <a:gd name="T49" fmla="*/ 4 h 12"/>
                <a:gd name="T50" fmla="*/ 25 w 30"/>
                <a:gd name="T51" fmla="*/ 5 h 12"/>
                <a:gd name="T52" fmla="*/ 23 w 30"/>
                <a:gd name="T53" fmla="*/ 5 h 12"/>
                <a:gd name="T54" fmla="*/ 19 w 30"/>
                <a:gd name="T55" fmla="*/ 6 h 12"/>
                <a:gd name="T56" fmla="*/ 17 w 30"/>
                <a:gd name="T57" fmla="*/ 8 h 12"/>
                <a:gd name="T58" fmla="*/ 13 w 30"/>
                <a:gd name="T59" fmla="*/ 8 h 12"/>
                <a:gd name="T60" fmla="*/ 11 w 30"/>
                <a:gd name="T61" fmla="*/ 9 h 12"/>
                <a:gd name="T62" fmla="*/ 13 w 30"/>
                <a:gd name="T63" fmla="*/ 10 h 12"/>
                <a:gd name="T64" fmla="*/ 13 w 30"/>
                <a:gd name="T65" fmla="*/ 11 h 12"/>
                <a:gd name="T66" fmla="*/ 10 w 30"/>
                <a:gd name="T67" fmla="*/ 12 h 12"/>
                <a:gd name="T68" fmla="*/ 6 w 30"/>
                <a:gd name="T69" fmla="*/ 12 h 12"/>
                <a:gd name="T70" fmla="*/ 6 w 30"/>
                <a:gd name="T7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12">
                  <a:moveTo>
                    <a:pt x="5" y="10"/>
                  </a:moveTo>
                  <a:cubicBezTo>
                    <a:pt x="5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1" y="11"/>
                    <a:pt x="1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3" y="8"/>
                    <a:pt x="4" y="8"/>
                    <a:pt x="6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10" y="6"/>
                    <a:pt x="12" y="6"/>
                    <a:pt x="13" y="6"/>
                  </a:cubicBezTo>
                  <a:cubicBezTo>
                    <a:pt x="14" y="6"/>
                    <a:pt x="14" y="6"/>
                    <a:pt x="15" y="5"/>
                  </a:cubicBezTo>
                  <a:cubicBezTo>
                    <a:pt x="15" y="5"/>
                    <a:pt x="16" y="5"/>
                    <a:pt x="16" y="4"/>
                  </a:cubicBezTo>
                  <a:cubicBezTo>
                    <a:pt x="16" y="4"/>
                    <a:pt x="18" y="4"/>
                    <a:pt x="17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2"/>
                    <a:pt x="14" y="2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8" y="1"/>
                    <a:pt x="19" y="1"/>
                    <a:pt x="19" y="0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0" y="0"/>
                    <a:pt x="20" y="1"/>
                    <a:pt x="20" y="1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2" y="1"/>
                    <a:pt x="23" y="1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4" y="1"/>
                    <a:pt x="24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4" y="2"/>
                    <a:pt x="24" y="2"/>
                  </a:cubicBezTo>
                  <a:cubicBezTo>
                    <a:pt x="25" y="2"/>
                    <a:pt x="25" y="2"/>
                    <a:pt x="26" y="2"/>
                  </a:cubicBezTo>
                  <a:cubicBezTo>
                    <a:pt x="26" y="2"/>
                    <a:pt x="26" y="2"/>
                    <a:pt x="27" y="2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8" y="2"/>
                    <a:pt x="28" y="2"/>
                    <a:pt x="29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8" y="4"/>
                    <a:pt x="27" y="4"/>
                    <a:pt x="27" y="4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5"/>
                    <a:pt x="24" y="5"/>
                    <a:pt x="24" y="5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22" y="5"/>
                    <a:pt x="21" y="6"/>
                    <a:pt x="20" y="6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8" y="7"/>
                    <a:pt x="19" y="7"/>
                    <a:pt x="18" y="7"/>
                  </a:cubicBezTo>
                  <a:cubicBezTo>
                    <a:pt x="18" y="8"/>
                    <a:pt x="17" y="8"/>
                    <a:pt x="17" y="8"/>
                  </a:cubicBezTo>
                  <a:cubicBezTo>
                    <a:pt x="16" y="8"/>
                    <a:pt x="16" y="8"/>
                    <a:pt x="15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10"/>
                    <a:pt x="13" y="10"/>
                  </a:cubicBezTo>
                  <a:cubicBezTo>
                    <a:pt x="13" y="10"/>
                    <a:pt x="13" y="10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1" y="11"/>
                    <a:pt x="11" y="11"/>
                  </a:cubicBezTo>
                  <a:cubicBezTo>
                    <a:pt x="10" y="11"/>
                    <a:pt x="10" y="11"/>
                    <a:pt x="10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5" y="12"/>
                    <a:pt x="5" y="12"/>
                    <a:pt x="6" y="11"/>
                  </a:cubicBezTo>
                  <a:cubicBezTo>
                    <a:pt x="6" y="11"/>
                    <a:pt x="7" y="11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3" name="Freeform 402">
              <a:extLst>
                <a:ext uri="{FF2B5EF4-FFF2-40B4-BE49-F238E27FC236}">
                  <a16:creationId xmlns:a16="http://schemas.microsoft.com/office/drawing/2014/main" id="{C61EC8F4-32DE-5D73-6B09-06B848B71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7" y="937"/>
              <a:ext cx="7" cy="4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1 h 2"/>
                <a:gd name="T4" fmla="*/ 2 w 3"/>
                <a:gd name="T5" fmla="*/ 1 h 2"/>
                <a:gd name="T6" fmla="*/ 2 w 3"/>
                <a:gd name="T7" fmla="*/ 1 h 2"/>
                <a:gd name="T8" fmla="*/ 1 w 3"/>
                <a:gd name="T9" fmla="*/ 1 h 2"/>
                <a:gd name="T10" fmla="*/ 1 w 3"/>
                <a:gd name="T11" fmla="*/ 2 h 2"/>
                <a:gd name="T12" fmla="*/ 0 w 3"/>
                <a:gd name="T13" fmla="*/ 1 h 2"/>
                <a:gd name="T14" fmla="*/ 0 w 3"/>
                <a:gd name="T15" fmla="*/ 1 h 2"/>
                <a:gd name="T16" fmla="*/ 1 w 3"/>
                <a:gd name="T17" fmla="*/ 0 h 2"/>
                <a:gd name="T18" fmla="*/ 1 w 3"/>
                <a:gd name="T19" fmla="*/ 0 h 2"/>
                <a:gd name="T20" fmla="*/ 2 w 3"/>
                <a:gd name="T21" fmla="*/ 0 h 2"/>
                <a:gd name="T22" fmla="*/ 3 w 3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4" name="Freeform 403">
              <a:extLst>
                <a:ext uri="{FF2B5EF4-FFF2-40B4-BE49-F238E27FC236}">
                  <a16:creationId xmlns:a16="http://schemas.microsoft.com/office/drawing/2014/main" id="{E079F36B-0779-1C7C-6FED-28636E8F7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" y="968"/>
              <a:ext cx="7" cy="7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7 h 7"/>
                <a:gd name="T4" fmla="*/ 5 w 7"/>
                <a:gd name="T5" fmla="*/ 2 h 7"/>
                <a:gd name="T6" fmla="*/ 5 w 7"/>
                <a:gd name="T7" fmla="*/ 2 h 7"/>
                <a:gd name="T8" fmla="*/ 7 w 7"/>
                <a:gd name="T9" fmla="*/ 0 h 7"/>
                <a:gd name="T10" fmla="*/ 5 w 7"/>
                <a:gd name="T11" fmla="*/ 0 h 7"/>
                <a:gd name="T12" fmla="*/ 3 w 7"/>
                <a:gd name="T13" fmla="*/ 0 h 7"/>
                <a:gd name="T14" fmla="*/ 0 w 7"/>
                <a:gd name="T15" fmla="*/ 2 h 7"/>
                <a:gd name="T16" fmla="*/ 0 w 7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3" y="7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5" name="Freeform 404">
              <a:extLst>
                <a:ext uri="{FF2B5EF4-FFF2-40B4-BE49-F238E27FC236}">
                  <a16:creationId xmlns:a16="http://schemas.microsoft.com/office/drawing/2014/main" id="{BF0E4D36-1347-D16D-8B0A-63389C526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7" y="972"/>
              <a:ext cx="14" cy="5"/>
            </a:xfrm>
            <a:custGeom>
              <a:avLst/>
              <a:gdLst>
                <a:gd name="T0" fmla="*/ 0 w 6"/>
                <a:gd name="T1" fmla="*/ 1 h 2"/>
                <a:gd name="T2" fmla="*/ 2 w 6"/>
                <a:gd name="T3" fmla="*/ 1 h 2"/>
                <a:gd name="T4" fmla="*/ 3 w 6"/>
                <a:gd name="T5" fmla="*/ 0 h 2"/>
                <a:gd name="T6" fmla="*/ 4 w 6"/>
                <a:gd name="T7" fmla="*/ 0 h 2"/>
                <a:gd name="T8" fmla="*/ 5 w 6"/>
                <a:gd name="T9" fmla="*/ 0 h 2"/>
                <a:gd name="T10" fmla="*/ 6 w 6"/>
                <a:gd name="T11" fmla="*/ 1 h 2"/>
                <a:gd name="T12" fmla="*/ 6 w 6"/>
                <a:gd name="T13" fmla="*/ 2 h 2"/>
                <a:gd name="T14" fmla="*/ 5 w 6"/>
                <a:gd name="T15" fmla="*/ 2 h 2"/>
                <a:gd name="T16" fmla="*/ 3 w 6"/>
                <a:gd name="T17" fmla="*/ 2 h 2"/>
                <a:gd name="T18" fmla="*/ 2 w 6"/>
                <a:gd name="T19" fmla="*/ 2 h 2"/>
                <a:gd name="T20" fmla="*/ 1 w 6"/>
                <a:gd name="T21" fmla="*/ 2 h 2"/>
                <a:gd name="T22" fmla="*/ 0 w 6"/>
                <a:gd name="T2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2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6" name="Freeform 405">
              <a:extLst>
                <a:ext uri="{FF2B5EF4-FFF2-40B4-BE49-F238E27FC236}">
                  <a16:creationId xmlns:a16="http://schemas.microsoft.com/office/drawing/2014/main" id="{45E857A0-A8A8-0A41-40FC-D45347642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" y="963"/>
              <a:ext cx="16" cy="5"/>
            </a:xfrm>
            <a:custGeom>
              <a:avLst/>
              <a:gdLst>
                <a:gd name="T0" fmla="*/ 0 w 16"/>
                <a:gd name="T1" fmla="*/ 5 h 5"/>
                <a:gd name="T2" fmla="*/ 2 w 16"/>
                <a:gd name="T3" fmla="*/ 5 h 5"/>
                <a:gd name="T4" fmla="*/ 4 w 16"/>
                <a:gd name="T5" fmla="*/ 5 h 5"/>
                <a:gd name="T6" fmla="*/ 12 w 16"/>
                <a:gd name="T7" fmla="*/ 5 h 5"/>
                <a:gd name="T8" fmla="*/ 16 w 16"/>
                <a:gd name="T9" fmla="*/ 5 h 5"/>
                <a:gd name="T10" fmla="*/ 16 w 16"/>
                <a:gd name="T11" fmla="*/ 2 h 5"/>
                <a:gd name="T12" fmla="*/ 16 w 16"/>
                <a:gd name="T13" fmla="*/ 2 h 5"/>
                <a:gd name="T14" fmla="*/ 14 w 16"/>
                <a:gd name="T15" fmla="*/ 0 h 5"/>
                <a:gd name="T16" fmla="*/ 12 w 16"/>
                <a:gd name="T17" fmla="*/ 0 h 5"/>
                <a:gd name="T18" fmla="*/ 9 w 16"/>
                <a:gd name="T19" fmla="*/ 0 h 5"/>
                <a:gd name="T20" fmla="*/ 4 w 16"/>
                <a:gd name="T21" fmla="*/ 0 h 5"/>
                <a:gd name="T22" fmla="*/ 2 w 16"/>
                <a:gd name="T23" fmla="*/ 0 h 5"/>
                <a:gd name="T24" fmla="*/ 0 w 16"/>
                <a:gd name="T25" fmla="*/ 5 h 5"/>
                <a:gd name="T26" fmla="*/ 0 w 16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5">
                  <a:moveTo>
                    <a:pt x="0" y="5"/>
                  </a:moveTo>
                  <a:lnTo>
                    <a:pt x="2" y="5"/>
                  </a:lnTo>
                  <a:lnTo>
                    <a:pt x="4" y="5"/>
                  </a:lnTo>
                  <a:lnTo>
                    <a:pt x="12" y="5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0" name="Group 607">
            <a:extLst>
              <a:ext uri="{FF2B5EF4-FFF2-40B4-BE49-F238E27FC236}">
                <a16:creationId xmlns:a16="http://schemas.microsoft.com/office/drawing/2014/main" id="{E0532EAC-A3C6-CDD6-4350-7E465D764A4B}"/>
              </a:ext>
            </a:extLst>
          </p:cNvPr>
          <p:cNvGrpSpPr>
            <a:grpSpLocks/>
          </p:cNvGrpSpPr>
          <p:nvPr/>
        </p:nvGrpSpPr>
        <p:grpSpPr bwMode="auto">
          <a:xfrm>
            <a:off x="512826" y="1244849"/>
            <a:ext cx="11155658" cy="5237167"/>
            <a:chOff x="1177" y="911"/>
            <a:chExt cx="5321" cy="2498"/>
          </a:xfrm>
        </p:grpSpPr>
        <p:sp>
          <p:nvSpPr>
            <p:cNvPr id="787" name="Freeform 407">
              <a:extLst>
                <a:ext uri="{FF2B5EF4-FFF2-40B4-BE49-F238E27FC236}">
                  <a16:creationId xmlns:a16="http://schemas.microsoft.com/office/drawing/2014/main" id="{96222E63-2091-15B8-89CD-5721AE10C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956"/>
              <a:ext cx="11" cy="4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2 h 2"/>
                <a:gd name="T4" fmla="*/ 2 w 5"/>
                <a:gd name="T5" fmla="*/ 2 h 2"/>
                <a:gd name="T6" fmla="*/ 3 w 5"/>
                <a:gd name="T7" fmla="*/ 2 h 2"/>
                <a:gd name="T8" fmla="*/ 4 w 5"/>
                <a:gd name="T9" fmla="*/ 2 h 2"/>
                <a:gd name="T10" fmla="*/ 5 w 5"/>
                <a:gd name="T11" fmla="*/ 1 h 2"/>
                <a:gd name="T12" fmla="*/ 4 w 5"/>
                <a:gd name="T13" fmla="*/ 0 h 2"/>
                <a:gd name="T14" fmla="*/ 3 w 5"/>
                <a:gd name="T15" fmla="*/ 0 h 2"/>
                <a:gd name="T16" fmla="*/ 3 w 5"/>
                <a:gd name="T17" fmla="*/ 0 h 2"/>
                <a:gd name="T18" fmla="*/ 0 w 5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8" name="Freeform 408">
              <a:extLst>
                <a:ext uri="{FF2B5EF4-FFF2-40B4-BE49-F238E27FC236}">
                  <a16:creationId xmlns:a16="http://schemas.microsoft.com/office/drawing/2014/main" id="{23B5EDAA-313C-6DFE-6B28-143B224CF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" y="944"/>
              <a:ext cx="26" cy="7"/>
            </a:xfrm>
            <a:custGeom>
              <a:avLst/>
              <a:gdLst>
                <a:gd name="T0" fmla="*/ 0 w 26"/>
                <a:gd name="T1" fmla="*/ 2 h 7"/>
                <a:gd name="T2" fmla="*/ 0 w 26"/>
                <a:gd name="T3" fmla="*/ 5 h 7"/>
                <a:gd name="T4" fmla="*/ 5 w 26"/>
                <a:gd name="T5" fmla="*/ 5 h 7"/>
                <a:gd name="T6" fmla="*/ 7 w 26"/>
                <a:gd name="T7" fmla="*/ 5 h 7"/>
                <a:gd name="T8" fmla="*/ 12 w 26"/>
                <a:gd name="T9" fmla="*/ 7 h 7"/>
                <a:gd name="T10" fmla="*/ 15 w 26"/>
                <a:gd name="T11" fmla="*/ 7 h 7"/>
                <a:gd name="T12" fmla="*/ 17 w 26"/>
                <a:gd name="T13" fmla="*/ 5 h 7"/>
                <a:gd name="T14" fmla="*/ 19 w 26"/>
                <a:gd name="T15" fmla="*/ 5 h 7"/>
                <a:gd name="T16" fmla="*/ 24 w 26"/>
                <a:gd name="T17" fmla="*/ 5 h 7"/>
                <a:gd name="T18" fmla="*/ 26 w 26"/>
                <a:gd name="T19" fmla="*/ 5 h 7"/>
                <a:gd name="T20" fmla="*/ 24 w 26"/>
                <a:gd name="T21" fmla="*/ 2 h 7"/>
                <a:gd name="T22" fmla="*/ 19 w 26"/>
                <a:gd name="T23" fmla="*/ 2 h 7"/>
                <a:gd name="T24" fmla="*/ 17 w 26"/>
                <a:gd name="T25" fmla="*/ 0 h 7"/>
                <a:gd name="T26" fmla="*/ 15 w 26"/>
                <a:gd name="T27" fmla="*/ 0 h 7"/>
                <a:gd name="T28" fmla="*/ 12 w 26"/>
                <a:gd name="T29" fmla="*/ 2 h 7"/>
                <a:gd name="T30" fmla="*/ 7 w 26"/>
                <a:gd name="T31" fmla="*/ 2 h 7"/>
                <a:gd name="T32" fmla="*/ 5 w 26"/>
                <a:gd name="T33" fmla="*/ 2 h 7"/>
                <a:gd name="T34" fmla="*/ 0 w 2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7">
                  <a:moveTo>
                    <a:pt x="0" y="2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12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4" y="2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9" name="Freeform 409">
              <a:extLst>
                <a:ext uri="{FF2B5EF4-FFF2-40B4-BE49-F238E27FC236}">
                  <a16:creationId xmlns:a16="http://schemas.microsoft.com/office/drawing/2014/main" id="{8066E450-F364-15B0-FED2-5A4713C1D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" y="937"/>
              <a:ext cx="50" cy="14"/>
            </a:xfrm>
            <a:custGeom>
              <a:avLst/>
              <a:gdLst>
                <a:gd name="T0" fmla="*/ 9 w 21"/>
                <a:gd name="T1" fmla="*/ 4 h 6"/>
                <a:gd name="T2" fmla="*/ 11 w 21"/>
                <a:gd name="T3" fmla="*/ 4 h 6"/>
                <a:gd name="T4" fmla="*/ 12 w 21"/>
                <a:gd name="T5" fmla="*/ 4 h 6"/>
                <a:gd name="T6" fmla="*/ 13 w 21"/>
                <a:gd name="T7" fmla="*/ 4 h 6"/>
                <a:gd name="T8" fmla="*/ 14 w 21"/>
                <a:gd name="T9" fmla="*/ 4 h 6"/>
                <a:gd name="T10" fmla="*/ 16 w 21"/>
                <a:gd name="T11" fmla="*/ 6 h 6"/>
                <a:gd name="T12" fmla="*/ 17 w 21"/>
                <a:gd name="T13" fmla="*/ 6 h 6"/>
                <a:gd name="T14" fmla="*/ 19 w 21"/>
                <a:gd name="T15" fmla="*/ 6 h 6"/>
                <a:gd name="T16" fmla="*/ 19 w 21"/>
                <a:gd name="T17" fmla="*/ 5 h 6"/>
                <a:gd name="T18" fmla="*/ 20 w 21"/>
                <a:gd name="T19" fmla="*/ 5 h 6"/>
                <a:gd name="T20" fmla="*/ 19 w 21"/>
                <a:gd name="T21" fmla="*/ 4 h 6"/>
                <a:gd name="T22" fmla="*/ 18 w 21"/>
                <a:gd name="T23" fmla="*/ 4 h 6"/>
                <a:gd name="T24" fmla="*/ 16 w 21"/>
                <a:gd name="T25" fmla="*/ 3 h 6"/>
                <a:gd name="T26" fmla="*/ 14 w 21"/>
                <a:gd name="T27" fmla="*/ 2 h 6"/>
                <a:gd name="T28" fmla="*/ 12 w 21"/>
                <a:gd name="T29" fmla="*/ 2 h 6"/>
                <a:gd name="T30" fmla="*/ 10 w 21"/>
                <a:gd name="T31" fmla="*/ 2 h 6"/>
                <a:gd name="T32" fmla="*/ 8 w 21"/>
                <a:gd name="T33" fmla="*/ 2 h 6"/>
                <a:gd name="T34" fmla="*/ 7 w 21"/>
                <a:gd name="T35" fmla="*/ 2 h 6"/>
                <a:gd name="T36" fmla="*/ 6 w 21"/>
                <a:gd name="T37" fmla="*/ 0 h 6"/>
                <a:gd name="T38" fmla="*/ 3 w 21"/>
                <a:gd name="T39" fmla="*/ 1 h 6"/>
                <a:gd name="T40" fmla="*/ 2 w 21"/>
                <a:gd name="T41" fmla="*/ 1 h 6"/>
                <a:gd name="T42" fmla="*/ 1 w 21"/>
                <a:gd name="T43" fmla="*/ 1 h 6"/>
                <a:gd name="T44" fmla="*/ 0 w 21"/>
                <a:gd name="T45" fmla="*/ 2 h 6"/>
                <a:gd name="T46" fmla="*/ 2 w 21"/>
                <a:gd name="T47" fmla="*/ 2 h 6"/>
                <a:gd name="T48" fmla="*/ 4 w 21"/>
                <a:gd name="T49" fmla="*/ 2 h 6"/>
                <a:gd name="T50" fmla="*/ 6 w 21"/>
                <a:gd name="T51" fmla="*/ 2 h 6"/>
                <a:gd name="T52" fmla="*/ 7 w 21"/>
                <a:gd name="T53" fmla="*/ 3 h 6"/>
                <a:gd name="T54" fmla="*/ 8 w 21"/>
                <a:gd name="T55" fmla="*/ 3 h 6"/>
                <a:gd name="T56" fmla="*/ 9 w 21"/>
                <a:gd name="T5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" h="6">
                  <a:moveTo>
                    <a:pt x="9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7" y="5"/>
                    <a:pt x="17" y="6"/>
                  </a:cubicBezTo>
                  <a:cubicBezTo>
                    <a:pt x="17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1" y="5"/>
                    <a:pt x="20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8" y="4"/>
                    <a:pt x="18" y="4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0" name="Freeform 410">
              <a:extLst>
                <a:ext uri="{FF2B5EF4-FFF2-40B4-BE49-F238E27FC236}">
                  <a16:creationId xmlns:a16="http://schemas.microsoft.com/office/drawing/2014/main" id="{208549CA-048D-DAAE-DDE3-631C84ACA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949"/>
              <a:ext cx="19" cy="4"/>
            </a:xfrm>
            <a:custGeom>
              <a:avLst/>
              <a:gdLst>
                <a:gd name="T0" fmla="*/ 0 w 19"/>
                <a:gd name="T1" fmla="*/ 2 h 4"/>
                <a:gd name="T2" fmla="*/ 4 w 19"/>
                <a:gd name="T3" fmla="*/ 2 h 4"/>
                <a:gd name="T4" fmla="*/ 7 w 19"/>
                <a:gd name="T5" fmla="*/ 0 h 4"/>
                <a:gd name="T6" fmla="*/ 12 w 19"/>
                <a:gd name="T7" fmla="*/ 0 h 4"/>
                <a:gd name="T8" fmla="*/ 14 w 19"/>
                <a:gd name="T9" fmla="*/ 0 h 4"/>
                <a:gd name="T10" fmla="*/ 16 w 19"/>
                <a:gd name="T11" fmla="*/ 2 h 4"/>
                <a:gd name="T12" fmla="*/ 19 w 19"/>
                <a:gd name="T13" fmla="*/ 4 h 4"/>
                <a:gd name="T14" fmla="*/ 14 w 19"/>
                <a:gd name="T15" fmla="*/ 4 h 4"/>
                <a:gd name="T16" fmla="*/ 9 w 19"/>
                <a:gd name="T17" fmla="*/ 4 h 4"/>
                <a:gd name="T18" fmla="*/ 7 w 19"/>
                <a:gd name="T19" fmla="*/ 4 h 4"/>
                <a:gd name="T20" fmla="*/ 2 w 19"/>
                <a:gd name="T21" fmla="*/ 4 h 4"/>
                <a:gd name="T22" fmla="*/ 0 w 1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4">
                  <a:moveTo>
                    <a:pt x="0" y="2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1" name="Freeform 411">
              <a:extLst>
                <a:ext uri="{FF2B5EF4-FFF2-40B4-BE49-F238E27FC236}">
                  <a16:creationId xmlns:a16="http://schemas.microsoft.com/office/drawing/2014/main" id="{3DB3AA27-F534-CD6D-7550-7B8FC0188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963"/>
              <a:ext cx="16" cy="9"/>
            </a:xfrm>
            <a:custGeom>
              <a:avLst/>
              <a:gdLst>
                <a:gd name="T0" fmla="*/ 0 w 16"/>
                <a:gd name="T1" fmla="*/ 9 h 9"/>
                <a:gd name="T2" fmla="*/ 0 w 16"/>
                <a:gd name="T3" fmla="*/ 7 h 9"/>
                <a:gd name="T4" fmla="*/ 0 w 16"/>
                <a:gd name="T5" fmla="*/ 5 h 9"/>
                <a:gd name="T6" fmla="*/ 0 w 16"/>
                <a:gd name="T7" fmla="*/ 5 h 9"/>
                <a:gd name="T8" fmla="*/ 0 w 16"/>
                <a:gd name="T9" fmla="*/ 2 h 9"/>
                <a:gd name="T10" fmla="*/ 2 w 16"/>
                <a:gd name="T11" fmla="*/ 0 h 9"/>
                <a:gd name="T12" fmla="*/ 5 w 16"/>
                <a:gd name="T13" fmla="*/ 0 h 9"/>
                <a:gd name="T14" fmla="*/ 9 w 16"/>
                <a:gd name="T15" fmla="*/ 0 h 9"/>
                <a:gd name="T16" fmla="*/ 12 w 16"/>
                <a:gd name="T17" fmla="*/ 0 h 9"/>
                <a:gd name="T18" fmla="*/ 14 w 16"/>
                <a:gd name="T19" fmla="*/ 0 h 9"/>
                <a:gd name="T20" fmla="*/ 16 w 16"/>
                <a:gd name="T21" fmla="*/ 2 h 9"/>
                <a:gd name="T22" fmla="*/ 16 w 16"/>
                <a:gd name="T23" fmla="*/ 7 h 9"/>
                <a:gd name="T24" fmla="*/ 16 w 16"/>
                <a:gd name="T25" fmla="*/ 9 h 9"/>
                <a:gd name="T26" fmla="*/ 12 w 16"/>
                <a:gd name="T27" fmla="*/ 9 h 9"/>
                <a:gd name="T28" fmla="*/ 7 w 16"/>
                <a:gd name="T29" fmla="*/ 9 h 9"/>
                <a:gd name="T30" fmla="*/ 5 w 16"/>
                <a:gd name="T31" fmla="*/ 9 h 9"/>
                <a:gd name="T32" fmla="*/ 0 w 16"/>
                <a:gd name="T33" fmla="*/ 9 h 9"/>
                <a:gd name="T34" fmla="*/ 0 w 16"/>
                <a:gd name="T3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9">
                  <a:moveTo>
                    <a:pt x="0" y="9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2" name="Freeform 412">
              <a:extLst>
                <a:ext uri="{FF2B5EF4-FFF2-40B4-BE49-F238E27FC236}">
                  <a16:creationId xmlns:a16="http://schemas.microsoft.com/office/drawing/2014/main" id="{AA444EF1-ABC3-786C-5B95-23466BC0F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" y="960"/>
              <a:ext cx="29" cy="12"/>
            </a:xfrm>
            <a:custGeom>
              <a:avLst/>
              <a:gdLst>
                <a:gd name="T0" fmla="*/ 3 w 29"/>
                <a:gd name="T1" fmla="*/ 10 h 12"/>
                <a:gd name="T2" fmla="*/ 3 w 29"/>
                <a:gd name="T3" fmla="*/ 8 h 12"/>
                <a:gd name="T4" fmla="*/ 3 w 29"/>
                <a:gd name="T5" fmla="*/ 5 h 12"/>
                <a:gd name="T6" fmla="*/ 0 w 29"/>
                <a:gd name="T7" fmla="*/ 0 h 12"/>
                <a:gd name="T8" fmla="*/ 5 w 29"/>
                <a:gd name="T9" fmla="*/ 0 h 12"/>
                <a:gd name="T10" fmla="*/ 12 w 29"/>
                <a:gd name="T11" fmla="*/ 0 h 12"/>
                <a:gd name="T12" fmla="*/ 15 w 29"/>
                <a:gd name="T13" fmla="*/ 0 h 12"/>
                <a:gd name="T14" fmla="*/ 22 w 29"/>
                <a:gd name="T15" fmla="*/ 0 h 12"/>
                <a:gd name="T16" fmla="*/ 24 w 29"/>
                <a:gd name="T17" fmla="*/ 0 h 12"/>
                <a:gd name="T18" fmla="*/ 27 w 29"/>
                <a:gd name="T19" fmla="*/ 3 h 12"/>
                <a:gd name="T20" fmla="*/ 29 w 29"/>
                <a:gd name="T21" fmla="*/ 3 h 12"/>
                <a:gd name="T22" fmla="*/ 24 w 29"/>
                <a:gd name="T23" fmla="*/ 3 h 12"/>
                <a:gd name="T24" fmla="*/ 22 w 29"/>
                <a:gd name="T25" fmla="*/ 3 h 12"/>
                <a:gd name="T26" fmla="*/ 17 w 29"/>
                <a:gd name="T27" fmla="*/ 5 h 12"/>
                <a:gd name="T28" fmla="*/ 17 w 29"/>
                <a:gd name="T29" fmla="*/ 8 h 12"/>
                <a:gd name="T30" fmla="*/ 17 w 29"/>
                <a:gd name="T31" fmla="*/ 10 h 12"/>
                <a:gd name="T32" fmla="*/ 15 w 29"/>
                <a:gd name="T33" fmla="*/ 10 h 12"/>
                <a:gd name="T34" fmla="*/ 15 w 29"/>
                <a:gd name="T35" fmla="*/ 10 h 12"/>
                <a:gd name="T36" fmla="*/ 12 w 29"/>
                <a:gd name="T37" fmla="*/ 12 h 12"/>
                <a:gd name="T38" fmla="*/ 10 w 29"/>
                <a:gd name="T39" fmla="*/ 12 h 12"/>
                <a:gd name="T40" fmla="*/ 8 w 29"/>
                <a:gd name="T41" fmla="*/ 12 h 12"/>
                <a:gd name="T42" fmla="*/ 3 w 29"/>
                <a:gd name="T4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12">
                  <a:moveTo>
                    <a:pt x="3" y="10"/>
                  </a:moveTo>
                  <a:lnTo>
                    <a:pt x="3" y="8"/>
                  </a:lnTo>
                  <a:lnTo>
                    <a:pt x="3" y="5"/>
                  </a:lnTo>
                  <a:lnTo>
                    <a:pt x="0" y="0"/>
                  </a:lnTo>
                  <a:lnTo>
                    <a:pt x="5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17" y="5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3" name="Freeform 413">
              <a:extLst>
                <a:ext uri="{FF2B5EF4-FFF2-40B4-BE49-F238E27FC236}">
                  <a16:creationId xmlns:a16="http://schemas.microsoft.com/office/drawing/2014/main" id="{D2D80B56-DC24-D0DC-F98F-DFF827995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" y="972"/>
              <a:ext cx="16" cy="8"/>
            </a:xfrm>
            <a:custGeom>
              <a:avLst/>
              <a:gdLst>
                <a:gd name="T0" fmla="*/ 0 w 16"/>
                <a:gd name="T1" fmla="*/ 3 h 8"/>
                <a:gd name="T2" fmla="*/ 4 w 16"/>
                <a:gd name="T3" fmla="*/ 3 h 8"/>
                <a:gd name="T4" fmla="*/ 7 w 16"/>
                <a:gd name="T5" fmla="*/ 8 h 8"/>
                <a:gd name="T6" fmla="*/ 11 w 16"/>
                <a:gd name="T7" fmla="*/ 8 h 8"/>
                <a:gd name="T8" fmla="*/ 16 w 16"/>
                <a:gd name="T9" fmla="*/ 5 h 8"/>
                <a:gd name="T10" fmla="*/ 14 w 16"/>
                <a:gd name="T11" fmla="*/ 3 h 8"/>
                <a:gd name="T12" fmla="*/ 11 w 16"/>
                <a:gd name="T13" fmla="*/ 0 h 8"/>
                <a:gd name="T14" fmla="*/ 7 w 16"/>
                <a:gd name="T15" fmla="*/ 0 h 8"/>
                <a:gd name="T16" fmla="*/ 4 w 16"/>
                <a:gd name="T17" fmla="*/ 3 h 8"/>
                <a:gd name="T18" fmla="*/ 0 w 16"/>
                <a:gd name="T19" fmla="*/ 3 h 8"/>
                <a:gd name="T20" fmla="*/ 0 w 16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0" y="3"/>
                  </a:moveTo>
                  <a:lnTo>
                    <a:pt x="4" y="3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4" name="Freeform 414">
              <a:extLst>
                <a:ext uri="{FF2B5EF4-FFF2-40B4-BE49-F238E27FC236}">
                  <a16:creationId xmlns:a16="http://schemas.microsoft.com/office/drawing/2014/main" id="{B4FD2256-CF20-B2C8-0F21-C730171CD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" y="946"/>
              <a:ext cx="14" cy="5"/>
            </a:xfrm>
            <a:custGeom>
              <a:avLst/>
              <a:gdLst>
                <a:gd name="T0" fmla="*/ 0 w 14"/>
                <a:gd name="T1" fmla="*/ 3 h 5"/>
                <a:gd name="T2" fmla="*/ 0 w 14"/>
                <a:gd name="T3" fmla="*/ 5 h 5"/>
                <a:gd name="T4" fmla="*/ 2 w 14"/>
                <a:gd name="T5" fmla="*/ 5 h 5"/>
                <a:gd name="T6" fmla="*/ 9 w 14"/>
                <a:gd name="T7" fmla="*/ 5 h 5"/>
                <a:gd name="T8" fmla="*/ 9 w 14"/>
                <a:gd name="T9" fmla="*/ 3 h 5"/>
                <a:gd name="T10" fmla="*/ 14 w 14"/>
                <a:gd name="T11" fmla="*/ 3 h 5"/>
                <a:gd name="T12" fmla="*/ 14 w 14"/>
                <a:gd name="T13" fmla="*/ 0 h 5"/>
                <a:gd name="T14" fmla="*/ 9 w 14"/>
                <a:gd name="T15" fmla="*/ 0 h 5"/>
                <a:gd name="T16" fmla="*/ 4 w 14"/>
                <a:gd name="T17" fmla="*/ 0 h 5"/>
                <a:gd name="T18" fmla="*/ 0 w 1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0" y="3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5" name="Freeform 415">
              <a:extLst>
                <a:ext uri="{FF2B5EF4-FFF2-40B4-BE49-F238E27FC236}">
                  <a16:creationId xmlns:a16="http://schemas.microsoft.com/office/drawing/2014/main" id="{BB548EFE-496A-670F-035B-D31EDECA4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" y="939"/>
              <a:ext cx="9" cy="5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2 h 5"/>
                <a:gd name="T4" fmla="*/ 2 w 9"/>
                <a:gd name="T5" fmla="*/ 5 h 5"/>
                <a:gd name="T6" fmla="*/ 7 w 9"/>
                <a:gd name="T7" fmla="*/ 2 h 5"/>
                <a:gd name="T8" fmla="*/ 9 w 9"/>
                <a:gd name="T9" fmla="*/ 0 h 5"/>
                <a:gd name="T10" fmla="*/ 7 w 9"/>
                <a:gd name="T11" fmla="*/ 0 h 5"/>
                <a:gd name="T12" fmla="*/ 4 w 9"/>
                <a:gd name="T13" fmla="*/ 0 h 5"/>
                <a:gd name="T14" fmla="*/ 2 w 9"/>
                <a:gd name="T15" fmla="*/ 0 h 5"/>
                <a:gd name="T16" fmla="*/ 0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6" name="Freeform 416">
              <a:extLst>
                <a:ext uri="{FF2B5EF4-FFF2-40B4-BE49-F238E27FC236}">
                  <a16:creationId xmlns:a16="http://schemas.microsoft.com/office/drawing/2014/main" id="{32F02927-E944-C648-3436-D6976A505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927"/>
              <a:ext cx="28" cy="10"/>
            </a:xfrm>
            <a:custGeom>
              <a:avLst/>
              <a:gdLst>
                <a:gd name="T0" fmla="*/ 0 w 12"/>
                <a:gd name="T1" fmla="*/ 1 h 4"/>
                <a:gd name="T2" fmla="*/ 0 w 12"/>
                <a:gd name="T3" fmla="*/ 2 h 4"/>
                <a:gd name="T4" fmla="*/ 0 w 12"/>
                <a:gd name="T5" fmla="*/ 3 h 4"/>
                <a:gd name="T6" fmla="*/ 2 w 12"/>
                <a:gd name="T7" fmla="*/ 3 h 4"/>
                <a:gd name="T8" fmla="*/ 4 w 12"/>
                <a:gd name="T9" fmla="*/ 3 h 4"/>
                <a:gd name="T10" fmla="*/ 5 w 12"/>
                <a:gd name="T11" fmla="*/ 3 h 4"/>
                <a:gd name="T12" fmla="*/ 6 w 12"/>
                <a:gd name="T13" fmla="*/ 4 h 4"/>
                <a:gd name="T14" fmla="*/ 8 w 12"/>
                <a:gd name="T15" fmla="*/ 3 h 4"/>
                <a:gd name="T16" fmla="*/ 9 w 12"/>
                <a:gd name="T17" fmla="*/ 2 h 4"/>
                <a:gd name="T18" fmla="*/ 11 w 12"/>
                <a:gd name="T19" fmla="*/ 2 h 4"/>
                <a:gd name="T20" fmla="*/ 12 w 12"/>
                <a:gd name="T21" fmla="*/ 2 h 4"/>
                <a:gd name="T22" fmla="*/ 12 w 12"/>
                <a:gd name="T23" fmla="*/ 1 h 4"/>
                <a:gd name="T24" fmla="*/ 11 w 12"/>
                <a:gd name="T25" fmla="*/ 1 h 4"/>
                <a:gd name="T26" fmla="*/ 10 w 12"/>
                <a:gd name="T27" fmla="*/ 0 h 4"/>
                <a:gd name="T28" fmla="*/ 9 w 12"/>
                <a:gd name="T29" fmla="*/ 0 h 4"/>
                <a:gd name="T30" fmla="*/ 7 w 12"/>
                <a:gd name="T31" fmla="*/ 0 h 4"/>
                <a:gd name="T32" fmla="*/ 7 w 12"/>
                <a:gd name="T33" fmla="*/ 0 h 4"/>
                <a:gd name="T34" fmla="*/ 6 w 12"/>
                <a:gd name="T35" fmla="*/ 1 h 4"/>
                <a:gd name="T36" fmla="*/ 6 w 12"/>
                <a:gd name="T37" fmla="*/ 2 h 4"/>
                <a:gd name="T38" fmla="*/ 4 w 12"/>
                <a:gd name="T39" fmla="*/ 2 h 4"/>
                <a:gd name="T40" fmla="*/ 3 w 12"/>
                <a:gd name="T41" fmla="*/ 1 h 4"/>
                <a:gd name="T42" fmla="*/ 2 w 12"/>
                <a:gd name="T43" fmla="*/ 1 h 4"/>
                <a:gd name="T44" fmla="*/ 1 w 12"/>
                <a:gd name="T45" fmla="*/ 1 h 4"/>
                <a:gd name="T46" fmla="*/ 0 w 12"/>
                <a:gd name="T4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4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0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7" name="Freeform 417">
              <a:extLst>
                <a:ext uri="{FF2B5EF4-FFF2-40B4-BE49-F238E27FC236}">
                  <a16:creationId xmlns:a16="http://schemas.microsoft.com/office/drawing/2014/main" id="{2FA16ED7-86F7-B974-09C2-5E3642342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4" y="920"/>
              <a:ext cx="24" cy="7"/>
            </a:xfrm>
            <a:custGeom>
              <a:avLst/>
              <a:gdLst>
                <a:gd name="T0" fmla="*/ 0 w 24"/>
                <a:gd name="T1" fmla="*/ 5 h 7"/>
                <a:gd name="T2" fmla="*/ 2 w 24"/>
                <a:gd name="T3" fmla="*/ 2 h 7"/>
                <a:gd name="T4" fmla="*/ 7 w 24"/>
                <a:gd name="T5" fmla="*/ 2 h 7"/>
                <a:gd name="T6" fmla="*/ 12 w 24"/>
                <a:gd name="T7" fmla="*/ 2 h 7"/>
                <a:gd name="T8" fmla="*/ 12 w 24"/>
                <a:gd name="T9" fmla="*/ 0 h 7"/>
                <a:gd name="T10" fmla="*/ 14 w 24"/>
                <a:gd name="T11" fmla="*/ 2 h 7"/>
                <a:gd name="T12" fmla="*/ 17 w 24"/>
                <a:gd name="T13" fmla="*/ 2 h 7"/>
                <a:gd name="T14" fmla="*/ 21 w 24"/>
                <a:gd name="T15" fmla="*/ 5 h 7"/>
                <a:gd name="T16" fmla="*/ 24 w 24"/>
                <a:gd name="T17" fmla="*/ 5 h 7"/>
                <a:gd name="T18" fmla="*/ 21 w 24"/>
                <a:gd name="T19" fmla="*/ 7 h 7"/>
                <a:gd name="T20" fmla="*/ 17 w 24"/>
                <a:gd name="T21" fmla="*/ 7 h 7"/>
                <a:gd name="T22" fmla="*/ 14 w 24"/>
                <a:gd name="T23" fmla="*/ 7 h 7"/>
                <a:gd name="T24" fmla="*/ 10 w 24"/>
                <a:gd name="T25" fmla="*/ 7 h 7"/>
                <a:gd name="T26" fmla="*/ 7 w 24"/>
                <a:gd name="T27" fmla="*/ 5 h 7"/>
                <a:gd name="T28" fmla="*/ 5 w 24"/>
                <a:gd name="T29" fmla="*/ 5 h 7"/>
                <a:gd name="T30" fmla="*/ 2 w 24"/>
                <a:gd name="T31" fmla="*/ 5 h 7"/>
                <a:gd name="T32" fmla="*/ 0 w 24"/>
                <a:gd name="T3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7">
                  <a:moveTo>
                    <a:pt x="0" y="5"/>
                  </a:moveTo>
                  <a:lnTo>
                    <a:pt x="2" y="2"/>
                  </a:lnTo>
                  <a:lnTo>
                    <a:pt x="7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21" y="5"/>
                  </a:lnTo>
                  <a:lnTo>
                    <a:pt x="24" y="5"/>
                  </a:lnTo>
                  <a:lnTo>
                    <a:pt x="21" y="7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7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8" name="Freeform 418">
              <a:extLst>
                <a:ext uri="{FF2B5EF4-FFF2-40B4-BE49-F238E27FC236}">
                  <a16:creationId xmlns:a16="http://schemas.microsoft.com/office/drawing/2014/main" id="{4DDCB0E6-849A-5720-A444-DA45AEC6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" y="939"/>
              <a:ext cx="24" cy="7"/>
            </a:xfrm>
            <a:custGeom>
              <a:avLst/>
              <a:gdLst>
                <a:gd name="T0" fmla="*/ 0 w 24"/>
                <a:gd name="T1" fmla="*/ 0 h 7"/>
                <a:gd name="T2" fmla="*/ 2 w 24"/>
                <a:gd name="T3" fmla="*/ 0 h 7"/>
                <a:gd name="T4" fmla="*/ 7 w 24"/>
                <a:gd name="T5" fmla="*/ 0 h 7"/>
                <a:gd name="T6" fmla="*/ 12 w 24"/>
                <a:gd name="T7" fmla="*/ 0 h 7"/>
                <a:gd name="T8" fmla="*/ 14 w 24"/>
                <a:gd name="T9" fmla="*/ 0 h 7"/>
                <a:gd name="T10" fmla="*/ 17 w 24"/>
                <a:gd name="T11" fmla="*/ 0 h 7"/>
                <a:gd name="T12" fmla="*/ 21 w 24"/>
                <a:gd name="T13" fmla="*/ 2 h 7"/>
                <a:gd name="T14" fmla="*/ 24 w 24"/>
                <a:gd name="T15" fmla="*/ 2 h 7"/>
                <a:gd name="T16" fmla="*/ 24 w 24"/>
                <a:gd name="T17" fmla="*/ 5 h 7"/>
                <a:gd name="T18" fmla="*/ 21 w 24"/>
                <a:gd name="T19" fmla="*/ 5 h 7"/>
                <a:gd name="T20" fmla="*/ 19 w 24"/>
                <a:gd name="T21" fmla="*/ 7 h 7"/>
                <a:gd name="T22" fmla="*/ 14 w 24"/>
                <a:gd name="T23" fmla="*/ 5 h 7"/>
                <a:gd name="T24" fmla="*/ 12 w 24"/>
                <a:gd name="T25" fmla="*/ 2 h 7"/>
                <a:gd name="T26" fmla="*/ 7 w 24"/>
                <a:gd name="T27" fmla="*/ 2 h 7"/>
                <a:gd name="T28" fmla="*/ 5 w 24"/>
                <a:gd name="T29" fmla="*/ 0 h 7"/>
                <a:gd name="T30" fmla="*/ 0 w 24"/>
                <a:gd name="T3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7">
                  <a:moveTo>
                    <a:pt x="0" y="0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4" y="5"/>
                  </a:lnTo>
                  <a:lnTo>
                    <a:pt x="21" y="5"/>
                  </a:lnTo>
                  <a:lnTo>
                    <a:pt x="19" y="7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9" name="Freeform 419">
              <a:extLst>
                <a:ext uri="{FF2B5EF4-FFF2-40B4-BE49-F238E27FC236}">
                  <a16:creationId xmlns:a16="http://schemas.microsoft.com/office/drawing/2014/main" id="{BF2DEDC2-5295-F13F-B07F-75815A0AF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" y="934"/>
              <a:ext cx="9" cy="3"/>
            </a:xfrm>
            <a:custGeom>
              <a:avLst/>
              <a:gdLst>
                <a:gd name="T0" fmla="*/ 0 w 9"/>
                <a:gd name="T1" fmla="*/ 0 h 3"/>
                <a:gd name="T2" fmla="*/ 2 w 9"/>
                <a:gd name="T3" fmla="*/ 3 h 3"/>
                <a:gd name="T4" fmla="*/ 5 w 9"/>
                <a:gd name="T5" fmla="*/ 3 h 3"/>
                <a:gd name="T6" fmla="*/ 7 w 9"/>
                <a:gd name="T7" fmla="*/ 3 h 3"/>
                <a:gd name="T8" fmla="*/ 9 w 9"/>
                <a:gd name="T9" fmla="*/ 0 h 3"/>
                <a:gd name="T10" fmla="*/ 7 w 9"/>
                <a:gd name="T11" fmla="*/ 0 h 3"/>
                <a:gd name="T12" fmla="*/ 5 w 9"/>
                <a:gd name="T13" fmla="*/ 0 h 3"/>
                <a:gd name="T14" fmla="*/ 0 w 9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2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0" name="Freeform 420">
              <a:extLst>
                <a:ext uri="{FF2B5EF4-FFF2-40B4-BE49-F238E27FC236}">
                  <a16:creationId xmlns:a16="http://schemas.microsoft.com/office/drawing/2014/main" id="{55139BF3-D859-DFED-BAA7-4A0A62C1B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927"/>
              <a:ext cx="9" cy="3"/>
            </a:xfrm>
            <a:custGeom>
              <a:avLst/>
              <a:gdLst>
                <a:gd name="T0" fmla="*/ 0 w 9"/>
                <a:gd name="T1" fmla="*/ 3 h 3"/>
                <a:gd name="T2" fmla="*/ 0 w 9"/>
                <a:gd name="T3" fmla="*/ 3 h 3"/>
                <a:gd name="T4" fmla="*/ 5 w 9"/>
                <a:gd name="T5" fmla="*/ 3 h 3"/>
                <a:gd name="T6" fmla="*/ 9 w 9"/>
                <a:gd name="T7" fmla="*/ 3 h 3"/>
                <a:gd name="T8" fmla="*/ 9 w 9"/>
                <a:gd name="T9" fmla="*/ 3 h 3"/>
                <a:gd name="T10" fmla="*/ 9 w 9"/>
                <a:gd name="T11" fmla="*/ 0 h 3"/>
                <a:gd name="T12" fmla="*/ 7 w 9"/>
                <a:gd name="T13" fmla="*/ 0 h 3"/>
                <a:gd name="T14" fmla="*/ 2 w 9"/>
                <a:gd name="T15" fmla="*/ 0 h 3"/>
                <a:gd name="T16" fmla="*/ 0 w 9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">
                  <a:moveTo>
                    <a:pt x="0" y="3"/>
                  </a:moveTo>
                  <a:lnTo>
                    <a:pt x="0" y="3"/>
                  </a:lnTo>
                  <a:lnTo>
                    <a:pt x="5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1" name="Freeform 421">
              <a:extLst>
                <a:ext uri="{FF2B5EF4-FFF2-40B4-BE49-F238E27FC236}">
                  <a16:creationId xmlns:a16="http://schemas.microsoft.com/office/drawing/2014/main" id="{C6987F46-ABF3-C9F3-5E38-B0E422E43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" y="911"/>
              <a:ext cx="19" cy="4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4 h 4"/>
                <a:gd name="T4" fmla="*/ 4 w 19"/>
                <a:gd name="T5" fmla="*/ 4 h 4"/>
                <a:gd name="T6" fmla="*/ 9 w 19"/>
                <a:gd name="T7" fmla="*/ 4 h 4"/>
                <a:gd name="T8" fmla="*/ 14 w 19"/>
                <a:gd name="T9" fmla="*/ 4 h 4"/>
                <a:gd name="T10" fmla="*/ 16 w 19"/>
                <a:gd name="T11" fmla="*/ 4 h 4"/>
                <a:gd name="T12" fmla="*/ 19 w 19"/>
                <a:gd name="T13" fmla="*/ 2 h 4"/>
                <a:gd name="T14" fmla="*/ 19 w 19"/>
                <a:gd name="T15" fmla="*/ 0 h 4"/>
                <a:gd name="T16" fmla="*/ 14 w 19"/>
                <a:gd name="T17" fmla="*/ 0 h 4"/>
                <a:gd name="T18" fmla="*/ 9 w 19"/>
                <a:gd name="T19" fmla="*/ 0 h 4"/>
                <a:gd name="T20" fmla="*/ 7 w 19"/>
                <a:gd name="T21" fmla="*/ 0 h 4"/>
                <a:gd name="T22" fmla="*/ 2 w 19"/>
                <a:gd name="T23" fmla="*/ 0 h 4"/>
                <a:gd name="T24" fmla="*/ 0 w 1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9" y="4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2" name="Freeform 422">
              <a:extLst>
                <a:ext uri="{FF2B5EF4-FFF2-40B4-BE49-F238E27FC236}">
                  <a16:creationId xmlns:a16="http://schemas.microsoft.com/office/drawing/2014/main" id="{E82CBF71-C86D-9133-B8D4-473A6392B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" y="946"/>
              <a:ext cx="42" cy="14"/>
            </a:xfrm>
            <a:custGeom>
              <a:avLst/>
              <a:gdLst>
                <a:gd name="T0" fmla="*/ 0 w 42"/>
                <a:gd name="T1" fmla="*/ 7 h 14"/>
                <a:gd name="T2" fmla="*/ 0 w 42"/>
                <a:gd name="T3" fmla="*/ 10 h 14"/>
                <a:gd name="T4" fmla="*/ 2 w 42"/>
                <a:gd name="T5" fmla="*/ 12 h 14"/>
                <a:gd name="T6" fmla="*/ 9 w 42"/>
                <a:gd name="T7" fmla="*/ 12 h 14"/>
                <a:gd name="T8" fmla="*/ 12 w 42"/>
                <a:gd name="T9" fmla="*/ 12 h 14"/>
                <a:gd name="T10" fmla="*/ 16 w 42"/>
                <a:gd name="T11" fmla="*/ 12 h 14"/>
                <a:gd name="T12" fmla="*/ 21 w 42"/>
                <a:gd name="T13" fmla="*/ 12 h 14"/>
                <a:gd name="T14" fmla="*/ 26 w 42"/>
                <a:gd name="T15" fmla="*/ 14 h 14"/>
                <a:gd name="T16" fmla="*/ 28 w 42"/>
                <a:gd name="T17" fmla="*/ 12 h 14"/>
                <a:gd name="T18" fmla="*/ 33 w 42"/>
                <a:gd name="T19" fmla="*/ 10 h 14"/>
                <a:gd name="T20" fmla="*/ 38 w 42"/>
                <a:gd name="T21" fmla="*/ 10 h 14"/>
                <a:gd name="T22" fmla="*/ 40 w 42"/>
                <a:gd name="T23" fmla="*/ 7 h 14"/>
                <a:gd name="T24" fmla="*/ 42 w 42"/>
                <a:gd name="T25" fmla="*/ 5 h 14"/>
                <a:gd name="T26" fmla="*/ 42 w 42"/>
                <a:gd name="T27" fmla="*/ 3 h 14"/>
                <a:gd name="T28" fmla="*/ 40 w 42"/>
                <a:gd name="T29" fmla="*/ 0 h 14"/>
                <a:gd name="T30" fmla="*/ 38 w 42"/>
                <a:gd name="T31" fmla="*/ 0 h 14"/>
                <a:gd name="T32" fmla="*/ 33 w 42"/>
                <a:gd name="T33" fmla="*/ 0 h 14"/>
                <a:gd name="T34" fmla="*/ 31 w 42"/>
                <a:gd name="T35" fmla="*/ 0 h 14"/>
                <a:gd name="T36" fmla="*/ 26 w 42"/>
                <a:gd name="T37" fmla="*/ 3 h 14"/>
                <a:gd name="T38" fmla="*/ 23 w 42"/>
                <a:gd name="T39" fmla="*/ 3 h 14"/>
                <a:gd name="T40" fmla="*/ 19 w 42"/>
                <a:gd name="T41" fmla="*/ 3 h 14"/>
                <a:gd name="T42" fmla="*/ 14 w 42"/>
                <a:gd name="T43" fmla="*/ 3 h 14"/>
                <a:gd name="T44" fmla="*/ 12 w 42"/>
                <a:gd name="T45" fmla="*/ 3 h 14"/>
                <a:gd name="T46" fmla="*/ 7 w 42"/>
                <a:gd name="T47" fmla="*/ 3 h 14"/>
                <a:gd name="T48" fmla="*/ 7 w 42"/>
                <a:gd name="T49" fmla="*/ 3 h 14"/>
                <a:gd name="T50" fmla="*/ 2 w 42"/>
                <a:gd name="T51" fmla="*/ 5 h 14"/>
                <a:gd name="T52" fmla="*/ 0 w 42"/>
                <a:gd name="T53" fmla="*/ 7 h 14"/>
                <a:gd name="T54" fmla="*/ 0 w 42"/>
                <a:gd name="T55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14">
                  <a:moveTo>
                    <a:pt x="0" y="7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21" y="12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8" y="10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3" name="Freeform 423">
              <a:extLst>
                <a:ext uri="{FF2B5EF4-FFF2-40B4-BE49-F238E27FC236}">
                  <a16:creationId xmlns:a16="http://schemas.microsoft.com/office/drawing/2014/main" id="{7A41DD74-2E4A-8F1D-287F-EC9965378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" y="937"/>
              <a:ext cx="24" cy="7"/>
            </a:xfrm>
            <a:custGeom>
              <a:avLst/>
              <a:gdLst>
                <a:gd name="T0" fmla="*/ 0 w 24"/>
                <a:gd name="T1" fmla="*/ 4 h 7"/>
                <a:gd name="T2" fmla="*/ 5 w 24"/>
                <a:gd name="T3" fmla="*/ 4 h 7"/>
                <a:gd name="T4" fmla="*/ 10 w 24"/>
                <a:gd name="T5" fmla="*/ 7 h 7"/>
                <a:gd name="T6" fmla="*/ 17 w 24"/>
                <a:gd name="T7" fmla="*/ 7 h 7"/>
                <a:gd name="T8" fmla="*/ 19 w 24"/>
                <a:gd name="T9" fmla="*/ 4 h 7"/>
                <a:gd name="T10" fmla="*/ 22 w 24"/>
                <a:gd name="T11" fmla="*/ 2 h 7"/>
                <a:gd name="T12" fmla="*/ 24 w 24"/>
                <a:gd name="T13" fmla="*/ 2 h 7"/>
                <a:gd name="T14" fmla="*/ 19 w 24"/>
                <a:gd name="T15" fmla="*/ 0 h 7"/>
                <a:gd name="T16" fmla="*/ 17 w 24"/>
                <a:gd name="T17" fmla="*/ 0 h 7"/>
                <a:gd name="T18" fmla="*/ 14 w 24"/>
                <a:gd name="T19" fmla="*/ 0 h 7"/>
                <a:gd name="T20" fmla="*/ 10 w 24"/>
                <a:gd name="T21" fmla="*/ 2 h 7"/>
                <a:gd name="T22" fmla="*/ 5 w 24"/>
                <a:gd name="T23" fmla="*/ 2 h 7"/>
                <a:gd name="T24" fmla="*/ 3 w 24"/>
                <a:gd name="T25" fmla="*/ 2 h 7"/>
                <a:gd name="T26" fmla="*/ 0 w 24"/>
                <a:gd name="T2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lnTo>
                    <a:pt x="5" y="4"/>
                  </a:lnTo>
                  <a:lnTo>
                    <a:pt x="10" y="7"/>
                  </a:lnTo>
                  <a:lnTo>
                    <a:pt x="17" y="7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4" name="Freeform 424">
              <a:extLst>
                <a:ext uri="{FF2B5EF4-FFF2-40B4-BE49-F238E27FC236}">
                  <a16:creationId xmlns:a16="http://schemas.microsoft.com/office/drawing/2014/main" id="{AA8A0A80-DEBA-8975-7B6C-84D797B12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" y="934"/>
              <a:ext cx="40" cy="17"/>
            </a:xfrm>
            <a:custGeom>
              <a:avLst/>
              <a:gdLst>
                <a:gd name="T0" fmla="*/ 0 w 17"/>
                <a:gd name="T1" fmla="*/ 6 h 7"/>
                <a:gd name="T2" fmla="*/ 1 w 17"/>
                <a:gd name="T3" fmla="*/ 6 h 7"/>
                <a:gd name="T4" fmla="*/ 2 w 17"/>
                <a:gd name="T5" fmla="*/ 7 h 7"/>
                <a:gd name="T6" fmla="*/ 4 w 17"/>
                <a:gd name="T7" fmla="*/ 7 h 7"/>
                <a:gd name="T8" fmla="*/ 5 w 17"/>
                <a:gd name="T9" fmla="*/ 7 h 7"/>
                <a:gd name="T10" fmla="*/ 7 w 17"/>
                <a:gd name="T11" fmla="*/ 7 h 7"/>
                <a:gd name="T12" fmla="*/ 9 w 17"/>
                <a:gd name="T13" fmla="*/ 7 h 7"/>
                <a:gd name="T14" fmla="*/ 11 w 17"/>
                <a:gd name="T15" fmla="*/ 7 h 7"/>
                <a:gd name="T16" fmla="*/ 13 w 17"/>
                <a:gd name="T17" fmla="*/ 7 h 7"/>
                <a:gd name="T18" fmla="*/ 15 w 17"/>
                <a:gd name="T19" fmla="*/ 6 h 7"/>
                <a:gd name="T20" fmla="*/ 16 w 17"/>
                <a:gd name="T21" fmla="*/ 5 h 7"/>
                <a:gd name="T22" fmla="*/ 17 w 17"/>
                <a:gd name="T23" fmla="*/ 4 h 7"/>
                <a:gd name="T24" fmla="*/ 17 w 17"/>
                <a:gd name="T25" fmla="*/ 3 h 7"/>
                <a:gd name="T26" fmla="*/ 17 w 17"/>
                <a:gd name="T27" fmla="*/ 2 h 7"/>
                <a:gd name="T28" fmla="*/ 16 w 17"/>
                <a:gd name="T29" fmla="*/ 1 h 7"/>
                <a:gd name="T30" fmla="*/ 15 w 17"/>
                <a:gd name="T31" fmla="*/ 0 h 7"/>
                <a:gd name="T32" fmla="*/ 13 w 17"/>
                <a:gd name="T33" fmla="*/ 0 h 7"/>
                <a:gd name="T34" fmla="*/ 12 w 17"/>
                <a:gd name="T35" fmla="*/ 0 h 7"/>
                <a:gd name="T36" fmla="*/ 11 w 17"/>
                <a:gd name="T37" fmla="*/ 0 h 7"/>
                <a:gd name="T38" fmla="*/ 10 w 17"/>
                <a:gd name="T39" fmla="*/ 0 h 7"/>
                <a:gd name="T40" fmla="*/ 10 w 17"/>
                <a:gd name="T41" fmla="*/ 1 h 7"/>
                <a:gd name="T42" fmla="*/ 9 w 17"/>
                <a:gd name="T43" fmla="*/ 2 h 7"/>
                <a:gd name="T44" fmla="*/ 9 w 17"/>
                <a:gd name="T45" fmla="*/ 2 h 7"/>
                <a:gd name="T46" fmla="*/ 8 w 17"/>
                <a:gd name="T47" fmla="*/ 3 h 7"/>
                <a:gd name="T48" fmla="*/ 7 w 17"/>
                <a:gd name="T49" fmla="*/ 3 h 7"/>
                <a:gd name="T50" fmla="*/ 5 w 17"/>
                <a:gd name="T51" fmla="*/ 3 h 7"/>
                <a:gd name="T52" fmla="*/ 3 w 17"/>
                <a:gd name="T53" fmla="*/ 3 h 7"/>
                <a:gd name="T54" fmla="*/ 3 w 17"/>
                <a:gd name="T55" fmla="*/ 3 h 7"/>
                <a:gd name="T56" fmla="*/ 2 w 17"/>
                <a:gd name="T57" fmla="*/ 3 h 7"/>
                <a:gd name="T58" fmla="*/ 1 w 17"/>
                <a:gd name="T59" fmla="*/ 4 h 7"/>
                <a:gd name="T60" fmla="*/ 0 w 17"/>
                <a:gd name="T61" fmla="*/ 4 h 7"/>
                <a:gd name="T62" fmla="*/ 0 w 17"/>
                <a:gd name="T6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7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5" name="Freeform 425">
              <a:extLst>
                <a:ext uri="{FF2B5EF4-FFF2-40B4-BE49-F238E27FC236}">
                  <a16:creationId xmlns:a16="http://schemas.microsoft.com/office/drawing/2014/main" id="{39F601A5-A16B-4D13-7F62-20352824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915"/>
              <a:ext cx="22" cy="5"/>
            </a:xfrm>
            <a:custGeom>
              <a:avLst/>
              <a:gdLst>
                <a:gd name="T0" fmla="*/ 0 w 22"/>
                <a:gd name="T1" fmla="*/ 3 h 5"/>
                <a:gd name="T2" fmla="*/ 5 w 22"/>
                <a:gd name="T3" fmla="*/ 5 h 5"/>
                <a:gd name="T4" fmla="*/ 10 w 22"/>
                <a:gd name="T5" fmla="*/ 5 h 5"/>
                <a:gd name="T6" fmla="*/ 15 w 22"/>
                <a:gd name="T7" fmla="*/ 5 h 5"/>
                <a:gd name="T8" fmla="*/ 19 w 22"/>
                <a:gd name="T9" fmla="*/ 5 h 5"/>
                <a:gd name="T10" fmla="*/ 22 w 22"/>
                <a:gd name="T11" fmla="*/ 5 h 5"/>
                <a:gd name="T12" fmla="*/ 22 w 22"/>
                <a:gd name="T13" fmla="*/ 0 h 5"/>
                <a:gd name="T14" fmla="*/ 19 w 22"/>
                <a:gd name="T15" fmla="*/ 0 h 5"/>
                <a:gd name="T16" fmla="*/ 17 w 22"/>
                <a:gd name="T17" fmla="*/ 0 h 5"/>
                <a:gd name="T18" fmla="*/ 15 w 22"/>
                <a:gd name="T19" fmla="*/ 0 h 5"/>
                <a:gd name="T20" fmla="*/ 8 w 22"/>
                <a:gd name="T21" fmla="*/ 0 h 5"/>
                <a:gd name="T22" fmla="*/ 5 w 22"/>
                <a:gd name="T23" fmla="*/ 0 h 5"/>
                <a:gd name="T24" fmla="*/ 0 w 22"/>
                <a:gd name="T2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5">
                  <a:moveTo>
                    <a:pt x="0" y="3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6" name="Freeform 426">
              <a:extLst>
                <a:ext uri="{FF2B5EF4-FFF2-40B4-BE49-F238E27FC236}">
                  <a16:creationId xmlns:a16="http://schemas.microsoft.com/office/drawing/2014/main" id="{FFF1D862-2AE4-8575-07A0-8A0EEED7B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6" y="2682"/>
              <a:ext cx="45" cy="114"/>
            </a:xfrm>
            <a:custGeom>
              <a:avLst/>
              <a:gdLst>
                <a:gd name="T0" fmla="*/ 28 w 45"/>
                <a:gd name="T1" fmla="*/ 33 h 114"/>
                <a:gd name="T2" fmla="*/ 23 w 45"/>
                <a:gd name="T3" fmla="*/ 43 h 114"/>
                <a:gd name="T4" fmla="*/ 26 w 45"/>
                <a:gd name="T5" fmla="*/ 52 h 114"/>
                <a:gd name="T6" fmla="*/ 33 w 45"/>
                <a:gd name="T7" fmla="*/ 64 h 114"/>
                <a:gd name="T8" fmla="*/ 45 w 45"/>
                <a:gd name="T9" fmla="*/ 81 h 114"/>
                <a:gd name="T10" fmla="*/ 45 w 45"/>
                <a:gd name="T11" fmla="*/ 85 h 114"/>
                <a:gd name="T12" fmla="*/ 45 w 45"/>
                <a:gd name="T13" fmla="*/ 100 h 114"/>
                <a:gd name="T14" fmla="*/ 40 w 45"/>
                <a:gd name="T15" fmla="*/ 102 h 114"/>
                <a:gd name="T16" fmla="*/ 35 w 45"/>
                <a:gd name="T17" fmla="*/ 105 h 114"/>
                <a:gd name="T18" fmla="*/ 35 w 45"/>
                <a:gd name="T19" fmla="*/ 109 h 114"/>
                <a:gd name="T20" fmla="*/ 35 w 45"/>
                <a:gd name="T21" fmla="*/ 114 h 114"/>
                <a:gd name="T22" fmla="*/ 28 w 45"/>
                <a:gd name="T23" fmla="*/ 109 h 114"/>
                <a:gd name="T24" fmla="*/ 23 w 45"/>
                <a:gd name="T25" fmla="*/ 105 h 114"/>
                <a:gd name="T26" fmla="*/ 21 w 45"/>
                <a:gd name="T27" fmla="*/ 97 h 114"/>
                <a:gd name="T28" fmla="*/ 26 w 45"/>
                <a:gd name="T29" fmla="*/ 93 h 114"/>
                <a:gd name="T30" fmla="*/ 26 w 45"/>
                <a:gd name="T31" fmla="*/ 85 h 114"/>
                <a:gd name="T32" fmla="*/ 26 w 45"/>
                <a:gd name="T33" fmla="*/ 81 h 114"/>
                <a:gd name="T34" fmla="*/ 21 w 45"/>
                <a:gd name="T35" fmla="*/ 76 h 114"/>
                <a:gd name="T36" fmla="*/ 16 w 45"/>
                <a:gd name="T37" fmla="*/ 76 h 114"/>
                <a:gd name="T38" fmla="*/ 9 w 45"/>
                <a:gd name="T39" fmla="*/ 76 h 114"/>
                <a:gd name="T40" fmla="*/ 2 w 45"/>
                <a:gd name="T41" fmla="*/ 69 h 114"/>
                <a:gd name="T42" fmla="*/ 0 w 45"/>
                <a:gd name="T43" fmla="*/ 64 h 114"/>
                <a:gd name="T44" fmla="*/ 0 w 45"/>
                <a:gd name="T45" fmla="*/ 62 h 114"/>
                <a:gd name="T46" fmla="*/ 2 w 45"/>
                <a:gd name="T47" fmla="*/ 57 h 114"/>
                <a:gd name="T48" fmla="*/ 2 w 45"/>
                <a:gd name="T49" fmla="*/ 50 h 114"/>
                <a:gd name="T50" fmla="*/ 7 w 45"/>
                <a:gd name="T51" fmla="*/ 47 h 114"/>
                <a:gd name="T52" fmla="*/ 9 w 45"/>
                <a:gd name="T53" fmla="*/ 45 h 114"/>
                <a:gd name="T54" fmla="*/ 7 w 45"/>
                <a:gd name="T55" fmla="*/ 40 h 114"/>
                <a:gd name="T56" fmla="*/ 7 w 45"/>
                <a:gd name="T57" fmla="*/ 33 h 114"/>
                <a:gd name="T58" fmla="*/ 7 w 45"/>
                <a:gd name="T59" fmla="*/ 31 h 114"/>
                <a:gd name="T60" fmla="*/ 9 w 45"/>
                <a:gd name="T61" fmla="*/ 26 h 114"/>
                <a:gd name="T62" fmla="*/ 7 w 45"/>
                <a:gd name="T63" fmla="*/ 21 h 114"/>
                <a:gd name="T64" fmla="*/ 12 w 45"/>
                <a:gd name="T65" fmla="*/ 17 h 114"/>
                <a:gd name="T66" fmla="*/ 7 w 45"/>
                <a:gd name="T67" fmla="*/ 7 h 114"/>
                <a:gd name="T68" fmla="*/ 4 w 45"/>
                <a:gd name="T69" fmla="*/ 0 h 114"/>
                <a:gd name="T70" fmla="*/ 16 w 45"/>
                <a:gd name="T71" fmla="*/ 2 h 114"/>
                <a:gd name="T72" fmla="*/ 21 w 45"/>
                <a:gd name="T73" fmla="*/ 2 h 114"/>
                <a:gd name="T74" fmla="*/ 26 w 45"/>
                <a:gd name="T75" fmla="*/ 9 h 114"/>
                <a:gd name="T76" fmla="*/ 28 w 45"/>
                <a:gd name="T77" fmla="*/ 17 h 114"/>
                <a:gd name="T78" fmla="*/ 28 w 45"/>
                <a:gd name="T79" fmla="*/ 24 h 114"/>
                <a:gd name="T80" fmla="*/ 28 w 45"/>
                <a:gd name="T81" fmla="*/ 26 h 114"/>
                <a:gd name="T82" fmla="*/ 31 w 45"/>
                <a:gd name="T83" fmla="*/ 28 h 114"/>
                <a:gd name="T84" fmla="*/ 28 w 45"/>
                <a:gd name="T85" fmla="*/ 3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114">
                  <a:moveTo>
                    <a:pt x="28" y="33"/>
                  </a:moveTo>
                  <a:lnTo>
                    <a:pt x="23" y="43"/>
                  </a:lnTo>
                  <a:lnTo>
                    <a:pt x="26" y="52"/>
                  </a:lnTo>
                  <a:lnTo>
                    <a:pt x="33" y="64"/>
                  </a:lnTo>
                  <a:lnTo>
                    <a:pt x="45" y="81"/>
                  </a:lnTo>
                  <a:lnTo>
                    <a:pt x="45" y="85"/>
                  </a:lnTo>
                  <a:lnTo>
                    <a:pt x="45" y="100"/>
                  </a:lnTo>
                  <a:lnTo>
                    <a:pt x="40" y="102"/>
                  </a:lnTo>
                  <a:lnTo>
                    <a:pt x="35" y="105"/>
                  </a:lnTo>
                  <a:lnTo>
                    <a:pt x="35" y="109"/>
                  </a:lnTo>
                  <a:lnTo>
                    <a:pt x="35" y="114"/>
                  </a:lnTo>
                  <a:lnTo>
                    <a:pt x="28" y="109"/>
                  </a:lnTo>
                  <a:lnTo>
                    <a:pt x="23" y="105"/>
                  </a:lnTo>
                  <a:lnTo>
                    <a:pt x="21" y="97"/>
                  </a:lnTo>
                  <a:lnTo>
                    <a:pt x="26" y="93"/>
                  </a:lnTo>
                  <a:lnTo>
                    <a:pt x="26" y="85"/>
                  </a:lnTo>
                  <a:lnTo>
                    <a:pt x="26" y="81"/>
                  </a:lnTo>
                  <a:lnTo>
                    <a:pt x="21" y="76"/>
                  </a:lnTo>
                  <a:lnTo>
                    <a:pt x="16" y="76"/>
                  </a:lnTo>
                  <a:lnTo>
                    <a:pt x="9" y="76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2" y="57"/>
                  </a:lnTo>
                  <a:lnTo>
                    <a:pt x="2" y="50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7" y="40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9" y="26"/>
                  </a:lnTo>
                  <a:lnTo>
                    <a:pt x="7" y="21"/>
                  </a:lnTo>
                  <a:lnTo>
                    <a:pt x="12" y="17"/>
                  </a:lnTo>
                  <a:lnTo>
                    <a:pt x="7" y="7"/>
                  </a:lnTo>
                  <a:lnTo>
                    <a:pt x="4" y="0"/>
                  </a:lnTo>
                  <a:lnTo>
                    <a:pt x="16" y="2"/>
                  </a:lnTo>
                  <a:lnTo>
                    <a:pt x="21" y="2"/>
                  </a:lnTo>
                  <a:lnTo>
                    <a:pt x="26" y="9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31" y="28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7" name="Freeform 427">
              <a:extLst>
                <a:ext uri="{FF2B5EF4-FFF2-40B4-BE49-F238E27FC236}">
                  <a16:creationId xmlns:a16="http://schemas.microsoft.com/office/drawing/2014/main" id="{8104C43E-F268-A640-157B-7BC0DC505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" y="2874"/>
              <a:ext cx="242" cy="207"/>
            </a:xfrm>
            <a:custGeom>
              <a:avLst/>
              <a:gdLst>
                <a:gd name="T0" fmla="*/ 11 w 102"/>
                <a:gd name="T1" fmla="*/ 73 h 87"/>
                <a:gd name="T2" fmla="*/ 11 w 102"/>
                <a:gd name="T3" fmla="*/ 65 h 87"/>
                <a:gd name="T4" fmla="*/ 5 w 102"/>
                <a:gd name="T5" fmla="*/ 56 h 87"/>
                <a:gd name="T6" fmla="*/ 2 w 102"/>
                <a:gd name="T7" fmla="*/ 49 h 87"/>
                <a:gd name="T8" fmla="*/ 1 w 102"/>
                <a:gd name="T9" fmla="*/ 41 h 87"/>
                <a:gd name="T10" fmla="*/ 5 w 102"/>
                <a:gd name="T11" fmla="*/ 42 h 87"/>
                <a:gd name="T12" fmla="*/ 7 w 102"/>
                <a:gd name="T13" fmla="*/ 44 h 87"/>
                <a:gd name="T14" fmla="*/ 12 w 102"/>
                <a:gd name="T15" fmla="*/ 46 h 87"/>
                <a:gd name="T16" fmla="*/ 17 w 102"/>
                <a:gd name="T17" fmla="*/ 46 h 87"/>
                <a:gd name="T18" fmla="*/ 21 w 102"/>
                <a:gd name="T19" fmla="*/ 44 h 87"/>
                <a:gd name="T20" fmla="*/ 23 w 102"/>
                <a:gd name="T21" fmla="*/ 19 h 87"/>
                <a:gd name="T22" fmla="*/ 26 w 102"/>
                <a:gd name="T23" fmla="*/ 25 h 87"/>
                <a:gd name="T24" fmla="*/ 26 w 102"/>
                <a:gd name="T25" fmla="*/ 31 h 87"/>
                <a:gd name="T26" fmla="*/ 31 w 102"/>
                <a:gd name="T27" fmla="*/ 31 h 87"/>
                <a:gd name="T28" fmla="*/ 37 w 102"/>
                <a:gd name="T29" fmla="*/ 26 h 87"/>
                <a:gd name="T30" fmla="*/ 40 w 102"/>
                <a:gd name="T31" fmla="*/ 22 h 87"/>
                <a:gd name="T32" fmla="*/ 45 w 102"/>
                <a:gd name="T33" fmla="*/ 24 h 87"/>
                <a:gd name="T34" fmla="*/ 52 w 102"/>
                <a:gd name="T35" fmla="*/ 25 h 87"/>
                <a:gd name="T36" fmla="*/ 57 w 102"/>
                <a:gd name="T37" fmla="*/ 23 h 87"/>
                <a:gd name="T38" fmla="*/ 59 w 102"/>
                <a:gd name="T39" fmla="*/ 18 h 87"/>
                <a:gd name="T40" fmla="*/ 65 w 102"/>
                <a:gd name="T41" fmla="*/ 14 h 87"/>
                <a:gd name="T42" fmla="*/ 67 w 102"/>
                <a:gd name="T43" fmla="*/ 9 h 87"/>
                <a:gd name="T44" fmla="*/ 72 w 102"/>
                <a:gd name="T45" fmla="*/ 6 h 87"/>
                <a:gd name="T46" fmla="*/ 77 w 102"/>
                <a:gd name="T47" fmla="*/ 3 h 87"/>
                <a:gd name="T48" fmla="*/ 82 w 102"/>
                <a:gd name="T49" fmla="*/ 0 h 87"/>
                <a:gd name="T50" fmla="*/ 88 w 102"/>
                <a:gd name="T51" fmla="*/ 2 h 87"/>
                <a:gd name="T52" fmla="*/ 93 w 102"/>
                <a:gd name="T53" fmla="*/ 5 h 87"/>
                <a:gd name="T54" fmla="*/ 95 w 102"/>
                <a:gd name="T55" fmla="*/ 13 h 87"/>
                <a:gd name="T56" fmla="*/ 97 w 102"/>
                <a:gd name="T57" fmla="*/ 19 h 87"/>
                <a:gd name="T58" fmla="*/ 97 w 102"/>
                <a:gd name="T59" fmla="*/ 26 h 87"/>
                <a:gd name="T60" fmla="*/ 97 w 102"/>
                <a:gd name="T61" fmla="*/ 30 h 87"/>
                <a:gd name="T62" fmla="*/ 100 w 102"/>
                <a:gd name="T63" fmla="*/ 32 h 87"/>
                <a:gd name="T64" fmla="*/ 100 w 102"/>
                <a:gd name="T65" fmla="*/ 39 h 87"/>
                <a:gd name="T66" fmla="*/ 94 w 102"/>
                <a:gd name="T67" fmla="*/ 48 h 87"/>
                <a:gd name="T68" fmla="*/ 84 w 102"/>
                <a:gd name="T69" fmla="*/ 63 h 87"/>
                <a:gd name="T70" fmla="*/ 58 w 102"/>
                <a:gd name="T71" fmla="*/ 79 h 87"/>
                <a:gd name="T72" fmla="*/ 58 w 102"/>
                <a:gd name="T73" fmla="*/ 81 h 87"/>
                <a:gd name="T74" fmla="*/ 54 w 102"/>
                <a:gd name="T75" fmla="*/ 81 h 87"/>
                <a:gd name="T76" fmla="*/ 45 w 102"/>
                <a:gd name="T77" fmla="*/ 81 h 87"/>
                <a:gd name="T78" fmla="*/ 38 w 102"/>
                <a:gd name="T79" fmla="*/ 82 h 87"/>
                <a:gd name="T80" fmla="*/ 33 w 102"/>
                <a:gd name="T81" fmla="*/ 85 h 87"/>
                <a:gd name="T82" fmla="*/ 24 w 102"/>
                <a:gd name="T83" fmla="*/ 85 h 87"/>
                <a:gd name="T84" fmla="*/ 18 w 102"/>
                <a:gd name="T85" fmla="*/ 86 h 87"/>
                <a:gd name="T86" fmla="*/ 16 w 102"/>
                <a:gd name="T87" fmla="*/ 83 h 87"/>
                <a:gd name="T88" fmla="*/ 14 w 102"/>
                <a:gd name="T89" fmla="*/ 82 h 87"/>
                <a:gd name="T90" fmla="*/ 13 w 102"/>
                <a:gd name="T91" fmla="*/ 84 h 87"/>
                <a:gd name="T92" fmla="*/ 12 w 102"/>
                <a:gd name="T93" fmla="*/ 79 h 87"/>
                <a:gd name="T94" fmla="*/ 9 w 102"/>
                <a:gd name="T95" fmla="*/ 7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87">
                  <a:moveTo>
                    <a:pt x="9" y="73"/>
                  </a:moveTo>
                  <a:cubicBezTo>
                    <a:pt x="11" y="73"/>
                    <a:pt x="11" y="73"/>
                    <a:pt x="11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2" y="66"/>
                    <a:pt x="11" y="65"/>
                  </a:cubicBezTo>
                  <a:cubicBezTo>
                    <a:pt x="10" y="64"/>
                    <a:pt x="7" y="61"/>
                    <a:pt x="7" y="61"/>
                  </a:cubicBezTo>
                  <a:cubicBezTo>
                    <a:pt x="7" y="61"/>
                    <a:pt x="5" y="57"/>
                    <a:pt x="5" y="56"/>
                  </a:cubicBezTo>
                  <a:cubicBezTo>
                    <a:pt x="5" y="54"/>
                    <a:pt x="3" y="52"/>
                    <a:pt x="3" y="52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43"/>
                    <a:pt x="99" y="44"/>
                  </a:cubicBezTo>
                  <a:cubicBezTo>
                    <a:pt x="98" y="45"/>
                    <a:pt x="94" y="48"/>
                    <a:pt x="94" y="48"/>
                  </a:cubicBezTo>
                  <a:cubicBezTo>
                    <a:pt x="94" y="48"/>
                    <a:pt x="90" y="55"/>
                    <a:pt x="89" y="56"/>
                  </a:cubicBezTo>
                  <a:cubicBezTo>
                    <a:pt x="88" y="57"/>
                    <a:pt x="84" y="62"/>
                    <a:pt x="84" y="63"/>
                  </a:cubicBezTo>
                  <a:cubicBezTo>
                    <a:pt x="83" y="63"/>
                    <a:pt x="69" y="78"/>
                    <a:pt x="64" y="79"/>
                  </a:cubicBezTo>
                  <a:cubicBezTo>
                    <a:pt x="59" y="80"/>
                    <a:pt x="58" y="79"/>
                    <a:pt x="58" y="79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5"/>
                    <a:pt x="23" y="87"/>
                    <a:pt x="22" y="87"/>
                  </a:cubicBezTo>
                  <a:cubicBezTo>
                    <a:pt x="21" y="87"/>
                    <a:pt x="18" y="86"/>
                    <a:pt x="18" y="86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74"/>
                    <a:pt x="9" y="74"/>
                    <a:pt x="9" y="74"/>
                  </a:cubicBezTo>
                  <a:lnTo>
                    <a:pt x="9" y="7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8" name="Freeform 428">
              <a:extLst>
                <a:ext uri="{FF2B5EF4-FFF2-40B4-BE49-F238E27FC236}">
                  <a16:creationId xmlns:a16="http://schemas.microsoft.com/office/drawing/2014/main" id="{B09C8558-2048-D51A-6657-E5B478E4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" y="2934"/>
              <a:ext cx="21" cy="26"/>
            </a:xfrm>
            <a:custGeom>
              <a:avLst/>
              <a:gdLst>
                <a:gd name="T0" fmla="*/ 1 w 9"/>
                <a:gd name="T1" fmla="*/ 3 h 11"/>
                <a:gd name="T2" fmla="*/ 2 w 9"/>
                <a:gd name="T3" fmla="*/ 0 h 11"/>
                <a:gd name="T4" fmla="*/ 5 w 9"/>
                <a:gd name="T5" fmla="*/ 0 h 11"/>
                <a:gd name="T6" fmla="*/ 8 w 9"/>
                <a:gd name="T7" fmla="*/ 1 h 11"/>
                <a:gd name="T8" fmla="*/ 8 w 9"/>
                <a:gd name="T9" fmla="*/ 3 h 11"/>
                <a:gd name="T10" fmla="*/ 8 w 9"/>
                <a:gd name="T11" fmla="*/ 5 h 11"/>
                <a:gd name="T12" fmla="*/ 8 w 9"/>
                <a:gd name="T13" fmla="*/ 8 h 11"/>
                <a:gd name="T14" fmla="*/ 8 w 9"/>
                <a:gd name="T15" fmla="*/ 10 h 11"/>
                <a:gd name="T16" fmla="*/ 5 w 9"/>
                <a:gd name="T17" fmla="*/ 10 h 11"/>
                <a:gd name="T18" fmla="*/ 1 w 9"/>
                <a:gd name="T19" fmla="*/ 6 h 11"/>
                <a:gd name="T20" fmla="*/ 1 w 9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1">
                  <a:moveTo>
                    <a:pt x="1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5" y="10"/>
                  </a:cubicBezTo>
                  <a:cubicBezTo>
                    <a:pt x="2" y="9"/>
                    <a:pt x="1" y="9"/>
                    <a:pt x="1" y="6"/>
                  </a:cubicBezTo>
                  <a:cubicBezTo>
                    <a:pt x="0" y="4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9" name="Freeform 429">
              <a:extLst>
                <a:ext uri="{FF2B5EF4-FFF2-40B4-BE49-F238E27FC236}">
                  <a16:creationId xmlns:a16="http://schemas.microsoft.com/office/drawing/2014/main" id="{0DFAFF28-E532-4380-99C5-DC4967CB8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" y="2979"/>
              <a:ext cx="38" cy="31"/>
            </a:xfrm>
            <a:custGeom>
              <a:avLst/>
              <a:gdLst>
                <a:gd name="T0" fmla="*/ 1 w 16"/>
                <a:gd name="T1" fmla="*/ 7 h 13"/>
                <a:gd name="T2" fmla="*/ 2 w 16"/>
                <a:gd name="T3" fmla="*/ 8 h 13"/>
                <a:gd name="T4" fmla="*/ 3 w 16"/>
                <a:gd name="T5" fmla="*/ 10 h 13"/>
                <a:gd name="T6" fmla="*/ 3 w 16"/>
                <a:gd name="T7" fmla="*/ 11 h 13"/>
                <a:gd name="T8" fmla="*/ 3 w 16"/>
                <a:gd name="T9" fmla="*/ 12 h 13"/>
                <a:gd name="T10" fmla="*/ 5 w 16"/>
                <a:gd name="T11" fmla="*/ 13 h 13"/>
                <a:gd name="T12" fmla="*/ 7 w 16"/>
                <a:gd name="T13" fmla="*/ 13 h 13"/>
                <a:gd name="T14" fmla="*/ 8 w 16"/>
                <a:gd name="T15" fmla="*/ 13 h 13"/>
                <a:gd name="T16" fmla="*/ 9 w 16"/>
                <a:gd name="T17" fmla="*/ 11 h 13"/>
                <a:gd name="T18" fmla="*/ 9 w 16"/>
                <a:gd name="T19" fmla="*/ 10 h 13"/>
                <a:gd name="T20" fmla="*/ 11 w 16"/>
                <a:gd name="T21" fmla="*/ 10 h 13"/>
                <a:gd name="T22" fmla="*/ 12 w 16"/>
                <a:gd name="T23" fmla="*/ 10 h 13"/>
                <a:gd name="T24" fmla="*/ 13 w 16"/>
                <a:gd name="T25" fmla="*/ 9 h 13"/>
                <a:gd name="T26" fmla="*/ 15 w 16"/>
                <a:gd name="T27" fmla="*/ 8 h 13"/>
                <a:gd name="T28" fmla="*/ 15 w 16"/>
                <a:gd name="T29" fmla="*/ 6 h 13"/>
                <a:gd name="T30" fmla="*/ 16 w 16"/>
                <a:gd name="T31" fmla="*/ 5 h 13"/>
                <a:gd name="T32" fmla="*/ 14 w 16"/>
                <a:gd name="T33" fmla="*/ 3 h 13"/>
                <a:gd name="T34" fmla="*/ 12 w 16"/>
                <a:gd name="T35" fmla="*/ 1 h 13"/>
                <a:gd name="T36" fmla="*/ 11 w 16"/>
                <a:gd name="T37" fmla="*/ 0 h 13"/>
                <a:gd name="T38" fmla="*/ 9 w 16"/>
                <a:gd name="T39" fmla="*/ 0 h 13"/>
                <a:gd name="T40" fmla="*/ 6 w 16"/>
                <a:gd name="T41" fmla="*/ 1 h 13"/>
                <a:gd name="T42" fmla="*/ 4 w 16"/>
                <a:gd name="T43" fmla="*/ 3 h 13"/>
                <a:gd name="T44" fmla="*/ 2 w 16"/>
                <a:gd name="T45" fmla="*/ 5 h 13"/>
                <a:gd name="T46" fmla="*/ 0 w 16"/>
                <a:gd name="T47" fmla="*/ 7 h 13"/>
                <a:gd name="T48" fmla="*/ 1 w 16"/>
                <a:gd name="T4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13">
                  <a:moveTo>
                    <a:pt x="1" y="7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3"/>
                    <a:pt x="5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0" name="Freeform 430">
              <a:extLst>
                <a:ext uri="{FF2B5EF4-FFF2-40B4-BE49-F238E27FC236}">
                  <a16:creationId xmlns:a16="http://schemas.microsoft.com/office/drawing/2014/main" id="{148F6CAE-16AB-5144-4086-75DCEA60C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696"/>
              <a:ext cx="162" cy="255"/>
            </a:xfrm>
            <a:custGeom>
              <a:avLst/>
              <a:gdLst>
                <a:gd name="T0" fmla="*/ 14 w 68"/>
                <a:gd name="T1" fmla="*/ 106 h 107"/>
                <a:gd name="T2" fmla="*/ 12 w 68"/>
                <a:gd name="T3" fmla="*/ 101 h 107"/>
                <a:gd name="T4" fmla="*/ 12 w 68"/>
                <a:gd name="T5" fmla="*/ 91 h 107"/>
                <a:gd name="T6" fmla="*/ 8 w 68"/>
                <a:gd name="T7" fmla="*/ 80 h 107"/>
                <a:gd name="T8" fmla="*/ 14 w 68"/>
                <a:gd name="T9" fmla="*/ 71 h 107"/>
                <a:gd name="T10" fmla="*/ 16 w 68"/>
                <a:gd name="T11" fmla="*/ 65 h 107"/>
                <a:gd name="T12" fmla="*/ 17 w 68"/>
                <a:gd name="T13" fmla="*/ 60 h 107"/>
                <a:gd name="T14" fmla="*/ 16 w 68"/>
                <a:gd name="T15" fmla="*/ 55 h 107"/>
                <a:gd name="T16" fmla="*/ 18 w 68"/>
                <a:gd name="T17" fmla="*/ 48 h 107"/>
                <a:gd name="T18" fmla="*/ 18 w 68"/>
                <a:gd name="T19" fmla="*/ 41 h 107"/>
                <a:gd name="T20" fmla="*/ 13 w 68"/>
                <a:gd name="T21" fmla="*/ 38 h 107"/>
                <a:gd name="T22" fmla="*/ 8 w 68"/>
                <a:gd name="T23" fmla="*/ 37 h 107"/>
                <a:gd name="T24" fmla="*/ 2 w 68"/>
                <a:gd name="T25" fmla="*/ 34 h 107"/>
                <a:gd name="T26" fmla="*/ 0 w 68"/>
                <a:gd name="T27" fmla="*/ 30 h 107"/>
                <a:gd name="T28" fmla="*/ 24 w 68"/>
                <a:gd name="T29" fmla="*/ 26 h 107"/>
                <a:gd name="T30" fmla="*/ 28 w 68"/>
                <a:gd name="T31" fmla="*/ 30 h 107"/>
                <a:gd name="T32" fmla="*/ 27 w 68"/>
                <a:gd name="T33" fmla="*/ 38 h 107"/>
                <a:gd name="T34" fmla="*/ 32 w 68"/>
                <a:gd name="T35" fmla="*/ 40 h 107"/>
                <a:gd name="T36" fmla="*/ 36 w 68"/>
                <a:gd name="T37" fmla="*/ 36 h 107"/>
                <a:gd name="T38" fmla="*/ 31 w 68"/>
                <a:gd name="T39" fmla="*/ 21 h 107"/>
                <a:gd name="T40" fmla="*/ 29 w 68"/>
                <a:gd name="T41" fmla="*/ 8 h 107"/>
                <a:gd name="T42" fmla="*/ 35 w 68"/>
                <a:gd name="T43" fmla="*/ 7 h 107"/>
                <a:gd name="T44" fmla="*/ 41 w 68"/>
                <a:gd name="T45" fmla="*/ 9 h 107"/>
                <a:gd name="T46" fmla="*/ 46 w 68"/>
                <a:gd name="T47" fmla="*/ 9 h 107"/>
                <a:gd name="T48" fmla="*/ 49 w 68"/>
                <a:gd name="T49" fmla="*/ 6 h 107"/>
                <a:gd name="T50" fmla="*/ 55 w 68"/>
                <a:gd name="T51" fmla="*/ 5 h 107"/>
                <a:gd name="T52" fmla="*/ 63 w 68"/>
                <a:gd name="T53" fmla="*/ 1 h 107"/>
                <a:gd name="T54" fmla="*/ 65 w 68"/>
                <a:gd name="T55" fmla="*/ 5 h 107"/>
                <a:gd name="T56" fmla="*/ 65 w 68"/>
                <a:gd name="T57" fmla="*/ 12 h 107"/>
                <a:gd name="T58" fmla="*/ 65 w 68"/>
                <a:gd name="T59" fmla="*/ 16 h 107"/>
                <a:gd name="T60" fmla="*/ 66 w 68"/>
                <a:gd name="T61" fmla="*/ 23 h 107"/>
                <a:gd name="T62" fmla="*/ 68 w 68"/>
                <a:gd name="T63" fmla="*/ 27 h 107"/>
                <a:gd name="T64" fmla="*/ 66 w 68"/>
                <a:gd name="T65" fmla="*/ 30 h 107"/>
                <a:gd name="T66" fmla="*/ 61 w 68"/>
                <a:gd name="T67" fmla="*/ 37 h 107"/>
                <a:gd name="T68" fmla="*/ 55 w 68"/>
                <a:gd name="T69" fmla="*/ 43 h 107"/>
                <a:gd name="T70" fmla="*/ 44 w 68"/>
                <a:gd name="T71" fmla="*/ 47 h 107"/>
                <a:gd name="T72" fmla="*/ 38 w 68"/>
                <a:gd name="T73" fmla="*/ 54 h 107"/>
                <a:gd name="T74" fmla="*/ 29 w 68"/>
                <a:gd name="T75" fmla="*/ 59 h 107"/>
                <a:gd name="T76" fmla="*/ 32 w 68"/>
                <a:gd name="T77" fmla="*/ 68 h 107"/>
                <a:gd name="T78" fmla="*/ 34 w 68"/>
                <a:gd name="T79" fmla="*/ 75 h 107"/>
                <a:gd name="T80" fmla="*/ 34 w 68"/>
                <a:gd name="T81" fmla="*/ 81 h 107"/>
                <a:gd name="T82" fmla="*/ 34 w 68"/>
                <a:gd name="T83" fmla="*/ 87 h 107"/>
                <a:gd name="T84" fmla="*/ 19 w 68"/>
                <a:gd name="T85" fmla="*/ 97 h 107"/>
                <a:gd name="T86" fmla="*/ 16 w 68"/>
                <a:gd name="T87" fmla="*/ 103 h 107"/>
                <a:gd name="T88" fmla="*/ 17 w 68"/>
                <a:gd name="T8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" h="107">
                  <a:moveTo>
                    <a:pt x="17" y="107"/>
                  </a:moveTo>
                  <a:cubicBezTo>
                    <a:pt x="15" y="107"/>
                    <a:pt x="15" y="107"/>
                    <a:pt x="15" y="107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1"/>
                    <a:pt x="12" y="91"/>
                    <a:pt x="12" y="91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2"/>
                    <a:pt x="66" y="4"/>
                    <a:pt x="65" y="5"/>
                  </a:cubicBezTo>
                  <a:cubicBezTo>
                    <a:pt x="65" y="5"/>
                    <a:pt x="65" y="7"/>
                    <a:pt x="65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59" y="40"/>
                    <a:pt x="58" y="40"/>
                  </a:cubicBezTo>
                  <a:cubicBezTo>
                    <a:pt x="58" y="41"/>
                    <a:pt x="55" y="43"/>
                    <a:pt x="55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4"/>
                    <a:pt x="33" y="57"/>
                    <a:pt x="33" y="58"/>
                  </a:cubicBezTo>
                  <a:cubicBezTo>
                    <a:pt x="32" y="58"/>
                    <a:pt x="30" y="61"/>
                    <a:pt x="30" y="61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60"/>
                    <a:pt x="29" y="61"/>
                  </a:cubicBezTo>
                  <a:cubicBezTo>
                    <a:pt x="29" y="62"/>
                    <a:pt x="29" y="65"/>
                    <a:pt x="29" y="65"/>
                  </a:cubicBezTo>
                  <a:cubicBezTo>
                    <a:pt x="29" y="65"/>
                    <a:pt x="32" y="67"/>
                    <a:pt x="32" y="68"/>
                  </a:cubicBezTo>
                  <a:cubicBezTo>
                    <a:pt x="32" y="69"/>
                    <a:pt x="32" y="72"/>
                    <a:pt x="32" y="72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4" y="87"/>
                    <a:pt x="33" y="90"/>
                    <a:pt x="32" y="91"/>
                  </a:cubicBezTo>
                  <a:cubicBezTo>
                    <a:pt x="32" y="91"/>
                    <a:pt x="27" y="94"/>
                    <a:pt x="25" y="94"/>
                  </a:cubicBezTo>
                  <a:cubicBezTo>
                    <a:pt x="24" y="94"/>
                    <a:pt x="20" y="96"/>
                    <a:pt x="19" y="97"/>
                  </a:cubicBezTo>
                  <a:cubicBezTo>
                    <a:pt x="19" y="97"/>
                    <a:pt x="17" y="99"/>
                    <a:pt x="17" y="99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6" y="101"/>
                    <a:pt x="15" y="103"/>
                    <a:pt x="16" y="103"/>
                  </a:cubicBezTo>
                  <a:cubicBezTo>
                    <a:pt x="16" y="103"/>
                    <a:pt x="17" y="103"/>
                    <a:pt x="17" y="103"/>
                  </a:cubicBezTo>
                  <a:cubicBezTo>
                    <a:pt x="17" y="104"/>
                    <a:pt x="17" y="104"/>
                    <a:pt x="17" y="104"/>
                  </a:cubicBezTo>
                  <a:lnTo>
                    <a:pt x="17" y="10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1" name="Freeform 431">
              <a:extLst>
                <a:ext uri="{FF2B5EF4-FFF2-40B4-BE49-F238E27FC236}">
                  <a16:creationId xmlns:a16="http://schemas.microsoft.com/office/drawing/2014/main" id="{3A64B894-D028-DFB4-F2FC-B0DA26038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" y="2810"/>
              <a:ext cx="138" cy="138"/>
            </a:xfrm>
            <a:custGeom>
              <a:avLst/>
              <a:gdLst>
                <a:gd name="T0" fmla="*/ 58 w 58"/>
                <a:gd name="T1" fmla="*/ 27 h 58"/>
                <a:gd name="T2" fmla="*/ 56 w 58"/>
                <a:gd name="T3" fmla="*/ 30 h 58"/>
                <a:gd name="T4" fmla="*/ 53 w 58"/>
                <a:gd name="T5" fmla="*/ 31 h 58"/>
                <a:gd name="T6" fmla="*/ 51 w 58"/>
                <a:gd name="T7" fmla="*/ 33 h 58"/>
                <a:gd name="T8" fmla="*/ 48 w 58"/>
                <a:gd name="T9" fmla="*/ 34 h 58"/>
                <a:gd name="T10" fmla="*/ 46 w 58"/>
                <a:gd name="T11" fmla="*/ 36 h 58"/>
                <a:gd name="T12" fmla="*/ 44 w 58"/>
                <a:gd name="T13" fmla="*/ 38 h 58"/>
                <a:gd name="T14" fmla="*/ 44 w 58"/>
                <a:gd name="T15" fmla="*/ 41 h 58"/>
                <a:gd name="T16" fmla="*/ 41 w 58"/>
                <a:gd name="T17" fmla="*/ 44 h 58"/>
                <a:gd name="T18" fmla="*/ 38 w 58"/>
                <a:gd name="T19" fmla="*/ 45 h 58"/>
                <a:gd name="T20" fmla="*/ 36 w 58"/>
                <a:gd name="T21" fmla="*/ 47 h 58"/>
                <a:gd name="T22" fmla="*/ 36 w 58"/>
                <a:gd name="T23" fmla="*/ 50 h 58"/>
                <a:gd name="T24" fmla="*/ 34 w 58"/>
                <a:gd name="T25" fmla="*/ 52 h 58"/>
                <a:gd name="T26" fmla="*/ 31 w 58"/>
                <a:gd name="T27" fmla="*/ 52 h 58"/>
                <a:gd name="T28" fmla="*/ 27 w 58"/>
                <a:gd name="T29" fmla="*/ 51 h 58"/>
                <a:gd name="T30" fmla="*/ 24 w 58"/>
                <a:gd name="T31" fmla="*/ 51 h 58"/>
                <a:gd name="T32" fmla="*/ 22 w 58"/>
                <a:gd name="T33" fmla="*/ 49 h 58"/>
                <a:gd name="T34" fmla="*/ 19 w 58"/>
                <a:gd name="T35" fmla="*/ 49 h 58"/>
                <a:gd name="T36" fmla="*/ 18 w 58"/>
                <a:gd name="T37" fmla="*/ 52 h 58"/>
                <a:gd name="T38" fmla="*/ 16 w 58"/>
                <a:gd name="T39" fmla="*/ 53 h 58"/>
                <a:gd name="T40" fmla="*/ 14 w 58"/>
                <a:gd name="T41" fmla="*/ 58 h 58"/>
                <a:gd name="T42" fmla="*/ 10 w 58"/>
                <a:gd name="T43" fmla="*/ 58 h 58"/>
                <a:gd name="T44" fmla="*/ 7 w 58"/>
                <a:gd name="T45" fmla="*/ 58 h 58"/>
                <a:gd name="T46" fmla="*/ 5 w 58"/>
                <a:gd name="T47" fmla="*/ 58 h 58"/>
                <a:gd name="T48" fmla="*/ 5 w 58"/>
                <a:gd name="T49" fmla="*/ 56 h 58"/>
                <a:gd name="T50" fmla="*/ 5 w 58"/>
                <a:gd name="T51" fmla="*/ 52 h 58"/>
                <a:gd name="T52" fmla="*/ 5 w 58"/>
                <a:gd name="T53" fmla="*/ 49 h 58"/>
                <a:gd name="T54" fmla="*/ 2 w 58"/>
                <a:gd name="T55" fmla="*/ 46 h 58"/>
                <a:gd name="T56" fmla="*/ 0 w 58"/>
                <a:gd name="T57" fmla="*/ 46 h 58"/>
                <a:gd name="T58" fmla="*/ 0 w 58"/>
                <a:gd name="T59" fmla="*/ 27 h 58"/>
                <a:gd name="T60" fmla="*/ 7 w 58"/>
                <a:gd name="T61" fmla="*/ 27 h 58"/>
                <a:gd name="T62" fmla="*/ 7 w 58"/>
                <a:gd name="T63" fmla="*/ 3 h 58"/>
                <a:gd name="T64" fmla="*/ 9 w 58"/>
                <a:gd name="T65" fmla="*/ 3 h 58"/>
                <a:gd name="T66" fmla="*/ 20 w 58"/>
                <a:gd name="T67" fmla="*/ 0 h 58"/>
                <a:gd name="T68" fmla="*/ 23 w 58"/>
                <a:gd name="T69" fmla="*/ 4 h 58"/>
                <a:gd name="T70" fmla="*/ 27 w 58"/>
                <a:gd name="T71" fmla="*/ 0 h 58"/>
                <a:gd name="T72" fmla="*/ 29 w 58"/>
                <a:gd name="T73" fmla="*/ 0 h 58"/>
                <a:gd name="T74" fmla="*/ 30 w 58"/>
                <a:gd name="T75" fmla="*/ 0 h 58"/>
                <a:gd name="T76" fmla="*/ 33 w 58"/>
                <a:gd name="T77" fmla="*/ 0 h 58"/>
                <a:gd name="T78" fmla="*/ 36 w 58"/>
                <a:gd name="T79" fmla="*/ 4 h 58"/>
                <a:gd name="T80" fmla="*/ 38 w 58"/>
                <a:gd name="T81" fmla="*/ 6 h 58"/>
                <a:gd name="T82" fmla="*/ 39 w 58"/>
                <a:gd name="T83" fmla="*/ 9 h 58"/>
                <a:gd name="T84" fmla="*/ 41 w 58"/>
                <a:gd name="T85" fmla="*/ 10 h 58"/>
                <a:gd name="T86" fmla="*/ 44 w 58"/>
                <a:gd name="T87" fmla="*/ 14 h 58"/>
                <a:gd name="T88" fmla="*/ 47 w 58"/>
                <a:gd name="T89" fmla="*/ 15 h 58"/>
                <a:gd name="T90" fmla="*/ 47 w 58"/>
                <a:gd name="T91" fmla="*/ 17 h 58"/>
                <a:gd name="T92" fmla="*/ 49 w 58"/>
                <a:gd name="T93" fmla="*/ 17 h 58"/>
                <a:gd name="T94" fmla="*/ 49 w 58"/>
                <a:gd name="T95" fmla="*/ 20 h 58"/>
                <a:gd name="T96" fmla="*/ 51 w 58"/>
                <a:gd name="T97" fmla="*/ 22 h 58"/>
                <a:gd name="T98" fmla="*/ 51 w 58"/>
                <a:gd name="T99" fmla="*/ 24 h 58"/>
                <a:gd name="T100" fmla="*/ 55 w 58"/>
                <a:gd name="T101" fmla="*/ 25 h 58"/>
                <a:gd name="T102" fmla="*/ 57 w 58"/>
                <a:gd name="T103" fmla="*/ 25 h 58"/>
                <a:gd name="T104" fmla="*/ 58 w 58"/>
                <a:gd name="T105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58">
                  <a:moveTo>
                    <a:pt x="58" y="27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0" y="46"/>
                    <a:pt x="0" y="4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7" y="25"/>
                    <a:pt x="57" y="25"/>
                    <a:pt x="57" y="25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2" name="Freeform 432">
              <a:extLst>
                <a:ext uri="{FF2B5EF4-FFF2-40B4-BE49-F238E27FC236}">
                  <a16:creationId xmlns:a16="http://schemas.microsoft.com/office/drawing/2014/main" id="{49073230-8296-967F-292F-0817F8DB4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" y="2777"/>
              <a:ext cx="116" cy="105"/>
            </a:xfrm>
            <a:custGeom>
              <a:avLst/>
              <a:gdLst>
                <a:gd name="T0" fmla="*/ 78 w 116"/>
                <a:gd name="T1" fmla="*/ 0 h 105"/>
                <a:gd name="T2" fmla="*/ 90 w 116"/>
                <a:gd name="T3" fmla="*/ 2 h 105"/>
                <a:gd name="T4" fmla="*/ 97 w 116"/>
                <a:gd name="T5" fmla="*/ 7 h 105"/>
                <a:gd name="T6" fmla="*/ 104 w 116"/>
                <a:gd name="T7" fmla="*/ 10 h 105"/>
                <a:gd name="T8" fmla="*/ 114 w 116"/>
                <a:gd name="T9" fmla="*/ 14 h 105"/>
                <a:gd name="T10" fmla="*/ 116 w 116"/>
                <a:gd name="T11" fmla="*/ 24 h 105"/>
                <a:gd name="T12" fmla="*/ 116 w 116"/>
                <a:gd name="T13" fmla="*/ 33 h 105"/>
                <a:gd name="T14" fmla="*/ 116 w 116"/>
                <a:gd name="T15" fmla="*/ 45 h 105"/>
                <a:gd name="T16" fmla="*/ 114 w 116"/>
                <a:gd name="T17" fmla="*/ 52 h 105"/>
                <a:gd name="T18" fmla="*/ 114 w 116"/>
                <a:gd name="T19" fmla="*/ 62 h 105"/>
                <a:gd name="T20" fmla="*/ 114 w 116"/>
                <a:gd name="T21" fmla="*/ 69 h 105"/>
                <a:gd name="T22" fmla="*/ 109 w 116"/>
                <a:gd name="T23" fmla="*/ 78 h 105"/>
                <a:gd name="T24" fmla="*/ 107 w 116"/>
                <a:gd name="T25" fmla="*/ 88 h 105"/>
                <a:gd name="T26" fmla="*/ 88 w 116"/>
                <a:gd name="T27" fmla="*/ 102 h 105"/>
                <a:gd name="T28" fmla="*/ 73 w 116"/>
                <a:gd name="T29" fmla="*/ 105 h 105"/>
                <a:gd name="T30" fmla="*/ 59 w 116"/>
                <a:gd name="T31" fmla="*/ 97 h 105"/>
                <a:gd name="T32" fmla="*/ 52 w 116"/>
                <a:gd name="T33" fmla="*/ 93 h 105"/>
                <a:gd name="T34" fmla="*/ 43 w 116"/>
                <a:gd name="T35" fmla="*/ 86 h 105"/>
                <a:gd name="T36" fmla="*/ 38 w 116"/>
                <a:gd name="T37" fmla="*/ 74 h 105"/>
                <a:gd name="T38" fmla="*/ 33 w 116"/>
                <a:gd name="T39" fmla="*/ 69 h 105"/>
                <a:gd name="T40" fmla="*/ 19 w 116"/>
                <a:gd name="T41" fmla="*/ 57 h 105"/>
                <a:gd name="T42" fmla="*/ 12 w 116"/>
                <a:gd name="T43" fmla="*/ 48 h 105"/>
                <a:gd name="T44" fmla="*/ 0 w 116"/>
                <a:gd name="T45" fmla="*/ 33 h 105"/>
                <a:gd name="T46" fmla="*/ 5 w 116"/>
                <a:gd name="T47" fmla="*/ 33 h 105"/>
                <a:gd name="T48" fmla="*/ 16 w 116"/>
                <a:gd name="T49" fmla="*/ 33 h 105"/>
                <a:gd name="T50" fmla="*/ 24 w 116"/>
                <a:gd name="T51" fmla="*/ 36 h 105"/>
                <a:gd name="T52" fmla="*/ 38 w 116"/>
                <a:gd name="T53" fmla="*/ 19 h 105"/>
                <a:gd name="T54" fmla="*/ 45 w 116"/>
                <a:gd name="T55" fmla="*/ 17 h 105"/>
                <a:gd name="T56" fmla="*/ 52 w 116"/>
                <a:gd name="T57" fmla="*/ 12 h 105"/>
                <a:gd name="T58" fmla="*/ 54 w 116"/>
                <a:gd name="T59" fmla="*/ 5 h 105"/>
                <a:gd name="T60" fmla="*/ 61 w 116"/>
                <a:gd name="T61" fmla="*/ 0 h 105"/>
                <a:gd name="T62" fmla="*/ 71 w 116"/>
                <a:gd name="T6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6" h="105">
                  <a:moveTo>
                    <a:pt x="78" y="0"/>
                  </a:moveTo>
                  <a:lnTo>
                    <a:pt x="78" y="0"/>
                  </a:lnTo>
                  <a:lnTo>
                    <a:pt x="80" y="2"/>
                  </a:lnTo>
                  <a:lnTo>
                    <a:pt x="90" y="2"/>
                  </a:lnTo>
                  <a:lnTo>
                    <a:pt x="92" y="7"/>
                  </a:lnTo>
                  <a:lnTo>
                    <a:pt x="97" y="7"/>
                  </a:lnTo>
                  <a:lnTo>
                    <a:pt x="99" y="10"/>
                  </a:lnTo>
                  <a:lnTo>
                    <a:pt x="104" y="10"/>
                  </a:lnTo>
                  <a:lnTo>
                    <a:pt x="109" y="12"/>
                  </a:lnTo>
                  <a:lnTo>
                    <a:pt x="114" y="14"/>
                  </a:lnTo>
                  <a:lnTo>
                    <a:pt x="116" y="17"/>
                  </a:lnTo>
                  <a:lnTo>
                    <a:pt x="116" y="24"/>
                  </a:lnTo>
                  <a:lnTo>
                    <a:pt x="116" y="29"/>
                  </a:lnTo>
                  <a:lnTo>
                    <a:pt x="116" y="33"/>
                  </a:lnTo>
                  <a:lnTo>
                    <a:pt x="116" y="38"/>
                  </a:lnTo>
                  <a:lnTo>
                    <a:pt x="116" y="45"/>
                  </a:lnTo>
                  <a:lnTo>
                    <a:pt x="111" y="50"/>
                  </a:lnTo>
                  <a:lnTo>
                    <a:pt x="114" y="52"/>
                  </a:lnTo>
                  <a:lnTo>
                    <a:pt x="114" y="57"/>
                  </a:lnTo>
                  <a:lnTo>
                    <a:pt x="114" y="62"/>
                  </a:lnTo>
                  <a:lnTo>
                    <a:pt x="116" y="67"/>
                  </a:lnTo>
                  <a:lnTo>
                    <a:pt x="114" y="69"/>
                  </a:lnTo>
                  <a:lnTo>
                    <a:pt x="111" y="74"/>
                  </a:lnTo>
                  <a:lnTo>
                    <a:pt x="109" y="78"/>
                  </a:lnTo>
                  <a:lnTo>
                    <a:pt x="109" y="83"/>
                  </a:lnTo>
                  <a:lnTo>
                    <a:pt x="107" y="88"/>
                  </a:lnTo>
                  <a:lnTo>
                    <a:pt x="92" y="102"/>
                  </a:lnTo>
                  <a:lnTo>
                    <a:pt x="88" y="102"/>
                  </a:lnTo>
                  <a:lnTo>
                    <a:pt x="80" y="102"/>
                  </a:lnTo>
                  <a:lnTo>
                    <a:pt x="73" y="105"/>
                  </a:lnTo>
                  <a:lnTo>
                    <a:pt x="66" y="97"/>
                  </a:lnTo>
                  <a:lnTo>
                    <a:pt x="59" y="97"/>
                  </a:lnTo>
                  <a:lnTo>
                    <a:pt x="57" y="93"/>
                  </a:lnTo>
                  <a:lnTo>
                    <a:pt x="52" y="93"/>
                  </a:lnTo>
                  <a:lnTo>
                    <a:pt x="43" y="90"/>
                  </a:lnTo>
                  <a:lnTo>
                    <a:pt x="43" y="86"/>
                  </a:lnTo>
                  <a:lnTo>
                    <a:pt x="38" y="81"/>
                  </a:lnTo>
                  <a:lnTo>
                    <a:pt x="38" y="74"/>
                  </a:lnTo>
                  <a:lnTo>
                    <a:pt x="33" y="74"/>
                  </a:lnTo>
                  <a:lnTo>
                    <a:pt x="33" y="69"/>
                  </a:lnTo>
                  <a:lnTo>
                    <a:pt x="26" y="67"/>
                  </a:lnTo>
                  <a:lnTo>
                    <a:pt x="19" y="57"/>
                  </a:lnTo>
                  <a:lnTo>
                    <a:pt x="14" y="55"/>
                  </a:lnTo>
                  <a:lnTo>
                    <a:pt x="12" y="48"/>
                  </a:lnTo>
                  <a:lnTo>
                    <a:pt x="7" y="4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5" y="33"/>
                  </a:lnTo>
                  <a:lnTo>
                    <a:pt x="12" y="33"/>
                  </a:lnTo>
                  <a:lnTo>
                    <a:pt x="16" y="33"/>
                  </a:lnTo>
                  <a:lnTo>
                    <a:pt x="21" y="36"/>
                  </a:lnTo>
                  <a:lnTo>
                    <a:pt x="24" y="36"/>
                  </a:lnTo>
                  <a:lnTo>
                    <a:pt x="28" y="33"/>
                  </a:lnTo>
                  <a:lnTo>
                    <a:pt x="38" y="19"/>
                  </a:lnTo>
                  <a:lnTo>
                    <a:pt x="43" y="17"/>
                  </a:lnTo>
                  <a:lnTo>
                    <a:pt x="45" y="17"/>
                  </a:lnTo>
                  <a:lnTo>
                    <a:pt x="47" y="14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57" y="2"/>
                  </a:lnTo>
                  <a:lnTo>
                    <a:pt x="61" y="0"/>
                  </a:lnTo>
                  <a:lnTo>
                    <a:pt x="66" y="0"/>
                  </a:lnTo>
                  <a:lnTo>
                    <a:pt x="71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3" name="Freeform 433">
              <a:extLst>
                <a:ext uri="{FF2B5EF4-FFF2-40B4-BE49-F238E27FC236}">
                  <a16:creationId xmlns:a16="http://schemas.microsoft.com/office/drawing/2014/main" id="{C73BF578-56E9-E2E7-7B3A-06B525158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796"/>
              <a:ext cx="204" cy="188"/>
            </a:xfrm>
            <a:custGeom>
              <a:avLst/>
              <a:gdLst>
                <a:gd name="T0" fmla="*/ 82 w 86"/>
                <a:gd name="T1" fmla="*/ 6 h 79"/>
                <a:gd name="T2" fmla="*/ 79 w 86"/>
                <a:gd name="T3" fmla="*/ 6 h 79"/>
                <a:gd name="T4" fmla="*/ 72 w 86"/>
                <a:gd name="T5" fmla="*/ 6 h 79"/>
                <a:gd name="T6" fmla="*/ 59 w 86"/>
                <a:gd name="T7" fmla="*/ 9 h 79"/>
                <a:gd name="T8" fmla="*/ 52 w 86"/>
                <a:gd name="T9" fmla="*/ 33 h 79"/>
                <a:gd name="T10" fmla="*/ 52 w 86"/>
                <a:gd name="T11" fmla="*/ 77 h 79"/>
                <a:gd name="T12" fmla="*/ 48 w 86"/>
                <a:gd name="T13" fmla="*/ 79 h 79"/>
                <a:gd name="T14" fmla="*/ 43 w 86"/>
                <a:gd name="T15" fmla="*/ 79 h 79"/>
                <a:gd name="T16" fmla="*/ 38 w 86"/>
                <a:gd name="T17" fmla="*/ 77 h 79"/>
                <a:gd name="T18" fmla="*/ 36 w 86"/>
                <a:gd name="T19" fmla="*/ 75 h 79"/>
                <a:gd name="T20" fmla="*/ 32 w 86"/>
                <a:gd name="T21" fmla="*/ 74 h 79"/>
                <a:gd name="T22" fmla="*/ 29 w 86"/>
                <a:gd name="T23" fmla="*/ 76 h 79"/>
                <a:gd name="T24" fmla="*/ 27 w 86"/>
                <a:gd name="T25" fmla="*/ 74 h 79"/>
                <a:gd name="T26" fmla="*/ 24 w 86"/>
                <a:gd name="T27" fmla="*/ 70 h 79"/>
                <a:gd name="T28" fmla="*/ 23 w 86"/>
                <a:gd name="T29" fmla="*/ 67 h 79"/>
                <a:gd name="T30" fmla="*/ 22 w 86"/>
                <a:gd name="T31" fmla="*/ 64 h 79"/>
                <a:gd name="T32" fmla="*/ 21 w 86"/>
                <a:gd name="T33" fmla="*/ 61 h 79"/>
                <a:gd name="T34" fmla="*/ 20 w 86"/>
                <a:gd name="T35" fmla="*/ 58 h 79"/>
                <a:gd name="T36" fmla="*/ 20 w 86"/>
                <a:gd name="T37" fmla="*/ 56 h 79"/>
                <a:gd name="T38" fmla="*/ 20 w 86"/>
                <a:gd name="T39" fmla="*/ 52 h 79"/>
                <a:gd name="T40" fmla="*/ 19 w 86"/>
                <a:gd name="T41" fmla="*/ 49 h 79"/>
                <a:gd name="T42" fmla="*/ 18 w 86"/>
                <a:gd name="T43" fmla="*/ 46 h 79"/>
                <a:gd name="T44" fmla="*/ 18 w 86"/>
                <a:gd name="T45" fmla="*/ 43 h 79"/>
                <a:gd name="T46" fmla="*/ 18 w 86"/>
                <a:gd name="T47" fmla="*/ 40 h 79"/>
                <a:gd name="T48" fmla="*/ 18 w 86"/>
                <a:gd name="T49" fmla="*/ 37 h 79"/>
                <a:gd name="T50" fmla="*/ 17 w 86"/>
                <a:gd name="T51" fmla="*/ 34 h 79"/>
                <a:gd name="T52" fmla="*/ 14 w 86"/>
                <a:gd name="T53" fmla="*/ 30 h 79"/>
                <a:gd name="T54" fmla="*/ 12 w 86"/>
                <a:gd name="T55" fmla="*/ 26 h 79"/>
                <a:gd name="T56" fmla="*/ 9 w 86"/>
                <a:gd name="T57" fmla="*/ 19 h 79"/>
                <a:gd name="T58" fmla="*/ 5 w 86"/>
                <a:gd name="T59" fmla="*/ 13 h 79"/>
                <a:gd name="T60" fmla="*/ 3 w 86"/>
                <a:gd name="T61" fmla="*/ 10 h 79"/>
                <a:gd name="T62" fmla="*/ 1 w 86"/>
                <a:gd name="T63" fmla="*/ 5 h 79"/>
                <a:gd name="T64" fmla="*/ 0 w 86"/>
                <a:gd name="T65" fmla="*/ 2 h 79"/>
                <a:gd name="T66" fmla="*/ 3 w 86"/>
                <a:gd name="T67" fmla="*/ 1 h 79"/>
                <a:gd name="T68" fmla="*/ 5 w 86"/>
                <a:gd name="T69" fmla="*/ 2 h 79"/>
                <a:gd name="T70" fmla="*/ 8 w 86"/>
                <a:gd name="T71" fmla="*/ 0 h 79"/>
                <a:gd name="T72" fmla="*/ 11 w 86"/>
                <a:gd name="T73" fmla="*/ 0 h 79"/>
                <a:gd name="T74" fmla="*/ 14 w 86"/>
                <a:gd name="T75" fmla="*/ 3 h 79"/>
                <a:gd name="T76" fmla="*/ 45 w 86"/>
                <a:gd name="T77" fmla="*/ 5 h 79"/>
                <a:gd name="T78" fmla="*/ 57 w 86"/>
                <a:gd name="T79" fmla="*/ 7 h 79"/>
                <a:gd name="T80" fmla="*/ 64 w 86"/>
                <a:gd name="T81" fmla="*/ 6 h 79"/>
                <a:gd name="T82" fmla="*/ 69 w 86"/>
                <a:gd name="T83" fmla="*/ 5 h 79"/>
                <a:gd name="T84" fmla="*/ 74 w 86"/>
                <a:gd name="T85" fmla="*/ 4 h 79"/>
                <a:gd name="T86" fmla="*/ 78 w 86"/>
                <a:gd name="T87" fmla="*/ 4 h 79"/>
                <a:gd name="T88" fmla="*/ 86 w 86"/>
                <a:gd name="T89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79">
                  <a:moveTo>
                    <a:pt x="85" y="6"/>
                  </a:moveTo>
                  <a:cubicBezTo>
                    <a:pt x="82" y="6"/>
                    <a:pt x="82" y="6"/>
                    <a:pt x="82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4" y="68"/>
                    <a:pt x="23" y="67"/>
                    <a:pt x="23" y="67"/>
                  </a:cubicBezTo>
                  <a:cubicBezTo>
                    <a:pt x="23" y="66"/>
                    <a:pt x="23" y="65"/>
                    <a:pt x="23" y="65"/>
                  </a:cubicBezTo>
                  <a:cubicBezTo>
                    <a:pt x="23" y="65"/>
                    <a:pt x="22" y="64"/>
                    <a:pt x="22" y="64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1" y="62"/>
                    <a:pt x="21" y="61"/>
                  </a:cubicBezTo>
                  <a:cubicBezTo>
                    <a:pt x="21" y="61"/>
                    <a:pt x="21" y="60"/>
                    <a:pt x="21" y="60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4"/>
                    <a:pt x="20" y="54"/>
                  </a:cubicBezTo>
                  <a:cubicBezTo>
                    <a:pt x="20" y="53"/>
                    <a:pt x="20" y="53"/>
                    <a:pt x="20" y="52"/>
                  </a:cubicBezTo>
                  <a:cubicBezTo>
                    <a:pt x="20" y="51"/>
                    <a:pt x="20" y="50"/>
                    <a:pt x="19" y="50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39"/>
                    <a:pt x="18" y="38"/>
                  </a:cubicBezTo>
                  <a:cubicBezTo>
                    <a:pt x="18" y="38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6" y="13"/>
                    <a:pt x="5" y="13"/>
                  </a:cubicBezTo>
                  <a:cubicBezTo>
                    <a:pt x="5" y="13"/>
                    <a:pt x="4" y="11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6" y="6"/>
                    <a:pt x="86" y="6"/>
                    <a:pt x="86" y="6"/>
                  </a:cubicBezTo>
                  <a:lnTo>
                    <a:pt x="85" y="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4" name="Freeform 434">
              <a:extLst>
                <a:ext uri="{FF2B5EF4-FFF2-40B4-BE49-F238E27FC236}">
                  <a16:creationId xmlns:a16="http://schemas.microsoft.com/office/drawing/2014/main" id="{A403A3FD-CF26-B43D-038E-5DE385E25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627"/>
              <a:ext cx="185" cy="186"/>
            </a:xfrm>
            <a:custGeom>
              <a:avLst/>
              <a:gdLst>
                <a:gd name="T0" fmla="*/ 2 w 78"/>
                <a:gd name="T1" fmla="*/ 73 h 78"/>
                <a:gd name="T2" fmla="*/ 4 w 78"/>
                <a:gd name="T3" fmla="*/ 72 h 78"/>
                <a:gd name="T4" fmla="*/ 7 w 78"/>
                <a:gd name="T5" fmla="*/ 72 h 78"/>
                <a:gd name="T6" fmla="*/ 10 w 78"/>
                <a:gd name="T7" fmla="*/ 71 h 78"/>
                <a:gd name="T8" fmla="*/ 13 w 78"/>
                <a:gd name="T9" fmla="*/ 73 h 78"/>
                <a:gd name="T10" fmla="*/ 42 w 78"/>
                <a:gd name="T11" fmla="*/ 74 h 78"/>
                <a:gd name="T12" fmla="*/ 54 w 78"/>
                <a:gd name="T13" fmla="*/ 77 h 78"/>
                <a:gd name="T14" fmla="*/ 60 w 78"/>
                <a:gd name="T15" fmla="*/ 77 h 78"/>
                <a:gd name="T16" fmla="*/ 66 w 78"/>
                <a:gd name="T17" fmla="*/ 77 h 78"/>
                <a:gd name="T18" fmla="*/ 73 w 78"/>
                <a:gd name="T19" fmla="*/ 75 h 78"/>
                <a:gd name="T20" fmla="*/ 66 w 78"/>
                <a:gd name="T21" fmla="*/ 67 h 78"/>
                <a:gd name="T22" fmla="*/ 77 w 78"/>
                <a:gd name="T23" fmla="*/ 46 h 78"/>
                <a:gd name="T24" fmla="*/ 78 w 78"/>
                <a:gd name="T25" fmla="*/ 42 h 78"/>
                <a:gd name="T26" fmla="*/ 77 w 78"/>
                <a:gd name="T27" fmla="*/ 37 h 78"/>
                <a:gd name="T28" fmla="*/ 76 w 78"/>
                <a:gd name="T29" fmla="*/ 32 h 78"/>
                <a:gd name="T30" fmla="*/ 72 w 78"/>
                <a:gd name="T31" fmla="*/ 34 h 78"/>
                <a:gd name="T32" fmla="*/ 67 w 78"/>
                <a:gd name="T33" fmla="*/ 34 h 78"/>
                <a:gd name="T34" fmla="*/ 67 w 78"/>
                <a:gd name="T35" fmla="*/ 31 h 78"/>
                <a:gd name="T36" fmla="*/ 64 w 78"/>
                <a:gd name="T37" fmla="*/ 24 h 78"/>
                <a:gd name="T38" fmla="*/ 65 w 78"/>
                <a:gd name="T39" fmla="*/ 16 h 78"/>
                <a:gd name="T40" fmla="*/ 64 w 78"/>
                <a:gd name="T41" fmla="*/ 10 h 78"/>
                <a:gd name="T42" fmla="*/ 56 w 78"/>
                <a:gd name="T43" fmla="*/ 7 h 78"/>
                <a:gd name="T44" fmla="*/ 50 w 78"/>
                <a:gd name="T45" fmla="*/ 7 h 78"/>
                <a:gd name="T46" fmla="*/ 49 w 78"/>
                <a:gd name="T47" fmla="*/ 11 h 78"/>
                <a:gd name="T48" fmla="*/ 45 w 78"/>
                <a:gd name="T49" fmla="*/ 14 h 78"/>
                <a:gd name="T50" fmla="*/ 41 w 78"/>
                <a:gd name="T51" fmla="*/ 14 h 78"/>
                <a:gd name="T52" fmla="*/ 34 w 78"/>
                <a:gd name="T53" fmla="*/ 9 h 78"/>
                <a:gd name="T54" fmla="*/ 32 w 78"/>
                <a:gd name="T55" fmla="*/ 4 h 78"/>
                <a:gd name="T56" fmla="*/ 31 w 78"/>
                <a:gd name="T57" fmla="*/ 1 h 78"/>
                <a:gd name="T58" fmla="*/ 5 w 78"/>
                <a:gd name="T59" fmla="*/ 2 h 78"/>
                <a:gd name="T60" fmla="*/ 6 w 78"/>
                <a:gd name="T61" fmla="*/ 5 h 78"/>
                <a:gd name="T62" fmla="*/ 8 w 78"/>
                <a:gd name="T63" fmla="*/ 10 h 78"/>
                <a:gd name="T64" fmla="*/ 11 w 78"/>
                <a:gd name="T65" fmla="*/ 17 h 78"/>
                <a:gd name="T66" fmla="*/ 9 w 78"/>
                <a:gd name="T67" fmla="*/ 20 h 78"/>
                <a:gd name="T68" fmla="*/ 12 w 78"/>
                <a:gd name="T69" fmla="*/ 28 h 78"/>
                <a:gd name="T70" fmla="*/ 14 w 78"/>
                <a:gd name="T71" fmla="*/ 36 h 78"/>
                <a:gd name="T72" fmla="*/ 11 w 78"/>
                <a:gd name="T73" fmla="*/ 42 h 78"/>
                <a:gd name="T74" fmla="*/ 8 w 78"/>
                <a:gd name="T75" fmla="*/ 46 h 78"/>
                <a:gd name="T76" fmla="*/ 5 w 78"/>
                <a:gd name="T77" fmla="*/ 52 h 78"/>
                <a:gd name="T78" fmla="*/ 4 w 78"/>
                <a:gd name="T79" fmla="*/ 57 h 78"/>
                <a:gd name="T80" fmla="*/ 3 w 78"/>
                <a:gd name="T81" fmla="*/ 62 h 78"/>
                <a:gd name="T82" fmla="*/ 1 w 78"/>
                <a:gd name="T83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" h="78">
                  <a:moveTo>
                    <a:pt x="0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2" y="13"/>
                    <a:pt x="41" y="14"/>
                  </a:cubicBezTo>
                  <a:cubicBezTo>
                    <a:pt x="41" y="14"/>
                    <a:pt x="38" y="14"/>
                    <a:pt x="38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9"/>
                    <a:pt x="8" y="10"/>
                  </a:cubicBezTo>
                  <a:cubicBezTo>
                    <a:pt x="9" y="11"/>
                    <a:pt x="10" y="14"/>
                    <a:pt x="10" y="14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9" y="19"/>
                    <a:pt x="9" y="20"/>
                  </a:cubicBezTo>
                  <a:cubicBezTo>
                    <a:pt x="9" y="21"/>
                    <a:pt x="10" y="23"/>
                    <a:pt x="10" y="24"/>
                  </a:cubicBezTo>
                  <a:cubicBezTo>
                    <a:pt x="10" y="25"/>
                    <a:pt x="12" y="28"/>
                    <a:pt x="12" y="28"/>
                  </a:cubicBezTo>
                  <a:cubicBezTo>
                    <a:pt x="12" y="29"/>
                    <a:pt x="14" y="31"/>
                    <a:pt x="14" y="32"/>
                  </a:cubicBezTo>
                  <a:cubicBezTo>
                    <a:pt x="14" y="33"/>
                    <a:pt x="14" y="36"/>
                    <a:pt x="14" y="36"/>
                  </a:cubicBezTo>
                  <a:cubicBezTo>
                    <a:pt x="14" y="36"/>
                    <a:pt x="13" y="39"/>
                    <a:pt x="13" y="40"/>
                  </a:cubicBezTo>
                  <a:cubicBezTo>
                    <a:pt x="13" y="41"/>
                    <a:pt x="11" y="42"/>
                    <a:pt x="11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8"/>
                    <a:pt x="1" y="68"/>
                    <a:pt x="1" y="68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5" name="Freeform 435">
              <a:extLst>
                <a:ext uri="{FF2B5EF4-FFF2-40B4-BE49-F238E27FC236}">
                  <a16:creationId xmlns:a16="http://schemas.microsoft.com/office/drawing/2014/main" id="{2123B6CA-D807-A4B4-3DCE-08ABBAF7B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663"/>
              <a:ext cx="171" cy="150"/>
            </a:xfrm>
            <a:custGeom>
              <a:avLst/>
              <a:gdLst>
                <a:gd name="T0" fmla="*/ 0 w 72"/>
                <a:gd name="T1" fmla="*/ 31 h 63"/>
                <a:gd name="T2" fmla="*/ 11 w 72"/>
                <a:gd name="T3" fmla="*/ 29 h 63"/>
                <a:gd name="T4" fmla="*/ 11 w 72"/>
                <a:gd name="T5" fmla="*/ 25 h 63"/>
                <a:gd name="T6" fmla="*/ 11 w 72"/>
                <a:gd name="T7" fmla="*/ 17 h 63"/>
                <a:gd name="T8" fmla="*/ 16 w 72"/>
                <a:gd name="T9" fmla="*/ 20 h 63"/>
                <a:gd name="T10" fmla="*/ 20 w 72"/>
                <a:gd name="T11" fmla="*/ 20 h 63"/>
                <a:gd name="T12" fmla="*/ 22 w 72"/>
                <a:gd name="T13" fmla="*/ 23 h 63"/>
                <a:gd name="T14" fmla="*/ 26 w 72"/>
                <a:gd name="T15" fmla="*/ 24 h 63"/>
                <a:gd name="T16" fmla="*/ 30 w 72"/>
                <a:gd name="T17" fmla="*/ 24 h 63"/>
                <a:gd name="T18" fmla="*/ 31 w 72"/>
                <a:gd name="T19" fmla="*/ 22 h 63"/>
                <a:gd name="T20" fmla="*/ 36 w 72"/>
                <a:gd name="T21" fmla="*/ 27 h 63"/>
                <a:gd name="T22" fmla="*/ 40 w 72"/>
                <a:gd name="T23" fmla="*/ 27 h 63"/>
                <a:gd name="T24" fmla="*/ 42 w 72"/>
                <a:gd name="T25" fmla="*/ 30 h 63"/>
                <a:gd name="T26" fmla="*/ 43 w 72"/>
                <a:gd name="T27" fmla="*/ 33 h 63"/>
                <a:gd name="T28" fmla="*/ 46 w 72"/>
                <a:gd name="T29" fmla="*/ 32 h 63"/>
                <a:gd name="T30" fmla="*/ 48 w 72"/>
                <a:gd name="T31" fmla="*/ 30 h 63"/>
                <a:gd name="T32" fmla="*/ 48 w 72"/>
                <a:gd name="T33" fmla="*/ 26 h 63"/>
                <a:gd name="T34" fmla="*/ 46 w 72"/>
                <a:gd name="T35" fmla="*/ 27 h 63"/>
                <a:gd name="T36" fmla="*/ 39 w 72"/>
                <a:gd name="T37" fmla="*/ 22 h 63"/>
                <a:gd name="T38" fmla="*/ 41 w 72"/>
                <a:gd name="T39" fmla="*/ 17 h 63"/>
                <a:gd name="T40" fmla="*/ 40 w 72"/>
                <a:gd name="T41" fmla="*/ 7 h 63"/>
                <a:gd name="T42" fmla="*/ 43 w 72"/>
                <a:gd name="T43" fmla="*/ 4 h 63"/>
                <a:gd name="T44" fmla="*/ 52 w 72"/>
                <a:gd name="T45" fmla="*/ 0 h 63"/>
                <a:gd name="T46" fmla="*/ 58 w 72"/>
                <a:gd name="T47" fmla="*/ 4 h 63"/>
                <a:gd name="T48" fmla="*/ 64 w 72"/>
                <a:gd name="T49" fmla="*/ 6 h 63"/>
                <a:gd name="T50" fmla="*/ 69 w 72"/>
                <a:gd name="T51" fmla="*/ 8 h 63"/>
                <a:gd name="T52" fmla="*/ 72 w 72"/>
                <a:gd name="T53" fmla="*/ 15 h 63"/>
                <a:gd name="T54" fmla="*/ 71 w 72"/>
                <a:gd name="T55" fmla="*/ 19 h 63"/>
                <a:gd name="T56" fmla="*/ 70 w 72"/>
                <a:gd name="T57" fmla="*/ 22 h 63"/>
                <a:gd name="T58" fmla="*/ 71 w 72"/>
                <a:gd name="T59" fmla="*/ 27 h 63"/>
                <a:gd name="T60" fmla="*/ 68 w 72"/>
                <a:gd name="T61" fmla="*/ 29 h 63"/>
                <a:gd name="T62" fmla="*/ 67 w 72"/>
                <a:gd name="T63" fmla="*/ 34 h 63"/>
                <a:gd name="T64" fmla="*/ 68 w 72"/>
                <a:gd name="T65" fmla="*/ 37 h 63"/>
                <a:gd name="T66" fmla="*/ 52 w 72"/>
                <a:gd name="T67" fmla="*/ 45 h 63"/>
                <a:gd name="T68" fmla="*/ 49 w 72"/>
                <a:gd name="T69" fmla="*/ 48 h 63"/>
                <a:gd name="T70" fmla="*/ 45 w 72"/>
                <a:gd name="T71" fmla="*/ 48 h 63"/>
                <a:gd name="T72" fmla="*/ 42 w 72"/>
                <a:gd name="T73" fmla="*/ 50 h 63"/>
                <a:gd name="T74" fmla="*/ 41 w 72"/>
                <a:gd name="T75" fmla="*/ 53 h 63"/>
                <a:gd name="T76" fmla="*/ 38 w 72"/>
                <a:gd name="T77" fmla="*/ 55 h 63"/>
                <a:gd name="T78" fmla="*/ 35 w 72"/>
                <a:gd name="T79" fmla="*/ 56 h 63"/>
                <a:gd name="T80" fmla="*/ 29 w 72"/>
                <a:gd name="T81" fmla="*/ 63 h 63"/>
                <a:gd name="T82" fmla="*/ 26 w 72"/>
                <a:gd name="T83" fmla="*/ 62 h 63"/>
                <a:gd name="T84" fmla="*/ 21 w 72"/>
                <a:gd name="T85" fmla="*/ 62 h 63"/>
                <a:gd name="T86" fmla="*/ 17 w 72"/>
                <a:gd name="T87" fmla="*/ 59 h 63"/>
                <a:gd name="T88" fmla="*/ 11 w 72"/>
                <a:gd name="T89" fmla="*/ 60 h 63"/>
                <a:gd name="T90" fmla="*/ 0 w 72"/>
                <a:gd name="T91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3">
                  <a:moveTo>
                    <a:pt x="0" y="52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5" y="27"/>
                    <a:pt x="44" y="27"/>
                  </a:cubicBezTo>
                  <a:cubicBezTo>
                    <a:pt x="44" y="27"/>
                    <a:pt x="39" y="22"/>
                    <a:pt x="39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1" y="18"/>
                    <a:pt x="41" y="17"/>
                  </a:cubicBezTo>
                  <a:cubicBezTo>
                    <a:pt x="41" y="17"/>
                    <a:pt x="41" y="11"/>
                    <a:pt x="41" y="11"/>
                  </a:cubicBezTo>
                  <a:cubicBezTo>
                    <a:pt x="41" y="11"/>
                    <a:pt x="40" y="8"/>
                    <a:pt x="40" y="7"/>
                  </a:cubicBezTo>
                  <a:cubicBezTo>
                    <a:pt x="40" y="7"/>
                    <a:pt x="41" y="6"/>
                    <a:pt x="41" y="6"/>
                  </a:cubicBezTo>
                  <a:cubicBezTo>
                    <a:pt x="41" y="6"/>
                    <a:pt x="43" y="4"/>
                    <a:pt x="43" y="4"/>
                  </a:cubicBezTo>
                  <a:cubicBezTo>
                    <a:pt x="43" y="3"/>
                    <a:pt x="43" y="2"/>
                    <a:pt x="43" y="2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0" y="5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6" name="Freeform 436">
              <a:extLst>
                <a:ext uri="{FF2B5EF4-FFF2-40B4-BE49-F238E27FC236}">
                  <a16:creationId xmlns:a16="http://schemas.microsoft.com/office/drawing/2014/main" id="{9BC1A089-752A-E82C-1657-086D5CB82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" y="2461"/>
              <a:ext cx="280" cy="280"/>
            </a:xfrm>
            <a:custGeom>
              <a:avLst/>
              <a:gdLst>
                <a:gd name="T0" fmla="*/ 2 w 118"/>
                <a:gd name="T1" fmla="*/ 69 h 118"/>
                <a:gd name="T2" fmla="*/ 8 w 118"/>
                <a:gd name="T3" fmla="*/ 64 h 118"/>
                <a:gd name="T4" fmla="*/ 13 w 118"/>
                <a:gd name="T5" fmla="*/ 62 h 118"/>
                <a:gd name="T6" fmla="*/ 16 w 118"/>
                <a:gd name="T7" fmla="*/ 63 h 118"/>
                <a:gd name="T8" fmla="*/ 24 w 118"/>
                <a:gd name="T9" fmla="*/ 56 h 118"/>
                <a:gd name="T10" fmla="*/ 28 w 118"/>
                <a:gd name="T11" fmla="*/ 40 h 118"/>
                <a:gd name="T12" fmla="*/ 33 w 118"/>
                <a:gd name="T13" fmla="*/ 29 h 118"/>
                <a:gd name="T14" fmla="*/ 36 w 118"/>
                <a:gd name="T15" fmla="*/ 20 h 118"/>
                <a:gd name="T16" fmla="*/ 40 w 118"/>
                <a:gd name="T17" fmla="*/ 11 h 118"/>
                <a:gd name="T18" fmla="*/ 43 w 118"/>
                <a:gd name="T19" fmla="*/ 4 h 118"/>
                <a:gd name="T20" fmla="*/ 52 w 118"/>
                <a:gd name="T21" fmla="*/ 5 h 118"/>
                <a:gd name="T22" fmla="*/ 58 w 118"/>
                <a:gd name="T23" fmla="*/ 7 h 118"/>
                <a:gd name="T24" fmla="*/ 65 w 118"/>
                <a:gd name="T25" fmla="*/ 6 h 118"/>
                <a:gd name="T26" fmla="*/ 69 w 118"/>
                <a:gd name="T27" fmla="*/ 4 h 118"/>
                <a:gd name="T28" fmla="*/ 76 w 118"/>
                <a:gd name="T29" fmla="*/ 2 h 118"/>
                <a:gd name="T30" fmla="*/ 81 w 118"/>
                <a:gd name="T31" fmla="*/ 2 h 118"/>
                <a:gd name="T32" fmla="*/ 86 w 118"/>
                <a:gd name="T33" fmla="*/ 1 h 118"/>
                <a:gd name="T34" fmla="*/ 91 w 118"/>
                <a:gd name="T35" fmla="*/ 2 h 118"/>
                <a:gd name="T36" fmla="*/ 96 w 118"/>
                <a:gd name="T37" fmla="*/ 2 h 118"/>
                <a:gd name="T38" fmla="*/ 100 w 118"/>
                <a:gd name="T39" fmla="*/ 6 h 118"/>
                <a:gd name="T40" fmla="*/ 104 w 118"/>
                <a:gd name="T41" fmla="*/ 6 h 118"/>
                <a:gd name="T42" fmla="*/ 108 w 118"/>
                <a:gd name="T43" fmla="*/ 5 h 118"/>
                <a:gd name="T44" fmla="*/ 113 w 118"/>
                <a:gd name="T45" fmla="*/ 9 h 118"/>
                <a:gd name="T46" fmla="*/ 117 w 118"/>
                <a:gd name="T47" fmla="*/ 12 h 118"/>
                <a:gd name="T48" fmla="*/ 116 w 118"/>
                <a:gd name="T49" fmla="*/ 17 h 118"/>
                <a:gd name="T50" fmla="*/ 118 w 118"/>
                <a:gd name="T51" fmla="*/ 21 h 118"/>
                <a:gd name="T52" fmla="*/ 112 w 118"/>
                <a:gd name="T53" fmla="*/ 27 h 118"/>
                <a:gd name="T54" fmla="*/ 111 w 118"/>
                <a:gd name="T55" fmla="*/ 31 h 118"/>
                <a:gd name="T56" fmla="*/ 109 w 118"/>
                <a:gd name="T57" fmla="*/ 37 h 118"/>
                <a:gd name="T58" fmla="*/ 109 w 118"/>
                <a:gd name="T59" fmla="*/ 42 h 118"/>
                <a:gd name="T60" fmla="*/ 106 w 118"/>
                <a:gd name="T61" fmla="*/ 48 h 118"/>
                <a:gd name="T62" fmla="*/ 106 w 118"/>
                <a:gd name="T63" fmla="*/ 52 h 118"/>
                <a:gd name="T64" fmla="*/ 107 w 118"/>
                <a:gd name="T65" fmla="*/ 60 h 118"/>
                <a:gd name="T66" fmla="*/ 109 w 118"/>
                <a:gd name="T67" fmla="*/ 70 h 118"/>
                <a:gd name="T68" fmla="*/ 111 w 118"/>
                <a:gd name="T69" fmla="*/ 77 h 118"/>
                <a:gd name="T70" fmla="*/ 116 w 118"/>
                <a:gd name="T71" fmla="*/ 85 h 118"/>
                <a:gd name="T72" fmla="*/ 105 w 118"/>
                <a:gd name="T73" fmla="*/ 89 h 118"/>
                <a:gd name="T74" fmla="*/ 103 w 118"/>
                <a:gd name="T75" fmla="*/ 96 h 118"/>
                <a:gd name="T76" fmla="*/ 101 w 118"/>
                <a:gd name="T77" fmla="*/ 107 h 118"/>
                <a:gd name="T78" fmla="*/ 109 w 118"/>
                <a:gd name="T79" fmla="*/ 111 h 118"/>
                <a:gd name="T80" fmla="*/ 110 w 118"/>
                <a:gd name="T81" fmla="*/ 115 h 118"/>
                <a:gd name="T82" fmla="*/ 106 w 118"/>
                <a:gd name="T83" fmla="*/ 118 h 118"/>
                <a:gd name="T84" fmla="*/ 104 w 118"/>
                <a:gd name="T85" fmla="*/ 115 h 118"/>
                <a:gd name="T86" fmla="*/ 100 w 118"/>
                <a:gd name="T87" fmla="*/ 112 h 118"/>
                <a:gd name="T88" fmla="*/ 93 w 118"/>
                <a:gd name="T89" fmla="*/ 107 h 118"/>
                <a:gd name="T90" fmla="*/ 91 w 118"/>
                <a:gd name="T91" fmla="*/ 109 h 118"/>
                <a:gd name="T92" fmla="*/ 84 w 118"/>
                <a:gd name="T93" fmla="*/ 108 h 118"/>
                <a:gd name="T94" fmla="*/ 81 w 118"/>
                <a:gd name="T95" fmla="*/ 104 h 118"/>
                <a:gd name="T96" fmla="*/ 73 w 118"/>
                <a:gd name="T97" fmla="*/ 102 h 118"/>
                <a:gd name="T98" fmla="*/ 68 w 118"/>
                <a:gd name="T99" fmla="*/ 104 h 118"/>
                <a:gd name="T100" fmla="*/ 62 w 118"/>
                <a:gd name="T101" fmla="*/ 102 h 118"/>
                <a:gd name="T102" fmla="*/ 60 w 118"/>
                <a:gd name="T103" fmla="*/ 94 h 118"/>
                <a:gd name="T104" fmla="*/ 60 w 118"/>
                <a:gd name="T105" fmla="*/ 84 h 118"/>
                <a:gd name="T106" fmla="*/ 52 w 118"/>
                <a:gd name="T107" fmla="*/ 77 h 118"/>
                <a:gd name="T108" fmla="*/ 46 w 118"/>
                <a:gd name="T109" fmla="*/ 80 h 118"/>
                <a:gd name="T110" fmla="*/ 41 w 118"/>
                <a:gd name="T111" fmla="*/ 84 h 118"/>
                <a:gd name="T112" fmla="*/ 34 w 118"/>
                <a:gd name="T113" fmla="*/ 84 h 118"/>
                <a:gd name="T114" fmla="*/ 28 w 118"/>
                <a:gd name="T115" fmla="*/ 74 h 118"/>
                <a:gd name="T116" fmla="*/ 6 w 118"/>
                <a:gd name="T117" fmla="*/ 7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8" h="118">
                  <a:moveTo>
                    <a:pt x="1" y="71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8" y="17"/>
                    <a:pt x="38" y="17"/>
                  </a:cubicBezTo>
                  <a:cubicBezTo>
                    <a:pt x="39" y="16"/>
                    <a:pt x="39" y="14"/>
                    <a:pt x="39" y="14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3" y="6"/>
                    <a:pt x="103" y="6"/>
                    <a:pt x="103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18"/>
                    <a:pt x="116" y="18"/>
                    <a:pt x="116" y="18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7" y="44"/>
                    <a:pt x="107" y="44"/>
                    <a:pt x="107" y="44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51"/>
                    <a:pt x="105" y="51"/>
                    <a:pt x="105" y="51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7" y="67"/>
                    <a:pt x="107" y="67"/>
                    <a:pt x="107" y="67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3" y="79"/>
                    <a:pt x="113" y="79"/>
                    <a:pt x="113" y="79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6" y="85"/>
                    <a:pt x="116" y="85"/>
                    <a:pt x="116" y="85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05" y="87"/>
                    <a:pt x="105" y="88"/>
                    <a:pt x="105" y="89"/>
                  </a:cubicBezTo>
                  <a:cubicBezTo>
                    <a:pt x="105" y="89"/>
                    <a:pt x="103" y="91"/>
                    <a:pt x="103" y="91"/>
                  </a:cubicBezTo>
                  <a:cubicBezTo>
                    <a:pt x="103" y="91"/>
                    <a:pt x="102" y="92"/>
                    <a:pt x="102" y="92"/>
                  </a:cubicBezTo>
                  <a:cubicBezTo>
                    <a:pt x="102" y="93"/>
                    <a:pt x="103" y="96"/>
                    <a:pt x="103" y="96"/>
                  </a:cubicBezTo>
                  <a:cubicBezTo>
                    <a:pt x="103" y="96"/>
                    <a:pt x="103" y="102"/>
                    <a:pt x="103" y="102"/>
                  </a:cubicBezTo>
                  <a:cubicBezTo>
                    <a:pt x="103" y="103"/>
                    <a:pt x="101" y="105"/>
                    <a:pt x="101" y="105"/>
                  </a:cubicBezTo>
                  <a:cubicBezTo>
                    <a:pt x="101" y="107"/>
                    <a:pt x="101" y="107"/>
                    <a:pt x="101" y="107"/>
                  </a:cubicBezTo>
                  <a:cubicBezTo>
                    <a:pt x="101" y="107"/>
                    <a:pt x="106" y="112"/>
                    <a:pt x="106" y="112"/>
                  </a:cubicBezTo>
                  <a:cubicBezTo>
                    <a:pt x="107" y="112"/>
                    <a:pt x="108" y="112"/>
                    <a:pt x="108" y="112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08" y="117"/>
                    <a:pt x="108" y="117"/>
                    <a:pt x="108" y="117"/>
                  </a:cubicBezTo>
                  <a:cubicBezTo>
                    <a:pt x="106" y="118"/>
                    <a:pt x="106" y="118"/>
                    <a:pt x="106" y="118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3" y="114"/>
                    <a:pt x="103" y="114"/>
                    <a:pt x="103" y="114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6" y="111"/>
                    <a:pt x="96" y="111"/>
                    <a:pt x="96" y="111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1" y="109"/>
                    <a:pt x="91" y="109"/>
                    <a:pt x="91" y="109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2" y="106"/>
                    <a:pt x="82" y="106"/>
                    <a:pt x="82" y="106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3"/>
                    <a:pt x="37" y="84"/>
                  </a:cubicBezTo>
                  <a:cubicBezTo>
                    <a:pt x="37" y="84"/>
                    <a:pt x="34" y="84"/>
                    <a:pt x="34" y="84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" y="72"/>
                    <a:pt x="1" y="72"/>
                    <a:pt x="1" y="72"/>
                  </a:cubicBezTo>
                  <a:lnTo>
                    <a:pt x="1" y="7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7" name="Freeform 437">
              <a:extLst>
                <a:ext uri="{FF2B5EF4-FFF2-40B4-BE49-F238E27FC236}">
                  <a16:creationId xmlns:a16="http://schemas.microsoft.com/office/drawing/2014/main" id="{24138C0C-D15E-A3AC-C2ED-ACC3E4F28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2554"/>
              <a:ext cx="164" cy="164"/>
            </a:xfrm>
            <a:custGeom>
              <a:avLst/>
              <a:gdLst>
                <a:gd name="T0" fmla="*/ 13 w 69"/>
                <a:gd name="T1" fmla="*/ 50 h 69"/>
                <a:gd name="T2" fmla="*/ 19 w 69"/>
                <a:gd name="T3" fmla="*/ 52 h 69"/>
                <a:gd name="T4" fmla="*/ 24 w 69"/>
                <a:gd name="T5" fmla="*/ 54 h 69"/>
                <a:gd name="T6" fmla="*/ 31 w 69"/>
                <a:gd name="T7" fmla="*/ 55 h 69"/>
                <a:gd name="T8" fmla="*/ 34 w 69"/>
                <a:gd name="T9" fmla="*/ 61 h 69"/>
                <a:gd name="T10" fmla="*/ 34 w 69"/>
                <a:gd name="T11" fmla="*/ 65 h 69"/>
                <a:gd name="T12" fmla="*/ 34 w 69"/>
                <a:gd name="T13" fmla="*/ 68 h 69"/>
                <a:gd name="T14" fmla="*/ 39 w 69"/>
                <a:gd name="T15" fmla="*/ 68 h 69"/>
                <a:gd name="T16" fmla="*/ 42 w 69"/>
                <a:gd name="T17" fmla="*/ 67 h 69"/>
                <a:gd name="T18" fmla="*/ 46 w 69"/>
                <a:gd name="T19" fmla="*/ 69 h 69"/>
                <a:gd name="T20" fmla="*/ 49 w 69"/>
                <a:gd name="T21" fmla="*/ 68 h 69"/>
                <a:gd name="T22" fmla="*/ 51 w 69"/>
                <a:gd name="T23" fmla="*/ 69 h 69"/>
                <a:gd name="T24" fmla="*/ 54 w 69"/>
                <a:gd name="T25" fmla="*/ 66 h 69"/>
                <a:gd name="T26" fmla="*/ 58 w 69"/>
                <a:gd name="T27" fmla="*/ 66 h 69"/>
                <a:gd name="T28" fmla="*/ 62 w 69"/>
                <a:gd name="T29" fmla="*/ 65 h 69"/>
                <a:gd name="T30" fmla="*/ 68 w 69"/>
                <a:gd name="T31" fmla="*/ 61 h 69"/>
                <a:gd name="T32" fmla="*/ 68 w 69"/>
                <a:gd name="T33" fmla="*/ 59 h 69"/>
                <a:gd name="T34" fmla="*/ 66 w 69"/>
                <a:gd name="T35" fmla="*/ 58 h 69"/>
                <a:gd name="T36" fmla="*/ 65 w 69"/>
                <a:gd name="T37" fmla="*/ 55 h 69"/>
                <a:gd name="T38" fmla="*/ 64 w 69"/>
                <a:gd name="T39" fmla="*/ 52 h 69"/>
                <a:gd name="T40" fmla="*/ 63 w 69"/>
                <a:gd name="T41" fmla="*/ 49 h 69"/>
                <a:gd name="T42" fmla="*/ 63 w 69"/>
                <a:gd name="T43" fmla="*/ 46 h 69"/>
                <a:gd name="T44" fmla="*/ 64 w 69"/>
                <a:gd name="T45" fmla="*/ 45 h 69"/>
                <a:gd name="T46" fmla="*/ 63 w 69"/>
                <a:gd name="T47" fmla="*/ 44 h 69"/>
                <a:gd name="T48" fmla="*/ 63 w 69"/>
                <a:gd name="T49" fmla="*/ 41 h 69"/>
                <a:gd name="T50" fmla="*/ 64 w 69"/>
                <a:gd name="T51" fmla="*/ 39 h 69"/>
                <a:gd name="T52" fmla="*/ 64 w 69"/>
                <a:gd name="T53" fmla="*/ 38 h 69"/>
                <a:gd name="T54" fmla="*/ 61 w 69"/>
                <a:gd name="T55" fmla="*/ 36 h 69"/>
                <a:gd name="T56" fmla="*/ 60 w 69"/>
                <a:gd name="T57" fmla="*/ 33 h 69"/>
                <a:gd name="T58" fmla="*/ 60 w 69"/>
                <a:gd name="T59" fmla="*/ 30 h 69"/>
                <a:gd name="T60" fmla="*/ 61 w 69"/>
                <a:gd name="T61" fmla="*/ 27 h 69"/>
                <a:gd name="T62" fmla="*/ 62 w 69"/>
                <a:gd name="T63" fmla="*/ 25 h 69"/>
                <a:gd name="T64" fmla="*/ 53 w 69"/>
                <a:gd name="T65" fmla="*/ 17 h 69"/>
                <a:gd name="T66" fmla="*/ 52 w 69"/>
                <a:gd name="T67" fmla="*/ 14 h 69"/>
                <a:gd name="T68" fmla="*/ 30 w 69"/>
                <a:gd name="T69" fmla="*/ 1 h 69"/>
                <a:gd name="T70" fmla="*/ 9 w 69"/>
                <a:gd name="T71" fmla="*/ 1 h 69"/>
                <a:gd name="T72" fmla="*/ 9 w 69"/>
                <a:gd name="T73" fmla="*/ 4 h 69"/>
                <a:gd name="T74" fmla="*/ 8 w 69"/>
                <a:gd name="T75" fmla="*/ 10 h 69"/>
                <a:gd name="T76" fmla="*/ 7 w 69"/>
                <a:gd name="T77" fmla="*/ 13 h 69"/>
                <a:gd name="T78" fmla="*/ 9 w 69"/>
                <a:gd name="T79" fmla="*/ 15 h 69"/>
                <a:gd name="T80" fmla="*/ 2 w 69"/>
                <a:gd name="T81" fmla="*/ 23 h 69"/>
                <a:gd name="T82" fmla="*/ 0 w 69"/>
                <a:gd name="T83" fmla="*/ 28 h 69"/>
                <a:gd name="T84" fmla="*/ 2 w 69"/>
                <a:gd name="T85" fmla="*/ 33 h 69"/>
                <a:gd name="T86" fmla="*/ 4 w 69"/>
                <a:gd name="T87" fmla="*/ 38 h 69"/>
                <a:gd name="T88" fmla="*/ 7 w 69"/>
                <a:gd name="T89" fmla="*/ 44 h 69"/>
                <a:gd name="T90" fmla="*/ 12 w 69"/>
                <a:gd name="T91" fmla="*/ 4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" h="69">
                  <a:moveTo>
                    <a:pt x="12" y="48"/>
                  </a:moveTo>
                  <a:cubicBezTo>
                    <a:pt x="13" y="50"/>
                    <a:pt x="13" y="50"/>
                    <a:pt x="13" y="50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9" y="68"/>
                    <a:pt x="49" y="68"/>
                    <a:pt x="49" y="68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7" y="59"/>
                    <a:pt x="66" y="58"/>
                    <a:pt x="66" y="58"/>
                  </a:cubicBezTo>
                  <a:cubicBezTo>
                    <a:pt x="66" y="58"/>
                    <a:pt x="66" y="57"/>
                    <a:pt x="66" y="57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52"/>
                    <a:pt x="63" y="51"/>
                    <a:pt x="63" y="51"/>
                  </a:cubicBezTo>
                  <a:cubicBezTo>
                    <a:pt x="63" y="50"/>
                    <a:pt x="63" y="49"/>
                    <a:pt x="63" y="49"/>
                  </a:cubicBezTo>
                  <a:cubicBezTo>
                    <a:pt x="63" y="49"/>
                    <a:pt x="63" y="48"/>
                    <a:pt x="63" y="48"/>
                  </a:cubicBezTo>
                  <a:cubicBezTo>
                    <a:pt x="63" y="47"/>
                    <a:pt x="63" y="46"/>
                    <a:pt x="63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2" y="37"/>
                    <a:pt x="62" y="37"/>
                  </a:cubicBezTo>
                  <a:cubicBezTo>
                    <a:pt x="62" y="36"/>
                    <a:pt x="61" y="36"/>
                    <a:pt x="61" y="36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33"/>
                    <a:pt x="60" y="32"/>
                    <a:pt x="60" y="32"/>
                  </a:cubicBezTo>
                  <a:cubicBezTo>
                    <a:pt x="60" y="32"/>
                    <a:pt x="60" y="30"/>
                    <a:pt x="60" y="30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7"/>
                    <a:pt x="9" y="47"/>
                    <a:pt x="9" y="47"/>
                  </a:cubicBezTo>
                  <a:lnTo>
                    <a:pt x="12" y="4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8" name="Freeform 438">
              <a:extLst>
                <a:ext uri="{FF2B5EF4-FFF2-40B4-BE49-F238E27FC236}">
                  <a16:creationId xmlns:a16="http://schemas.microsoft.com/office/drawing/2014/main" id="{47EE8821-6F75-D657-2CE3-26124DA0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" y="2477"/>
              <a:ext cx="79" cy="86"/>
            </a:xfrm>
            <a:custGeom>
              <a:avLst/>
              <a:gdLst>
                <a:gd name="T0" fmla="*/ 67 w 79"/>
                <a:gd name="T1" fmla="*/ 0 h 86"/>
                <a:gd name="T2" fmla="*/ 74 w 79"/>
                <a:gd name="T3" fmla="*/ 8 h 86"/>
                <a:gd name="T4" fmla="*/ 74 w 79"/>
                <a:gd name="T5" fmla="*/ 17 h 86"/>
                <a:gd name="T6" fmla="*/ 79 w 79"/>
                <a:gd name="T7" fmla="*/ 22 h 86"/>
                <a:gd name="T8" fmla="*/ 79 w 79"/>
                <a:gd name="T9" fmla="*/ 34 h 86"/>
                <a:gd name="T10" fmla="*/ 79 w 79"/>
                <a:gd name="T11" fmla="*/ 43 h 86"/>
                <a:gd name="T12" fmla="*/ 71 w 79"/>
                <a:gd name="T13" fmla="*/ 50 h 86"/>
                <a:gd name="T14" fmla="*/ 67 w 79"/>
                <a:gd name="T15" fmla="*/ 62 h 86"/>
                <a:gd name="T16" fmla="*/ 67 w 79"/>
                <a:gd name="T17" fmla="*/ 79 h 86"/>
                <a:gd name="T18" fmla="*/ 31 w 79"/>
                <a:gd name="T19" fmla="*/ 77 h 86"/>
                <a:gd name="T20" fmla="*/ 17 w 79"/>
                <a:gd name="T21" fmla="*/ 79 h 86"/>
                <a:gd name="T22" fmla="*/ 12 w 79"/>
                <a:gd name="T23" fmla="*/ 79 h 86"/>
                <a:gd name="T24" fmla="*/ 5 w 79"/>
                <a:gd name="T25" fmla="*/ 86 h 86"/>
                <a:gd name="T26" fmla="*/ 3 w 79"/>
                <a:gd name="T27" fmla="*/ 84 h 86"/>
                <a:gd name="T28" fmla="*/ 0 w 79"/>
                <a:gd name="T29" fmla="*/ 84 h 86"/>
                <a:gd name="T30" fmla="*/ 0 w 79"/>
                <a:gd name="T31" fmla="*/ 81 h 86"/>
                <a:gd name="T32" fmla="*/ 0 w 79"/>
                <a:gd name="T33" fmla="*/ 79 h 86"/>
                <a:gd name="T34" fmla="*/ 0 w 79"/>
                <a:gd name="T35" fmla="*/ 72 h 86"/>
                <a:gd name="T36" fmla="*/ 0 w 79"/>
                <a:gd name="T37" fmla="*/ 67 h 86"/>
                <a:gd name="T38" fmla="*/ 0 w 79"/>
                <a:gd name="T39" fmla="*/ 62 h 86"/>
                <a:gd name="T40" fmla="*/ 5 w 79"/>
                <a:gd name="T41" fmla="*/ 57 h 86"/>
                <a:gd name="T42" fmla="*/ 5 w 79"/>
                <a:gd name="T43" fmla="*/ 53 h 86"/>
                <a:gd name="T44" fmla="*/ 5 w 79"/>
                <a:gd name="T45" fmla="*/ 50 h 86"/>
                <a:gd name="T46" fmla="*/ 7 w 79"/>
                <a:gd name="T47" fmla="*/ 48 h 86"/>
                <a:gd name="T48" fmla="*/ 14 w 79"/>
                <a:gd name="T49" fmla="*/ 46 h 86"/>
                <a:gd name="T50" fmla="*/ 19 w 79"/>
                <a:gd name="T51" fmla="*/ 38 h 86"/>
                <a:gd name="T52" fmla="*/ 22 w 79"/>
                <a:gd name="T53" fmla="*/ 34 h 86"/>
                <a:gd name="T54" fmla="*/ 22 w 79"/>
                <a:gd name="T55" fmla="*/ 29 h 86"/>
                <a:gd name="T56" fmla="*/ 17 w 79"/>
                <a:gd name="T57" fmla="*/ 27 h 86"/>
                <a:gd name="T58" fmla="*/ 17 w 79"/>
                <a:gd name="T59" fmla="*/ 24 h 86"/>
                <a:gd name="T60" fmla="*/ 19 w 79"/>
                <a:gd name="T61" fmla="*/ 22 h 86"/>
                <a:gd name="T62" fmla="*/ 19 w 79"/>
                <a:gd name="T63" fmla="*/ 17 h 86"/>
                <a:gd name="T64" fmla="*/ 19 w 79"/>
                <a:gd name="T65" fmla="*/ 12 h 86"/>
                <a:gd name="T66" fmla="*/ 22 w 79"/>
                <a:gd name="T67" fmla="*/ 8 h 86"/>
                <a:gd name="T68" fmla="*/ 24 w 79"/>
                <a:gd name="T69" fmla="*/ 8 h 86"/>
                <a:gd name="T70" fmla="*/ 26 w 79"/>
                <a:gd name="T71" fmla="*/ 10 h 86"/>
                <a:gd name="T72" fmla="*/ 33 w 79"/>
                <a:gd name="T73" fmla="*/ 10 h 86"/>
                <a:gd name="T74" fmla="*/ 38 w 79"/>
                <a:gd name="T75" fmla="*/ 12 h 86"/>
                <a:gd name="T76" fmla="*/ 41 w 79"/>
                <a:gd name="T77" fmla="*/ 8 h 86"/>
                <a:gd name="T78" fmla="*/ 50 w 79"/>
                <a:gd name="T79" fmla="*/ 8 h 86"/>
                <a:gd name="T80" fmla="*/ 52 w 79"/>
                <a:gd name="T81" fmla="*/ 8 h 86"/>
                <a:gd name="T82" fmla="*/ 57 w 79"/>
                <a:gd name="T83" fmla="*/ 8 h 86"/>
                <a:gd name="T84" fmla="*/ 67 w 79"/>
                <a:gd name="T8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86">
                  <a:moveTo>
                    <a:pt x="67" y="0"/>
                  </a:moveTo>
                  <a:lnTo>
                    <a:pt x="74" y="8"/>
                  </a:lnTo>
                  <a:lnTo>
                    <a:pt x="74" y="17"/>
                  </a:lnTo>
                  <a:lnTo>
                    <a:pt x="79" y="22"/>
                  </a:lnTo>
                  <a:lnTo>
                    <a:pt x="79" y="34"/>
                  </a:lnTo>
                  <a:lnTo>
                    <a:pt x="79" y="43"/>
                  </a:lnTo>
                  <a:lnTo>
                    <a:pt x="71" y="50"/>
                  </a:lnTo>
                  <a:lnTo>
                    <a:pt x="67" y="62"/>
                  </a:lnTo>
                  <a:lnTo>
                    <a:pt x="67" y="79"/>
                  </a:lnTo>
                  <a:lnTo>
                    <a:pt x="31" y="77"/>
                  </a:lnTo>
                  <a:lnTo>
                    <a:pt x="17" y="79"/>
                  </a:lnTo>
                  <a:lnTo>
                    <a:pt x="12" y="79"/>
                  </a:lnTo>
                  <a:lnTo>
                    <a:pt x="5" y="86"/>
                  </a:lnTo>
                  <a:lnTo>
                    <a:pt x="3" y="84"/>
                  </a:lnTo>
                  <a:lnTo>
                    <a:pt x="0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2"/>
                  </a:lnTo>
                  <a:lnTo>
                    <a:pt x="0" y="67"/>
                  </a:lnTo>
                  <a:lnTo>
                    <a:pt x="0" y="62"/>
                  </a:lnTo>
                  <a:lnTo>
                    <a:pt x="5" y="57"/>
                  </a:lnTo>
                  <a:lnTo>
                    <a:pt x="5" y="53"/>
                  </a:lnTo>
                  <a:lnTo>
                    <a:pt x="5" y="50"/>
                  </a:lnTo>
                  <a:lnTo>
                    <a:pt x="7" y="48"/>
                  </a:lnTo>
                  <a:lnTo>
                    <a:pt x="14" y="46"/>
                  </a:lnTo>
                  <a:lnTo>
                    <a:pt x="19" y="38"/>
                  </a:lnTo>
                  <a:lnTo>
                    <a:pt x="22" y="34"/>
                  </a:lnTo>
                  <a:lnTo>
                    <a:pt x="22" y="29"/>
                  </a:lnTo>
                  <a:lnTo>
                    <a:pt x="17" y="27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19" y="17"/>
                  </a:lnTo>
                  <a:lnTo>
                    <a:pt x="19" y="12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6" y="10"/>
                  </a:lnTo>
                  <a:lnTo>
                    <a:pt x="33" y="10"/>
                  </a:lnTo>
                  <a:lnTo>
                    <a:pt x="38" y="12"/>
                  </a:lnTo>
                  <a:lnTo>
                    <a:pt x="41" y="8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7" y="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9" name="Freeform 439">
              <a:extLst>
                <a:ext uri="{FF2B5EF4-FFF2-40B4-BE49-F238E27FC236}">
                  <a16:creationId xmlns:a16="http://schemas.microsoft.com/office/drawing/2014/main" id="{265E1A42-58EB-5975-CA42-4859EC864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" y="2575"/>
              <a:ext cx="28" cy="33"/>
            </a:xfrm>
            <a:custGeom>
              <a:avLst/>
              <a:gdLst>
                <a:gd name="T0" fmla="*/ 0 w 28"/>
                <a:gd name="T1" fmla="*/ 7 h 33"/>
                <a:gd name="T2" fmla="*/ 4 w 28"/>
                <a:gd name="T3" fmla="*/ 5 h 33"/>
                <a:gd name="T4" fmla="*/ 7 w 28"/>
                <a:gd name="T5" fmla="*/ 7 h 33"/>
                <a:gd name="T6" fmla="*/ 12 w 28"/>
                <a:gd name="T7" fmla="*/ 7 h 33"/>
                <a:gd name="T8" fmla="*/ 14 w 28"/>
                <a:gd name="T9" fmla="*/ 2 h 33"/>
                <a:gd name="T10" fmla="*/ 19 w 28"/>
                <a:gd name="T11" fmla="*/ 0 h 33"/>
                <a:gd name="T12" fmla="*/ 26 w 28"/>
                <a:gd name="T13" fmla="*/ 0 h 33"/>
                <a:gd name="T14" fmla="*/ 21 w 28"/>
                <a:gd name="T15" fmla="*/ 5 h 33"/>
                <a:gd name="T16" fmla="*/ 21 w 28"/>
                <a:gd name="T17" fmla="*/ 9 h 33"/>
                <a:gd name="T18" fmla="*/ 28 w 28"/>
                <a:gd name="T19" fmla="*/ 9 h 33"/>
                <a:gd name="T20" fmla="*/ 26 w 28"/>
                <a:gd name="T21" fmla="*/ 14 h 33"/>
                <a:gd name="T22" fmla="*/ 21 w 28"/>
                <a:gd name="T23" fmla="*/ 19 h 33"/>
                <a:gd name="T24" fmla="*/ 9 w 28"/>
                <a:gd name="T25" fmla="*/ 33 h 33"/>
                <a:gd name="T26" fmla="*/ 4 w 28"/>
                <a:gd name="T27" fmla="*/ 33 h 33"/>
                <a:gd name="T28" fmla="*/ 4 w 28"/>
                <a:gd name="T29" fmla="*/ 28 h 33"/>
                <a:gd name="T30" fmla="*/ 2 w 28"/>
                <a:gd name="T31" fmla="*/ 24 h 33"/>
                <a:gd name="T32" fmla="*/ 2 w 28"/>
                <a:gd name="T33" fmla="*/ 14 h 33"/>
                <a:gd name="T34" fmla="*/ 2 w 28"/>
                <a:gd name="T35" fmla="*/ 9 h 33"/>
                <a:gd name="T36" fmla="*/ 0 w 28"/>
                <a:gd name="T37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33">
                  <a:moveTo>
                    <a:pt x="0" y="7"/>
                  </a:moveTo>
                  <a:lnTo>
                    <a:pt x="4" y="5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8" y="9"/>
                  </a:lnTo>
                  <a:lnTo>
                    <a:pt x="26" y="14"/>
                  </a:lnTo>
                  <a:lnTo>
                    <a:pt x="21" y="19"/>
                  </a:lnTo>
                  <a:lnTo>
                    <a:pt x="9" y="33"/>
                  </a:lnTo>
                  <a:lnTo>
                    <a:pt x="4" y="33"/>
                  </a:lnTo>
                  <a:lnTo>
                    <a:pt x="4" y="28"/>
                  </a:lnTo>
                  <a:lnTo>
                    <a:pt x="2" y="24"/>
                  </a:lnTo>
                  <a:lnTo>
                    <a:pt x="2" y="14"/>
                  </a:lnTo>
                  <a:lnTo>
                    <a:pt x="2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0" name="Freeform 440">
              <a:extLst>
                <a:ext uri="{FF2B5EF4-FFF2-40B4-BE49-F238E27FC236}">
                  <a16:creationId xmlns:a16="http://schemas.microsoft.com/office/drawing/2014/main" id="{8072B666-572C-FECB-5ABB-D08978C8F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" y="2556"/>
              <a:ext cx="26" cy="26"/>
            </a:xfrm>
            <a:custGeom>
              <a:avLst/>
              <a:gdLst>
                <a:gd name="T0" fmla="*/ 26 w 26"/>
                <a:gd name="T1" fmla="*/ 19 h 26"/>
                <a:gd name="T2" fmla="*/ 19 w 26"/>
                <a:gd name="T3" fmla="*/ 19 h 26"/>
                <a:gd name="T4" fmla="*/ 14 w 26"/>
                <a:gd name="T5" fmla="*/ 21 h 26"/>
                <a:gd name="T6" fmla="*/ 12 w 26"/>
                <a:gd name="T7" fmla="*/ 26 h 26"/>
                <a:gd name="T8" fmla="*/ 7 w 26"/>
                <a:gd name="T9" fmla="*/ 26 h 26"/>
                <a:gd name="T10" fmla="*/ 4 w 26"/>
                <a:gd name="T11" fmla="*/ 24 h 26"/>
                <a:gd name="T12" fmla="*/ 0 w 26"/>
                <a:gd name="T13" fmla="*/ 26 h 26"/>
                <a:gd name="T14" fmla="*/ 0 w 26"/>
                <a:gd name="T15" fmla="*/ 19 h 26"/>
                <a:gd name="T16" fmla="*/ 2 w 26"/>
                <a:gd name="T17" fmla="*/ 19 h 26"/>
                <a:gd name="T18" fmla="*/ 2 w 26"/>
                <a:gd name="T19" fmla="*/ 17 h 26"/>
                <a:gd name="T20" fmla="*/ 4 w 26"/>
                <a:gd name="T21" fmla="*/ 9 h 26"/>
                <a:gd name="T22" fmla="*/ 9 w 26"/>
                <a:gd name="T23" fmla="*/ 5 h 26"/>
                <a:gd name="T24" fmla="*/ 12 w 26"/>
                <a:gd name="T25" fmla="*/ 5 h 26"/>
                <a:gd name="T26" fmla="*/ 14 w 26"/>
                <a:gd name="T27" fmla="*/ 7 h 26"/>
                <a:gd name="T28" fmla="*/ 21 w 26"/>
                <a:gd name="T29" fmla="*/ 0 h 26"/>
                <a:gd name="T30" fmla="*/ 26 w 26"/>
                <a:gd name="T31" fmla="*/ 7 h 26"/>
                <a:gd name="T32" fmla="*/ 26 w 26"/>
                <a:gd name="T33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6">
                  <a:moveTo>
                    <a:pt x="26" y="19"/>
                  </a:moveTo>
                  <a:lnTo>
                    <a:pt x="19" y="19"/>
                  </a:lnTo>
                  <a:lnTo>
                    <a:pt x="14" y="21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4" y="9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4" y="7"/>
                  </a:lnTo>
                  <a:lnTo>
                    <a:pt x="21" y="0"/>
                  </a:lnTo>
                  <a:lnTo>
                    <a:pt x="26" y="7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1" name="Freeform 441">
              <a:extLst>
                <a:ext uri="{FF2B5EF4-FFF2-40B4-BE49-F238E27FC236}">
                  <a16:creationId xmlns:a16="http://schemas.microsoft.com/office/drawing/2014/main" id="{B846E5D2-E4EA-CD05-7D88-0F2444AA2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2318"/>
              <a:ext cx="221" cy="174"/>
            </a:xfrm>
            <a:custGeom>
              <a:avLst/>
              <a:gdLst>
                <a:gd name="T0" fmla="*/ 62 w 93"/>
                <a:gd name="T1" fmla="*/ 28 h 73"/>
                <a:gd name="T2" fmla="*/ 65 w 93"/>
                <a:gd name="T3" fmla="*/ 34 h 73"/>
                <a:gd name="T4" fmla="*/ 71 w 93"/>
                <a:gd name="T5" fmla="*/ 39 h 73"/>
                <a:gd name="T6" fmla="*/ 82 w 93"/>
                <a:gd name="T7" fmla="*/ 41 h 73"/>
                <a:gd name="T8" fmla="*/ 87 w 93"/>
                <a:gd name="T9" fmla="*/ 42 h 73"/>
                <a:gd name="T10" fmla="*/ 74 w 93"/>
                <a:gd name="T11" fmla="*/ 62 h 73"/>
                <a:gd name="T12" fmla="*/ 67 w 93"/>
                <a:gd name="T13" fmla="*/ 64 h 73"/>
                <a:gd name="T14" fmla="*/ 63 w 93"/>
                <a:gd name="T15" fmla="*/ 65 h 73"/>
                <a:gd name="T16" fmla="*/ 57 w 93"/>
                <a:gd name="T17" fmla="*/ 68 h 73"/>
                <a:gd name="T18" fmla="*/ 50 w 93"/>
                <a:gd name="T19" fmla="*/ 69 h 73"/>
                <a:gd name="T20" fmla="*/ 43 w 93"/>
                <a:gd name="T21" fmla="*/ 70 h 73"/>
                <a:gd name="T22" fmla="*/ 32 w 93"/>
                <a:gd name="T23" fmla="*/ 70 h 73"/>
                <a:gd name="T24" fmla="*/ 17 w 93"/>
                <a:gd name="T25" fmla="*/ 66 h 73"/>
                <a:gd name="T26" fmla="*/ 17 w 93"/>
                <a:gd name="T27" fmla="*/ 60 h 73"/>
                <a:gd name="T28" fmla="*/ 13 w 93"/>
                <a:gd name="T29" fmla="*/ 59 h 73"/>
                <a:gd name="T30" fmla="*/ 12 w 93"/>
                <a:gd name="T31" fmla="*/ 56 h 73"/>
                <a:gd name="T32" fmla="*/ 8 w 93"/>
                <a:gd name="T33" fmla="*/ 50 h 73"/>
                <a:gd name="T34" fmla="*/ 5 w 93"/>
                <a:gd name="T35" fmla="*/ 48 h 73"/>
                <a:gd name="T36" fmla="*/ 0 w 93"/>
                <a:gd name="T37" fmla="*/ 44 h 73"/>
                <a:gd name="T38" fmla="*/ 1 w 93"/>
                <a:gd name="T39" fmla="*/ 43 h 73"/>
                <a:gd name="T40" fmla="*/ 2 w 93"/>
                <a:gd name="T41" fmla="*/ 41 h 73"/>
                <a:gd name="T42" fmla="*/ 6 w 93"/>
                <a:gd name="T43" fmla="*/ 40 h 73"/>
                <a:gd name="T44" fmla="*/ 6 w 93"/>
                <a:gd name="T45" fmla="*/ 32 h 73"/>
                <a:gd name="T46" fmla="*/ 8 w 93"/>
                <a:gd name="T47" fmla="*/ 27 h 73"/>
                <a:gd name="T48" fmla="*/ 10 w 93"/>
                <a:gd name="T49" fmla="*/ 25 h 73"/>
                <a:gd name="T50" fmla="*/ 12 w 93"/>
                <a:gd name="T51" fmla="*/ 20 h 73"/>
                <a:gd name="T52" fmla="*/ 15 w 93"/>
                <a:gd name="T53" fmla="*/ 16 h 73"/>
                <a:gd name="T54" fmla="*/ 19 w 93"/>
                <a:gd name="T55" fmla="*/ 13 h 73"/>
                <a:gd name="T56" fmla="*/ 21 w 93"/>
                <a:gd name="T57" fmla="*/ 7 h 73"/>
                <a:gd name="T58" fmla="*/ 24 w 93"/>
                <a:gd name="T59" fmla="*/ 3 h 73"/>
                <a:gd name="T60" fmla="*/ 28 w 93"/>
                <a:gd name="T61" fmla="*/ 4 h 73"/>
                <a:gd name="T62" fmla="*/ 34 w 93"/>
                <a:gd name="T63" fmla="*/ 2 h 73"/>
                <a:gd name="T64" fmla="*/ 38 w 93"/>
                <a:gd name="T65" fmla="*/ 2 h 73"/>
                <a:gd name="T66" fmla="*/ 46 w 93"/>
                <a:gd name="T67" fmla="*/ 3 h 73"/>
                <a:gd name="T68" fmla="*/ 52 w 93"/>
                <a:gd name="T69" fmla="*/ 8 h 73"/>
                <a:gd name="T70" fmla="*/ 57 w 93"/>
                <a:gd name="T71" fmla="*/ 13 h 73"/>
                <a:gd name="T72" fmla="*/ 56 w 93"/>
                <a:gd name="T73" fmla="*/ 17 h 73"/>
                <a:gd name="T74" fmla="*/ 54 w 93"/>
                <a:gd name="T75" fmla="*/ 23 h 73"/>
                <a:gd name="T76" fmla="*/ 59 w 93"/>
                <a:gd name="T77" fmla="*/ 24 h 73"/>
                <a:gd name="T78" fmla="*/ 61 w 93"/>
                <a:gd name="T7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73">
                  <a:moveTo>
                    <a:pt x="60" y="26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3" y="46"/>
                    <a:pt x="3" y="46"/>
                  </a:cubicBezTo>
                  <a:cubicBezTo>
                    <a:pt x="2" y="45"/>
                    <a:pt x="0" y="44"/>
                    <a:pt x="0" y="4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8" y="31"/>
                    <a:pt x="8" y="30"/>
                  </a:cubicBezTo>
                  <a:cubicBezTo>
                    <a:pt x="8" y="29"/>
                    <a:pt x="8" y="27"/>
                    <a:pt x="8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2" y="25"/>
                    <a:pt x="12" y="24"/>
                  </a:cubicBezTo>
                  <a:cubicBezTo>
                    <a:pt x="12" y="23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1" y="25"/>
                    <a:pt x="61" y="25"/>
                    <a:pt x="61" y="25"/>
                  </a:cubicBezTo>
                  <a:lnTo>
                    <a:pt x="60" y="2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2" name="Freeform 442">
              <a:extLst>
                <a:ext uri="{FF2B5EF4-FFF2-40B4-BE49-F238E27FC236}">
                  <a16:creationId xmlns:a16="http://schemas.microsoft.com/office/drawing/2014/main" id="{91F539C3-D665-E70A-BE16-1DD359FD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2190"/>
              <a:ext cx="249" cy="299"/>
            </a:xfrm>
            <a:custGeom>
              <a:avLst/>
              <a:gdLst>
                <a:gd name="T0" fmla="*/ 99 w 105"/>
                <a:gd name="T1" fmla="*/ 29 h 126"/>
                <a:gd name="T2" fmla="*/ 97 w 105"/>
                <a:gd name="T3" fmla="*/ 24 h 126"/>
                <a:gd name="T4" fmla="*/ 96 w 105"/>
                <a:gd name="T5" fmla="*/ 13 h 126"/>
                <a:gd name="T6" fmla="*/ 94 w 105"/>
                <a:gd name="T7" fmla="*/ 6 h 126"/>
                <a:gd name="T8" fmla="*/ 91 w 105"/>
                <a:gd name="T9" fmla="*/ 4 h 126"/>
                <a:gd name="T10" fmla="*/ 87 w 105"/>
                <a:gd name="T11" fmla="*/ 0 h 126"/>
                <a:gd name="T12" fmla="*/ 85 w 105"/>
                <a:gd name="T13" fmla="*/ 2 h 126"/>
                <a:gd name="T14" fmla="*/ 82 w 105"/>
                <a:gd name="T15" fmla="*/ 2 h 126"/>
                <a:gd name="T16" fmla="*/ 80 w 105"/>
                <a:gd name="T17" fmla="*/ 6 h 126"/>
                <a:gd name="T18" fmla="*/ 77 w 105"/>
                <a:gd name="T19" fmla="*/ 8 h 126"/>
                <a:gd name="T20" fmla="*/ 73 w 105"/>
                <a:gd name="T21" fmla="*/ 9 h 126"/>
                <a:gd name="T22" fmla="*/ 61 w 105"/>
                <a:gd name="T23" fmla="*/ 7 h 126"/>
                <a:gd name="T24" fmla="*/ 59 w 105"/>
                <a:gd name="T25" fmla="*/ 7 h 126"/>
                <a:gd name="T26" fmla="*/ 20 w 105"/>
                <a:gd name="T27" fmla="*/ 20 h 126"/>
                <a:gd name="T28" fmla="*/ 14 w 105"/>
                <a:gd name="T29" fmla="*/ 48 h 126"/>
                <a:gd name="T30" fmla="*/ 10 w 105"/>
                <a:gd name="T31" fmla="*/ 48 h 126"/>
                <a:gd name="T32" fmla="*/ 7 w 105"/>
                <a:gd name="T33" fmla="*/ 52 h 126"/>
                <a:gd name="T34" fmla="*/ 4 w 105"/>
                <a:gd name="T35" fmla="*/ 55 h 126"/>
                <a:gd name="T36" fmla="*/ 3 w 105"/>
                <a:gd name="T37" fmla="*/ 59 h 126"/>
                <a:gd name="T38" fmla="*/ 3 w 105"/>
                <a:gd name="T39" fmla="*/ 64 h 126"/>
                <a:gd name="T40" fmla="*/ 0 w 105"/>
                <a:gd name="T41" fmla="*/ 66 h 126"/>
                <a:gd name="T42" fmla="*/ 3 w 105"/>
                <a:gd name="T43" fmla="*/ 68 h 126"/>
                <a:gd name="T44" fmla="*/ 5 w 105"/>
                <a:gd name="T45" fmla="*/ 73 h 126"/>
                <a:gd name="T46" fmla="*/ 7 w 105"/>
                <a:gd name="T47" fmla="*/ 77 h 126"/>
                <a:gd name="T48" fmla="*/ 11 w 105"/>
                <a:gd name="T49" fmla="*/ 85 h 126"/>
                <a:gd name="T50" fmla="*/ 11 w 105"/>
                <a:gd name="T51" fmla="*/ 89 h 126"/>
                <a:gd name="T52" fmla="*/ 11 w 105"/>
                <a:gd name="T53" fmla="*/ 93 h 126"/>
                <a:gd name="T54" fmla="*/ 13 w 105"/>
                <a:gd name="T55" fmla="*/ 93 h 126"/>
                <a:gd name="T56" fmla="*/ 16 w 105"/>
                <a:gd name="T57" fmla="*/ 96 h 126"/>
                <a:gd name="T58" fmla="*/ 20 w 105"/>
                <a:gd name="T59" fmla="*/ 98 h 126"/>
                <a:gd name="T60" fmla="*/ 22 w 105"/>
                <a:gd name="T61" fmla="*/ 101 h 126"/>
                <a:gd name="T62" fmla="*/ 26 w 105"/>
                <a:gd name="T63" fmla="*/ 103 h 126"/>
                <a:gd name="T64" fmla="*/ 28 w 105"/>
                <a:gd name="T65" fmla="*/ 108 h 126"/>
                <a:gd name="T66" fmla="*/ 31 w 105"/>
                <a:gd name="T67" fmla="*/ 110 h 126"/>
                <a:gd name="T68" fmla="*/ 34 w 105"/>
                <a:gd name="T69" fmla="*/ 113 h 126"/>
                <a:gd name="T70" fmla="*/ 37 w 105"/>
                <a:gd name="T71" fmla="*/ 118 h 126"/>
                <a:gd name="T72" fmla="*/ 41 w 105"/>
                <a:gd name="T73" fmla="*/ 122 h 126"/>
                <a:gd name="T74" fmla="*/ 46 w 105"/>
                <a:gd name="T75" fmla="*/ 120 h 126"/>
                <a:gd name="T76" fmla="*/ 51 w 105"/>
                <a:gd name="T77" fmla="*/ 120 h 126"/>
                <a:gd name="T78" fmla="*/ 55 w 105"/>
                <a:gd name="T79" fmla="*/ 124 h 126"/>
                <a:gd name="T80" fmla="*/ 58 w 105"/>
                <a:gd name="T81" fmla="*/ 124 h 126"/>
                <a:gd name="T82" fmla="*/ 63 w 105"/>
                <a:gd name="T83" fmla="*/ 125 h 126"/>
                <a:gd name="T84" fmla="*/ 70 w 105"/>
                <a:gd name="T85" fmla="*/ 124 h 126"/>
                <a:gd name="T86" fmla="*/ 77 w 105"/>
                <a:gd name="T87" fmla="*/ 121 h 126"/>
                <a:gd name="T88" fmla="*/ 88 w 105"/>
                <a:gd name="T89" fmla="*/ 117 h 126"/>
                <a:gd name="T90" fmla="*/ 84 w 105"/>
                <a:gd name="T91" fmla="*/ 113 h 126"/>
                <a:gd name="T92" fmla="*/ 81 w 105"/>
                <a:gd name="T93" fmla="*/ 107 h 126"/>
                <a:gd name="T94" fmla="*/ 76 w 105"/>
                <a:gd name="T95" fmla="*/ 102 h 126"/>
                <a:gd name="T96" fmla="*/ 71 w 105"/>
                <a:gd name="T97" fmla="*/ 97 h 126"/>
                <a:gd name="T98" fmla="*/ 73 w 105"/>
                <a:gd name="T99" fmla="*/ 95 h 126"/>
                <a:gd name="T100" fmla="*/ 77 w 105"/>
                <a:gd name="T101" fmla="*/ 88 h 126"/>
                <a:gd name="T102" fmla="*/ 79 w 105"/>
                <a:gd name="T103" fmla="*/ 81 h 126"/>
                <a:gd name="T104" fmla="*/ 83 w 105"/>
                <a:gd name="T105" fmla="*/ 78 h 126"/>
                <a:gd name="T106" fmla="*/ 86 w 105"/>
                <a:gd name="T107" fmla="*/ 70 h 126"/>
                <a:gd name="T108" fmla="*/ 91 w 105"/>
                <a:gd name="T109" fmla="*/ 63 h 126"/>
                <a:gd name="T110" fmla="*/ 92 w 105"/>
                <a:gd name="T111" fmla="*/ 52 h 126"/>
                <a:gd name="T112" fmla="*/ 94 w 105"/>
                <a:gd name="T113" fmla="*/ 46 h 126"/>
                <a:gd name="T114" fmla="*/ 98 w 105"/>
                <a:gd name="T115" fmla="*/ 40 h 126"/>
                <a:gd name="T116" fmla="*/ 103 w 105"/>
                <a:gd name="T117" fmla="*/ 36 h 126"/>
                <a:gd name="T118" fmla="*/ 103 w 105"/>
                <a:gd name="T119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5" h="126">
                  <a:moveTo>
                    <a:pt x="103" y="32"/>
                  </a:moveTo>
                  <a:cubicBezTo>
                    <a:pt x="103" y="31"/>
                    <a:pt x="101" y="30"/>
                    <a:pt x="101" y="30"/>
                  </a:cubicBezTo>
                  <a:cubicBezTo>
                    <a:pt x="100" y="30"/>
                    <a:pt x="100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8" y="29"/>
                    <a:pt x="98" y="28"/>
                    <a:pt x="98" y="28"/>
                  </a:cubicBezTo>
                  <a:cubicBezTo>
                    <a:pt x="98" y="27"/>
                    <a:pt x="97" y="26"/>
                    <a:pt x="97" y="24"/>
                  </a:cubicBezTo>
                  <a:cubicBezTo>
                    <a:pt x="96" y="23"/>
                    <a:pt x="96" y="22"/>
                    <a:pt x="96" y="21"/>
                  </a:cubicBezTo>
                  <a:cubicBezTo>
                    <a:pt x="96" y="19"/>
                    <a:pt x="96" y="17"/>
                    <a:pt x="96" y="15"/>
                  </a:cubicBezTo>
                  <a:cubicBezTo>
                    <a:pt x="96" y="15"/>
                    <a:pt x="97" y="14"/>
                    <a:pt x="96" y="13"/>
                  </a:cubicBezTo>
                  <a:cubicBezTo>
                    <a:pt x="96" y="12"/>
                    <a:pt x="96" y="12"/>
                    <a:pt x="95" y="11"/>
                  </a:cubicBezTo>
                  <a:cubicBezTo>
                    <a:pt x="95" y="10"/>
                    <a:pt x="95" y="9"/>
                    <a:pt x="94" y="8"/>
                  </a:cubicBezTo>
                  <a:cubicBezTo>
                    <a:pt x="94" y="7"/>
                    <a:pt x="94" y="7"/>
                    <a:pt x="94" y="6"/>
                  </a:cubicBezTo>
                  <a:cubicBezTo>
                    <a:pt x="94" y="6"/>
                    <a:pt x="93" y="6"/>
                    <a:pt x="93" y="6"/>
                  </a:cubicBezTo>
                  <a:cubicBezTo>
                    <a:pt x="93" y="5"/>
                    <a:pt x="93" y="5"/>
                    <a:pt x="92" y="5"/>
                  </a:cubicBezTo>
                  <a:cubicBezTo>
                    <a:pt x="92" y="5"/>
                    <a:pt x="92" y="4"/>
                    <a:pt x="91" y="4"/>
                  </a:cubicBezTo>
                  <a:cubicBezTo>
                    <a:pt x="91" y="3"/>
                    <a:pt x="90" y="3"/>
                    <a:pt x="90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8" y="49"/>
                    <a:pt x="8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7"/>
                    <a:pt x="1" y="67"/>
                  </a:cubicBezTo>
                  <a:cubicBezTo>
                    <a:pt x="1" y="68"/>
                    <a:pt x="1" y="68"/>
                    <a:pt x="2" y="68"/>
                  </a:cubicBezTo>
                  <a:cubicBezTo>
                    <a:pt x="2" y="68"/>
                    <a:pt x="3" y="68"/>
                    <a:pt x="3" y="68"/>
                  </a:cubicBezTo>
                  <a:cubicBezTo>
                    <a:pt x="4" y="68"/>
                    <a:pt x="4" y="69"/>
                    <a:pt x="4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8"/>
                    <a:pt x="12" y="88"/>
                  </a:cubicBezTo>
                  <a:cubicBezTo>
                    <a:pt x="12" y="88"/>
                    <a:pt x="11" y="89"/>
                    <a:pt x="11" y="89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5" y="95"/>
                    <a:pt x="16" y="96"/>
                    <a:pt x="16" y="96"/>
                  </a:cubicBezTo>
                  <a:cubicBezTo>
                    <a:pt x="17" y="96"/>
                    <a:pt x="17" y="96"/>
                    <a:pt x="18" y="96"/>
                  </a:cubicBezTo>
                  <a:cubicBezTo>
                    <a:pt x="18" y="96"/>
                    <a:pt x="19" y="96"/>
                    <a:pt x="19" y="96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3" y="111"/>
                    <a:pt x="33" y="111"/>
                    <a:pt x="33" y="111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3" y="123"/>
                    <a:pt x="53" y="123"/>
                    <a:pt x="53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88" y="120"/>
                    <a:pt x="88" y="120"/>
                    <a:pt x="88" y="120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5" y="114"/>
                    <a:pt x="85" y="114"/>
                    <a:pt x="85" y="114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1" y="107"/>
                    <a:pt x="81" y="107"/>
                    <a:pt x="81" y="107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6" y="102"/>
                    <a:pt x="74" y="100"/>
                    <a:pt x="74" y="100"/>
                  </a:cubicBezTo>
                  <a:cubicBezTo>
                    <a:pt x="73" y="99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6"/>
                    <a:pt x="79" y="85"/>
                    <a:pt x="79" y="84"/>
                  </a:cubicBezTo>
                  <a:cubicBezTo>
                    <a:pt x="79" y="83"/>
                    <a:pt x="79" y="81"/>
                    <a:pt x="79" y="81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9"/>
                    <a:pt x="83" y="79"/>
                    <a:pt x="83" y="78"/>
                  </a:cubicBezTo>
                  <a:cubicBezTo>
                    <a:pt x="83" y="77"/>
                    <a:pt x="83" y="74"/>
                    <a:pt x="83" y="74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6" y="70"/>
                    <a:pt x="86" y="70"/>
                    <a:pt x="86" y="70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8" y="40"/>
                    <a:pt x="98" y="40"/>
                    <a:pt x="98" y="40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4" y="33"/>
                    <a:pt x="104" y="33"/>
                    <a:pt x="104" y="33"/>
                  </a:cubicBezTo>
                  <a:lnTo>
                    <a:pt x="103" y="3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3" name="Freeform 443">
              <a:extLst>
                <a:ext uri="{FF2B5EF4-FFF2-40B4-BE49-F238E27FC236}">
                  <a16:creationId xmlns:a16="http://schemas.microsoft.com/office/drawing/2014/main" id="{0DFCC3B3-4D4C-669D-DF7C-3F02B0F05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" y="2185"/>
              <a:ext cx="156" cy="245"/>
            </a:xfrm>
            <a:custGeom>
              <a:avLst/>
              <a:gdLst>
                <a:gd name="T0" fmla="*/ 54 w 66"/>
                <a:gd name="T1" fmla="*/ 82 h 103"/>
                <a:gd name="T2" fmla="*/ 52 w 66"/>
                <a:gd name="T3" fmla="*/ 84 h 103"/>
                <a:gd name="T4" fmla="*/ 48 w 66"/>
                <a:gd name="T5" fmla="*/ 88 h 103"/>
                <a:gd name="T6" fmla="*/ 41 w 66"/>
                <a:gd name="T7" fmla="*/ 93 h 103"/>
                <a:gd name="T8" fmla="*/ 34 w 66"/>
                <a:gd name="T9" fmla="*/ 94 h 103"/>
                <a:gd name="T10" fmla="*/ 34 w 66"/>
                <a:gd name="T11" fmla="*/ 96 h 103"/>
                <a:gd name="T12" fmla="*/ 29 w 66"/>
                <a:gd name="T13" fmla="*/ 100 h 103"/>
                <a:gd name="T14" fmla="*/ 23 w 66"/>
                <a:gd name="T15" fmla="*/ 101 h 103"/>
                <a:gd name="T16" fmla="*/ 19 w 66"/>
                <a:gd name="T17" fmla="*/ 100 h 103"/>
                <a:gd name="T18" fmla="*/ 15 w 66"/>
                <a:gd name="T19" fmla="*/ 103 h 103"/>
                <a:gd name="T20" fmla="*/ 13 w 66"/>
                <a:gd name="T21" fmla="*/ 100 h 103"/>
                <a:gd name="T22" fmla="*/ 10 w 66"/>
                <a:gd name="T23" fmla="*/ 96 h 103"/>
                <a:gd name="T24" fmla="*/ 5 w 66"/>
                <a:gd name="T25" fmla="*/ 92 h 103"/>
                <a:gd name="T26" fmla="*/ 3 w 66"/>
                <a:gd name="T27" fmla="*/ 89 h 103"/>
                <a:gd name="T28" fmla="*/ 5 w 66"/>
                <a:gd name="T29" fmla="*/ 87 h 103"/>
                <a:gd name="T30" fmla="*/ 11 w 66"/>
                <a:gd name="T31" fmla="*/ 87 h 103"/>
                <a:gd name="T32" fmla="*/ 12 w 66"/>
                <a:gd name="T33" fmla="*/ 85 h 103"/>
                <a:gd name="T34" fmla="*/ 10 w 66"/>
                <a:gd name="T35" fmla="*/ 80 h 103"/>
                <a:gd name="T36" fmla="*/ 9 w 66"/>
                <a:gd name="T37" fmla="*/ 75 h 103"/>
                <a:gd name="T38" fmla="*/ 8 w 66"/>
                <a:gd name="T39" fmla="*/ 71 h 103"/>
                <a:gd name="T40" fmla="*/ 5 w 66"/>
                <a:gd name="T41" fmla="*/ 67 h 103"/>
                <a:gd name="T42" fmla="*/ 1 w 66"/>
                <a:gd name="T43" fmla="*/ 63 h 103"/>
                <a:gd name="T44" fmla="*/ 0 w 66"/>
                <a:gd name="T45" fmla="*/ 58 h 103"/>
                <a:gd name="T46" fmla="*/ 3 w 66"/>
                <a:gd name="T47" fmla="*/ 54 h 103"/>
                <a:gd name="T48" fmla="*/ 8 w 66"/>
                <a:gd name="T49" fmla="*/ 47 h 103"/>
                <a:gd name="T50" fmla="*/ 14 w 66"/>
                <a:gd name="T51" fmla="*/ 24 h 103"/>
                <a:gd name="T52" fmla="*/ 15 w 66"/>
                <a:gd name="T53" fmla="*/ 20 h 103"/>
                <a:gd name="T54" fmla="*/ 14 w 66"/>
                <a:gd name="T55" fmla="*/ 16 h 103"/>
                <a:gd name="T56" fmla="*/ 11 w 66"/>
                <a:gd name="T57" fmla="*/ 13 h 103"/>
                <a:gd name="T58" fmla="*/ 10 w 66"/>
                <a:gd name="T59" fmla="*/ 7 h 103"/>
                <a:gd name="T60" fmla="*/ 16 w 66"/>
                <a:gd name="T61" fmla="*/ 0 h 103"/>
                <a:gd name="T62" fmla="*/ 66 w 66"/>
                <a:gd name="T63" fmla="*/ 31 h 103"/>
                <a:gd name="T64" fmla="*/ 65 w 66"/>
                <a:gd name="T65" fmla="*/ 50 h 103"/>
                <a:gd name="T66" fmla="*/ 62 w 66"/>
                <a:gd name="T67" fmla="*/ 50 h 103"/>
                <a:gd name="T68" fmla="*/ 59 w 66"/>
                <a:gd name="T69" fmla="*/ 51 h 103"/>
                <a:gd name="T70" fmla="*/ 58 w 66"/>
                <a:gd name="T71" fmla="*/ 55 h 103"/>
                <a:gd name="T72" fmla="*/ 56 w 66"/>
                <a:gd name="T73" fmla="*/ 57 h 103"/>
                <a:gd name="T74" fmla="*/ 56 w 66"/>
                <a:gd name="T75" fmla="*/ 60 h 103"/>
                <a:gd name="T76" fmla="*/ 54 w 66"/>
                <a:gd name="T77" fmla="*/ 63 h 103"/>
                <a:gd name="T78" fmla="*/ 55 w 66"/>
                <a:gd name="T79" fmla="*/ 66 h 103"/>
                <a:gd name="T80" fmla="*/ 53 w 66"/>
                <a:gd name="T81" fmla="*/ 67 h 103"/>
                <a:gd name="T82" fmla="*/ 53 w 66"/>
                <a:gd name="T83" fmla="*/ 69 h 103"/>
                <a:gd name="T84" fmla="*/ 55 w 66"/>
                <a:gd name="T85" fmla="*/ 70 h 103"/>
                <a:gd name="T86" fmla="*/ 56 w 66"/>
                <a:gd name="T87" fmla="*/ 73 h 103"/>
                <a:gd name="T88" fmla="*/ 57 w 66"/>
                <a:gd name="T89" fmla="*/ 77 h 103"/>
                <a:gd name="T90" fmla="*/ 59 w 66"/>
                <a:gd name="T91" fmla="*/ 79 h 103"/>
                <a:gd name="T92" fmla="*/ 56 w 66"/>
                <a:gd name="T93" fmla="*/ 8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6" h="103">
                  <a:moveTo>
                    <a:pt x="56" y="81"/>
                  </a:moveTo>
                  <a:cubicBezTo>
                    <a:pt x="54" y="82"/>
                    <a:pt x="54" y="82"/>
                    <a:pt x="54" y="8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2" y="50"/>
                    <a:pt x="60" y="51"/>
                    <a:pt x="60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9"/>
                    <a:pt x="53" y="69"/>
                  </a:cubicBezTo>
                  <a:cubicBezTo>
                    <a:pt x="53" y="70"/>
                    <a:pt x="53" y="70"/>
                    <a:pt x="54" y="70"/>
                  </a:cubicBezTo>
                  <a:cubicBezTo>
                    <a:pt x="54" y="70"/>
                    <a:pt x="55" y="70"/>
                    <a:pt x="55" y="70"/>
                  </a:cubicBezTo>
                  <a:cubicBezTo>
                    <a:pt x="56" y="70"/>
                    <a:pt x="56" y="71"/>
                    <a:pt x="56" y="71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82"/>
                    <a:pt x="59" y="82"/>
                    <a:pt x="59" y="82"/>
                  </a:cubicBezTo>
                  <a:lnTo>
                    <a:pt x="56" y="8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4" name="Freeform 444">
              <a:extLst>
                <a:ext uri="{FF2B5EF4-FFF2-40B4-BE49-F238E27FC236}">
                  <a16:creationId xmlns:a16="http://schemas.microsoft.com/office/drawing/2014/main" id="{B5A55A8F-CBE5-B4C2-B28F-B98A81E61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487"/>
              <a:ext cx="111" cy="131"/>
            </a:xfrm>
            <a:custGeom>
              <a:avLst/>
              <a:gdLst>
                <a:gd name="T0" fmla="*/ 16 w 47"/>
                <a:gd name="T1" fmla="*/ 52 h 55"/>
                <a:gd name="T2" fmla="*/ 20 w 47"/>
                <a:gd name="T3" fmla="*/ 51 h 55"/>
                <a:gd name="T4" fmla="*/ 22 w 47"/>
                <a:gd name="T5" fmla="*/ 53 h 55"/>
                <a:gd name="T6" fmla="*/ 27 w 47"/>
                <a:gd name="T7" fmla="*/ 49 h 55"/>
                <a:gd name="T8" fmla="*/ 31 w 47"/>
                <a:gd name="T9" fmla="*/ 45 h 55"/>
                <a:gd name="T10" fmla="*/ 32 w 47"/>
                <a:gd name="T11" fmla="*/ 33 h 55"/>
                <a:gd name="T12" fmla="*/ 37 w 47"/>
                <a:gd name="T13" fmla="*/ 25 h 55"/>
                <a:gd name="T14" fmla="*/ 40 w 47"/>
                <a:gd name="T15" fmla="*/ 18 h 55"/>
                <a:gd name="T16" fmla="*/ 43 w 47"/>
                <a:gd name="T17" fmla="*/ 12 h 55"/>
                <a:gd name="T18" fmla="*/ 45 w 47"/>
                <a:gd name="T19" fmla="*/ 6 h 55"/>
                <a:gd name="T20" fmla="*/ 47 w 47"/>
                <a:gd name="T21" fmla="*/ 0 h 55"/>
                <a:gd name="T22" fmla="*/ 42 w 47"/>
                <a:gd name="T23" fmla="*/ 1 h 55"/>
                <a:gd name="T24" fmla="*/ 38 w 47"/>
                <a:gd name="T25" fmla="*/ 0 h 55"/>
                <a:gd name="T26" fmla="*/ 34 w 47"/>
                <a:gd name="T27" fmla="*/ 1 h 55"/>
                <a:gd name="T28" fmla="*/ 33 w 47"/>
                <a:gd name="T29" fmla="*/ 6 h 55"/>
                <a:gd name="T30" fmla="*/ 32 w 47"/>
                <a:gd name="T31" fmla="*/ 9 h 55"/>
                <a:gd name="T32" fmla="*/ 31 w 47"/>
                <a:gd name="T33" fmla="*/ 12 h 55"/>
                <a:gd name="T34" fmla="*/ 28 w 47"/>
                <a:gd name="T35" fmla="*/ 11 h 55"/>
                <a:gd name="T36" fmla="*/ 24 w 47"/>
                <a:gd name="T37" fmla="*/ 10 h 55"/>
                <a:gd name="T38" fmla="*/ 21 w 47"/>
                <a:gd name="T39" fmla="*/ 9 h 55"/>
                <a:gd name="T40" fmla="*/ 18 w 47"/>
                <a:gd name="T41" fmla="*/ 9 h 55"/>
                <a:gd name="T42" fmla="*/ 15 w 47"/>
                <a:gd name="T43" fmla="*/ 9 h 55"/>
                <a:gd name="T44" fmla="*/ 13 w 47"/>
                <a:gd name="T45" fmla="*/ 10 h 55"/>
                <a:gd name="T46" fmla="*/ 13 w 47"/>
                <a:gd name="T47" fmla="*/ 12 h 55"/>
                <a:gd name="T48" fmla="*/ 13 w 47"/>
                <a:gd name="T49" fmla="*/ 14 h 55"/>
                <a:gd name="T50" fmla="*/ 14 w 47"/>
                <a:gd name="T51" fmla="*/ 15 h 55"/>
                <a:gd name="T52" fmla="*/ 17 w 47"/>
                <a:gd name="T53" fmla="*/ 14 h 55"/>
                <a:gd name="T54" fmla="*/ 19 w 47"/>
                <a:gd name="T55" fmla="*/ 14 h 55"/>
                <a:gd name="T56" fmla="*/ 21 w 47"/>
                <a:gd name="T57" fmla="*/ 16 h 55"/>
                <a:gd name="T58" fmla="*/ 20 w 47"/>
                <a:gd name="T59" fmla="*/ 19 h 55"/>
                <a:gd name="T60" fmla="*/ 18 w 47"/>
                <a:gd name="T61" fmla="*/ 21 h 55"/>
                <a:gd name="T62" fmla="*/ 17 w 47"/>
                <a:gd name="T63" fmla="*/ 23 h 55"/>
                <a:gd name="T64" fmla="*/ 19 w 47"/>
                <a:gd name="T65" fmla="*/ 25 h 55"/>
                <a:gd name="T66" fmla="*/ 21 w 47"/>
                <a:gd name="T67" fmla="*/ 26 h 55"/>
                <a:gd name="T68" fmla="*/ 21 w 47"/>
                <a:gd name="T69" fmla="*/ 30 h 55"/>
                <a:gd name="T70" fmla="*/ 21 w 47"/>
                <a:gd name="T71" fmla="*/ 33 h 55"/>
                <a:gd name="T72" fmla="*/ 20 w 47"/>
                <a:gd name="T73" fmla="*/ 36 h 55"/>
                <a:gd name="T74" fmla="*/ 19 w 47"/>
                <a:gd name="T75" fmla="*/ 38 h 55"/>
                <a:gd name="T76" fmla="*/ 18 w 47"/>
                <a:gd name="T77" fmla="*/ 37 h 55"/>
                <a:gd name="T78" fmla="*/ 16 w 47"/>
                <a:gd name="T79" fmla="*/ 37 h 55"/>
                <a:gd name="T80" fmla="*/ 13 w 47"/>
                <a:gd name="T81" fmla="*/ 37 h 55"/>
                <a:gd name="T82" fmla="*/ 11 w 47"/>
                <a:gd name="T83" fmla="*/ 35 h 55"/>
                <a:gd name="T84" fmla="*/ 9 w 47"/>
                <a:gd name="T85" fmla="*/ 35 h 55"/>
                <a:gd name="T86" fmla="*/ 9 w 47"/>
                <a:gd name="T87" fmla="*/ 37 h 55"/>
                <a:gd name="T88" fmla="*/ 5 w 47"/>
                <a:gd name="T89" fmla="*/ 37 h 55"/>
                <a:gd name="T90" fmla="*/ 3 w 47"/>
                <a:gd name="T91" fmla="*/ 40 h 55"/>
                <a:gd name="T92" fmla="*/ 4 w 47"/>
                <a:gd name="T93" fmla="*/ 41 h 55"/>
                <a:gd name="T94" fmla="*/ 5 w 47"/>
                <a:gd name="T95" fmla="*/ 44 h 55"/>
                <a:gd name="T96" fmla="*/ 4 w 47"/>
                <a:gd name="T97" fmla="*/ 46 h 55"/>
                <a:gd name="T98" fmla="*/ 2 w 47"/>
                <a:gd name="T99" fmla="*/ 46 h 55"/>
                <a:gd name="T100" fmla="*/ 0 w 47"/>
                <a:gd name="T101" fmla="*/ 46 h 55"/>
                <a:gd name="T102" fmla="*/ 0 w 47"/>
                <a:gd name="T103" fmla="*/ 48 h 55"/>
                <a:gd name="T104" fmla="*/ 2 w 47"/>
                <a:gd name="T105" fmla="*/ 50 h 55"/>
                <a:gd name="T106" fmla="*/ 4 w 47"/>
                <a:gd name="T107" fmla="*/ 52 h 55"/>
                <a:gd name="T108" fmla="*/ 5 w 47"/>
                <a:gd name="T109" fmla="*/ 54 h 55"/>
                <a:gd name="T110" fmla="*/ 8 w 47"/>
                <a:gd name="T111" fmla="*/ 52 h 55"/>
                <a:gd name="T112" fmla="*/ 11 w 47"/>
                <a:gd name="T113" fmla="*/ 50 h 55"/>
                <a:gd name="T114" fmla="*/ 15 w 47"/>
                <a:gd name="T115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" h="55">
                  <a:moveTo>
                    <a:pt x="15" y="53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5" y="6"/>
                    <a:pt x="45" y="6"/>
                  </a:cubicBezTo>
                  <a:cubicBezTo>
                    <a:pt x="46" y="5"/>
                    <a:pt x="46" y="3"/>
                    <a:pt x="46" y="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0" y="11"/>
                    <a:pt x="30" y="11"/>
                  </a:cubicBezTo>
                  <a:cubicBezTo>
                    <a:pt x="29" y="11"/>
                    <a:pt x="28" y="11"/>
                    <a:pt x="28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1"/>
                    <a:pt x="12" y="51"/>
                    <a:pt x="12" y="51"/>
                  </a:cubicBezTo>
                  <a:lnTo>
                    <a:pt x="15" y="5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5" name="Freeform 445">
              <a:extLst>
                <a:ext uri="{FF2B5EF4-FFF2-40B4-BE49-F238E27FC236}">
                  <a16:creationId xmlns:a16="http://schemas.microsoft.com/office/drawing/2014/main" id="{8EFD5717-CC10-59DA-2254-F6E0DA59D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" y="2606"/>
              <a:ext cx="14" cy="21"/>
            </a:xfrm>
            <a:custGeom>
              <a:avLst/>
              <a:gdLst>
                <a:gd name="T0" fmla="*/ 3 w 14"/>
                <a:gd name="T1" fmla="*/ 21 h 21"/>
                <a:gd name="T2" fmla="*/ 7 w 14"/>
                <a:gd name="T3" fmla="*/ 19 h 21"/>
                <a:gd name="T4" fmla="*/ 7 w 14"/>
                <a:gd name="T5" fmla="*/ 9 h 21"/>
                <a:gd name="T6" fmla="*/ 14 w 14"/>
                <a:gd name="T7" fmla="*/ 2 h 21"/>
                <a:gd name="T8" fmla="*/ 12 w 14"/>
                <a:gd name="T9" fmla="*/ 0 h 21"/>
                <a:gd name="T10" fmla="*/ 7 w 14"/>
                <a:gd name="T11" fmla="*/ 0 h 21"/>
                <a:gd name="T12" fmla="*/ 5 w 14"/>
                <a:gd name="T13" fmla="*/ 5 h 21"/>
                <a:gd name="T14" fmla="*/ 0 w 14"/>
                <a:gd name="T15" fmla="*/ 12 h 21"/>
                <a:gd name="T16" fmla="*/ 0 w 14"/>
                <a:gd name="T17" fmla="*/ 12 h 21"/>
                <a:gd name="T18" fmla="*/ 0 w 14"/>
                <a:gd name="T19" fmla="*/ 14 h 21"/>
                <a:gd name="T20" fmla="*/ 0 w 14"/>
                <a:gd name="T21" fmla="*/ 16 h 21"/>
                <a:gd name="T22" fmla="*/ 3 w 14"/>
                <a:gd name="T23" fmla="*/ 16 h 21"/>
                <a:gd name="T24" fmla="*/ 3 w 14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21">
                  <a:moveTo>
                    <a:pt x="3" y="21"/>
                  </a:moveTo>
                  <a:lnTo>
                    <a:pt x="7" y="19"/>
                  </a:lnTo>
                  <a:lnTo>
                    <a:pt x="7" y="9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6" name="Freeform 446">
              <a:extLst>
                <a:ext uri="{FF2B5EF4-FFF2-40B4-BE49-F238E27FC236}">
                  <a16:creationId xmlns:a16="http://schemas.microsoft.com/office/drawing/2014/main" id="{E85F4C0B-950E-422C-9243-00BDB9607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" y="2506"/>
              <a:ext cx="83" cy="93"/>
            </a:xfrm>
            <a:custGeom>
              <a:avLst/>
              <a:gdLst>
                <a:gd name="T0" fmla="*/ 14 w 35"/>
                <a:gd name="T1" fmla="*/ 38 h 39"/>
                <a:gd name="T2" fmla="*/ 16 w 35"/>
                <a:gd name="T3" fmla="*/ 38 h 39"/>
                <a:gd name="T4" fmla="*/ 18 w 35"/>
                <a:gd name="T5" fmla="*/ 38 h 39"/>
                <a:gd name="T6" fmla="*/ 19 w 35"/>
                <a:gd name="T7" fmla="*/ 36 h 39"/>
                <a:gd name="T8" fmla="*/ 18 w 35"/>
                <a:gd name="T9" fmla="*/ 33 h 39"/>
                <a:gd name="T10" fmla="*/ 17 w 35"/>
                <a:gd name="T11" fmla="*/ 32 h 39"/>
                <a:gd name="T12" fmla="*/ 19 w 35"/>
                <a:gd name="T13" fmla="*/ 29 h 39"/>
                <a:gd name="T14" fmla="*/ 23 w 35"/>
                <a:gd name="T15" fmla="*/ 29 h 39"/>
                <a:gd name="T16" fmla="*/ 23 w 35"/>
                <a:gd name="T17" fmla="*/ 27 h 39"/>
                <a:gd name="T18" fmla="*/ 25 w 35"/>
                <a:gd name="T19" fmla="*/ 27 h 39"/>
                <a:gd name="T20" fmla="*/ 27 w 35"/>
                <a:gd name="T21" fmla="*/ 29 h 39"/>
                <a:gd name="T22" fmla="*/ 30 w 35"/>
                <a:gd name="T23" fmla="*/ 29 h 39"/>
                <a:gd name="T24" fmla="*/ 32 w 35"/>
                <a:gd name="T25" fmla="*/ 29 h 39"/>
                <a:gd name="T26" fmla="*/ 33 w 35"/>
                <a:gd name="T27" fmla="*/ 30 h 39"/>
                <a:gd name="T28" fmla="*/ 34 w 35"/>
                <a:gd name="T29" fmla="*/ 28 h 39"/>
                <a:gd name="T30" fmla="*/ 35 w 35"/>
                <a:gd name="T31" fmla="*/ 25 h 39"/>
                <a:gd name="T32" fmla="*/ 35 w 35"/>
                <a:gd name="T33" fmla="*/ 22 h 39"/>
                <a:gd name="T34" fmla="*/ 35 w 35"/>
                <a:gd name="T35" fmla="*/ 18 h 39"/>
                <a:gd name="T36" fmla="*/ 33 w 35"/>
                <a:gd name="T37" fmla="*/ 17 h 39"/>
                <a:gd name="T38" fmla="*/ 31 w 35"/>
                <a:gd name="T39" fmla="*/ 15 h 39"/>
                <a:gd name="T40" fmla="*/ 32 w 35"/>
                <a:gd name="T41" fmla="*/ 13 h 39"/>
                <a:gd name="T42" fmla="*/ 34 w 35"/>
                <a:gd name="T43" fmla="*/ 11 h 39"/>
                <a:gd name="T44" fmla="*/ 35 w 35"/>
                <a:gd name="T45" fmla="*/ 8 h 39"/>
                <a:gd name="T46" fmla="*/ 33 w 35"/>
                <a:gd name="T47" fmla="*/ 6 h 39"/>
                <a:gd name="T48" fmla="*/ 31 w 35"/>
                <a:gd name="T49" fmla="*/ 6 h 39"/>
                <a:gd name="T50" fmla="*/ 28 w 35"/>
                <a:gd name="T51" fmla="*/ 7 h 39"/>
                <a:gd name="T52" fmla="*/ 27 w 35"/>
                <a:gd name="T53" fmla="*/ 6 h 39"/>
                <a:gd name="T54" fmla="*/ 27 w 35"/>
                <a:gd name="T55" fmla="*/ 4 h 39"/>
                <a:gd name="T56" fmla="*/ 27 w 35"/>
                <a:gd name="T57" fmla="*/ 2 h 39"/>
                <a:gd name="T58" fmla="*/ 16 w 35"/>
                <a:gd name="T59" fmla="*/ 0 h 39"/>
                <a:gd name="T60" fmla="*/ 5 w 35"/>
                <a:gd name="T61" fmla="*/ 8 h 39"/>
                <a:gd name="T62" fmla="*/ 4 w 35"/>
                <a:gd name="T63" fmla="*/ 10 h 39"/>
                <a:gd name="T64" fmla="*/ 3 w 35"/>
                <a:gd name="T65" fmla="*/ 11 h 39"/>
                <a:gd name="T66" fmla="*/ 4 w 35"/>
                <a:gd name="T67" fmla="*/ 12 h 39"/>
                <a:gd name="T68" fmla="*/ 5 w 35"/>
                <a:gd name="T69" fmla="*/ 13 h 39"/>
                <a:gd name="T70" fmla="*/ 3 w 35"/>
                <a:gd name="T71" fmla="*/ 13 h 39"/>
                <a:gd name="T72" fmla="*/ 3 w 35"/>
                <a:gd name="T73" fmla="*/ 16 h 39"/>
                <a:gd name="T74" fmla="*/ 2 w 35"/>
                <a:gd name="T75" fmla="*/ 19 h 39"/>
                <a:gd name="T76" fmla="*/ 0 w 35"/>
                <a:gd name="T77" fmla="*/ 22 h 39"/>
                <a:gd name="T78" fmla="*/ 2 w 35"/>
                <a:gd name="T79" fmla="*/ 24 h 39"/>
                <a:gd name="T80" fmla="*/ 3 w 35"/>
                <a:gd name="T81" fmla="*/ 25 h 39"/>
                <a:gd name="T82" fmla="*/ 3 w 35"/>
                <a:gd name="T83" fmla="*/ 27 h 39"/>
                <a:gd name="T84" fmla="*/ 4 w 35"/>
                <a:gd name="T85" fmla="*/ 30 h 39"/>
                <a:gd name="T86" fmla="*/ 6 w 35"/>
                <a:gd name="T87" fmla="*/ 32 h 39"/>
                <a:gd name="T88" fmla="*/ 9 w 35"/>
                <a:gd name="T89" fmla="*/ 34 h 39"/>
                <a:gd name="T90" fmla="*/ 11 w 35"/>
                <a:gd name="T91" fmla="*/ 35 h 39"/>
                <a:gd name="T92" fmla="*/ 12 w 35"/>
                <a:gd name="T93" fmla="*/ 38 h 39"/>
                <a:gd name="T94" fmla="*/ 14 w 35"/>
                <a:gd name="T9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" h="39">
                  <a:moveTo>
                    <a:pt x="14" y="39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4" y="27"/>
                    <a:pt x="4" y="28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3" y="39"/>
                    <a:pt x="13" y="39"/>
                  </a:cubicBezTo>
                  <a:lnTo>
                    <a:pt x="14" y="3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7" name="Freeform 447">
              <a:extLst>
                <a:ext uri="{FF2B5EF4-FFF2-40B4-BE49-F238E27FC236}">
                  <a16:creationId xmlns:a16="http://schemas.microsoft.com/office/drawing/2014/main" id="{D0004752-B8BD-89FC-6A8F-671251FE5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506"/>
              <a:ext cx="31" cy="19"/>
            </a:xfrm>
            <a:custGeom>
              <a:avLst/>
              <a:gdLst>
                <a:gd name="T0" fmla="*/ 5 w 31"/>
                <a:gd name="T1" fmla="*/ 19 h 19"/>
                <a:gd name="T2" fmla="*/ 31 w 31"/>
                <a:gd name="T3" fmla="*/ 19 h 19"/>
                <a:gd name="T4" fmla="*/ 31 w 31"/>
                <a:gd name="T5" fmla="*/ 0 h 19"/>
                <a:gd name="T6" fmla="*/ 28 w 31"/>
                <a:gd name="T7" fmla="*/ 0 h 19"/>
                <a:gd name="T8" fmla="*/ 28 w 31"/>
                <a:gd name="T9" fmla="*/ 2 h 19"/>
                <a:gd name="T10" fmla="*/ 7 w 31"/>
                <a:gd name="T11" fmla="*/ 0 h 19"/>
                <a:gd name="T12" fmla="*/ 7 w 31"/>
                <a:gd name="T13" fmla="*/ 5 h 19"/>
                <a:gd name="T14" fmla="*/ 7 w 31"/>
                <a:gd name="T15" fmla="*/ 7 h 19"/>
                <a:gd name="T16" fmla="*/ 5 w 31"/>
                <a:gd name="T17" fmla="*/ 7 h 19"/>
                <a:gd name="T18" fmla="*/ 2 w 31"/>
                <a:gd name="T19" fmla="*/ 12 h 19"/>
                <a:gd name="T20" fmla="*/ 0 w 31"/>
                <a:gd name="T21" fmla="*/ 12 h 19"/>
                <a:gd name="T22" fmla="*/ 0 w 31"/>
                <a:gd name="T23" fmla="*/ 17 h 19"/>
                <a:gd name="T24" fmla="*/ 2 w 31"/>
                <a:gd name="T25" fmla="*/ 17 h 19"/>
                <a:gd name="T26" fmla="*/ 5 w 31"/>
                <a:gd name="T27" fmla="*/ 17 h 19"/>
                <a:gd name="T28" fmla="*/ 5 w 3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19">
                  <a:moveTo>
                    <a:pt x="5" y="19"/>
                  </a:moveTo>
                  <a:lnTo>
                    <a:pt x="31" y="19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7" y="0"/>
                  </a:lnTo>
                  <a:lnTo>
                    <a:pt x="7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5" y="17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8" name="Freeform 448">
              <a:extLst>
                <a:ext uri="{FF2B5EF4-FFF2-40B4-BE49-F238E27FC236}">
                  <a16:creationId xmlns:a16="http://schemas.microsoft.com/office/drawing/2014/main" id="{3EB91991-7B1A-8DA2-5C00-4F7EC6EEB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2356"/>
              <a:ext cx="116" cy="159"/>
            </a:xfrm>
            <a:custGeom>
              <a:avLst/>
              <a:gdLst>
                <a:gd name="T0" fmla="*/ 48 w 49"/>
                <a:gd name="T1" fmla="*/ 66 h 67"/>
                <a:gd name="T2" fmla="*/ 45 w 49"/>
                <a:gd name="T3" fmla="*/ 66 h 67"/>
                <a:gd name="T4" fmla="*/ 39 w 49"/>
                <a:gd name="T5" fmla="*/ 64 h 67"/>
                <a:gd name="T6" fmla="*/ 35 w 49"/>
                <a:gd name="T7" fmla="*/ 64 h 67"/>
                <a:gd name="T8" fmla="*/ 30 w 49"/>
                <a:gd name="T9" fmla="*/ 64 h 67"/>
                <a:gd name="T10" fmla="*/ 18 w 49"/>
                <a:gd name="T11" fmla="*/ 64 h 67"/>
                <a:gd name="T12" fmla="*/ 9 w 49"/>
                <a:gd name="T13" fmla="*/ 62 h 67"/>
                <a:gd name="T14" fmla="*/ 9 w 49"/>
                <a:gd name="T15" fmla="*/ 60 h 67"/>
                <a:gd name="T16" fmla="*/ 9 w 49"/>
                <a:gd name="T17" fmla="*/ 57 h 67"/>
                <a:gd name="T18" fmla="*/ 8 w 49"/>
                <a:gd name="T19" fmla="*/ 55 h 67"/>
                <a:gd name="T20" fmla="*/ 8 w 49"/>
                <a:gd name="T21" fmla="*/ 52 h 67"/>
                <a:gd name="T22" fmla="*/ 6 w 49"/>
                <a:gd name="T23" fmla="*/ 52 h 67"/>
                <a:gd name="T24" fmla="*/ 3 w 49"/>
                <a:gd name="T25" fmla="*/ 51 h 67"/>
                <a:gd name="T26" fmla="*/ 3 w 49"/>
                <a:gd name="T27" fmla="*/ 49 h 67"/>
                <a:gd name="T28" fmla="*/ 0 w 49"/>
                <a:gd name="T29" fmla="*/ 48 h 67"/>
                <a:gd name="T30" fmla="*/ 3 w 49"/>
                <a:gd name="T31" fmla="*/ 41 h 67"/>
                <a:gd name="T32" fmla="*/ 8 w 49"/>
                <a:gd name="T33" fmla="*/ 36 h 67"/>
                <a:gd name="T34" fmla="*/ 12 w 49"/>
                <a:gd name="T35" fmla="*/ 34 h 67"/>
                <a:gd name="T36" fmla="*/ 14 w 49"/>
                <a:gd name="T37" fmla="*/ 33 h 67"/>
                <a:gd name="T38" fmla="*/ 17 w 49"/>
                <a:gd name="T39" fmla="*/ 36 h 67"/>
                <a:gd name="T40" fmla="*/ 18 w 49"/>
                <a:gd name="T41" fmla="*/ 37 h 67"/>
                <a:gd name="T42" fmla="*/ 20 w 49"/>
                <a:gd name="T43" fmla="*/ 34 h 67"/>
                <a:gd name="T44" fmla="*/ 22 w 49"/>
                <a:gd name="T45" fmla="*/ 31 h 67"/>
                <a:gd name="T46" fmla="*/ 24 w 49"/>
                <a:gd name="T47" fmla="*/ 27 h 67"/>
                <a:gd name="T48" fmla="*/ 26 w 49"/>
                <a:gd name="T49" fmla="*/ 23 h 67"/>
                <a:gd name="T50" fmla="*/ 28 w 49"/>
                <a:gd name="T51" fmla="*/ 19 h 67"/>
                <a:gd name="T52" fmla="*/ 31 w 49"/>
                <a:gd name="T53" fmla="*/ 15 h 67"/>
                <a:gd name="T54" fmla="*/ 32 w 49"/>
                <a:gd name="T55" fmla="*/ 12 h 67"/>
                <a:gd name="T56" fmla="*/ 34 w 49"/>
                <a:gd name="T57" fmla="*/ 8 h 67"/>
                <a:gd name="T58" fmla="*/ 38 w 49"/>
                <a:gd name="T59" fmla="*/ 5 h 67"/>
                <a:gd name="T60" fmla="*/ 39 w 49"/>
                <a:gd name="T61" fmla="*/ 2 h 67"/>
                <a:gd name="T62" fmla="*/ 41 w 49"/>
                <a:gd name="T63" fmla="*/ 6 h 67"/>
                <a:gd name="T64" fmla="*/ 45 w 49"/>
                <a:gd name="T65" fmla="*/ 15 h 67"/>
                <a:gd name="T66" fmla="*/ 35 w 49"/>
                <a:gd name="T67" fmla="*/ 17 h 67"/>
                <a:gd name="T68" fmla="*/ 40 w 49"/>
                <a:gd name="T69" fmla="*/ 22 h 67"/>
                <a:gd name="T70" fmla="*/ 45 w 49"/>
                <a:gd name="T71" fmla="*/ 28 h 67"/>
                <a:gd name="T72" fmla="*/ 43 w 49"/>
                <a:gd name="T73" fmla="*/ 33 h 67"/>
                <a:gd name="T74" fmla="*/ 41 w 49"/>
                <a:gd name="T75" fmla="*/ 36 h 67"/>
                <a:gd name="T76" fmla="*/ 39 w 49"/>
                <a:gd name="T77" fmla="*/ 39 h 67"/>
                <a:gd name="T78" fmla="*/ 39 w 49"/>
                <a:gd name="T79" fmla="*/ 44 h 67"/>
                <a:gd name="T80" fmla="*/ 40 w 49"/>
                <a:gd name="T81" fmla="*/ 48 h 67"/>
                <a:gd name="T82" fmla="*/ 43 w 49"/>
                <a:gd name="T83" fmla="*/ 53 h 67"/>
                <a:gd name="T84" fmla="*/ 46 w 49"/>
                <a:gd name="T85" fmla="*/ 58 h 67"/>
                <a:gd name="T86" fmla="*/ 48 w 49"/>
                <a:gd name="T87" fmla="*/ 6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67">
                  <a:moveTo>
                    <a:pt x="49" y="62"/>
                  </a:moveTo>
                  <a:cubicBezTo>
                    <a:pt x="49" y="64"/>
                    <a:pt x="49" y="64"/>
                    <a:pt x="49" y="64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8" y="67"/>
                    <a:pt x="47" y="66"/>
                    <a:pt x="47" y="66"/>
                  </a:cubicBezTo>
                  <a:cubicBezTo>
                    <a:pt x="46" y="66"/>
                    <a:pt x="45" y="66"/>
                    <a:pt x="45" y="66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9" y="61"/>
                    <a:pt x="9" y="60"/>
                    <a:pt x="9" y="60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0" y="59"/>
                    <a:pt x="10" y="58"/>
                    <a:pt x="10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6"/>
                    <a:pt x="8" y="56"/>
                    <a:pt x="8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4"/>
                    <a:pt x="8" y="54"/>
                  </a:cubicBezTo>
                  <a:cubicBezTo>
                    <a:pt x="8" y="54"/>
                    <a:pt x="8" y="53"/>
                    <a:pt x="8" y="53"/>
                  </a:cubicBezTo>
                  <a:cubicBezTo>
                    <a:pt x="8" y="53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3" y="51"/>
                    <a:pt x="3" y="51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0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3" y="44"/>
                    <a:pt x="3" y="44"/>
                  </a:cubicBezTo>
                  <a:cubicBezTo>
                    <a:pt x="3" y="43"/>
                    <a:pt x="3" y="41"/>
                    <a:pt x="3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4"/>
                    <a:pt x="20" y="34"/>
                  </a:cubicBezTo>
                  <a:cubicBezTo>
                    <a:pt x="20" y="34"/>
                    <a:pt x="21" y="33"/>
                    <a:pt x="21" y="33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2"/>
                    <a:pt x="22" y="31"/>
                    <a:pt x="22" y="31"/>
                  </a:cubicBezTo>
                  <a:cubicBezTo>
                    <a:pt x="22" y="31"/>
                    <a:pt x="23" y="30"/>
                    <a:pt x="23" y="30"/>
                  </a:cubicBezTo>
                  <a:cubicBezTo>
                    <a:pt x="23" y="30"/>
                    <a:pt x="24" y="28"/>
                    <a:pt x="24" y="28"/>
                  </a:cubicBezTo>
                  <a:cubicBezTo>
                    <a:pt x="24" y="28"/>
                    <a:pt x="24" y="27"/>
                    <a:pt x="24" y="2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9" y="41"/>
                    <a:pt x="39" y="41"/>
                  </a:cubicBezTo>
                  <a:cubicBezTo>
                    <a:pt x="39" y="42"/>
                    <a:pt x="39" y="44"/>
                    <a:pt x="39" y="44"/>
                  </a:cubicBezTo>
                  <a:cubicBezTo>
                    <a:pt x="39" y="44"/>
                    <a:pt x="39" y="45"/>
                    <a:pt x="39" y="45"/>
                  </a:cubicBezTo>
                  <a:cubicBezTo>
                    <a:pt x="39" y="45"/>
                    <a:pt x="39" y="47"/>
                    <a:pt x="39" y="47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9"/>
                    <a:pt x="42" y="50"/>
                    <a:pt x="42" y="51"/>
                  </a:cubicBezTo>
                  <a:cubicBezTo>
                    <a:pt x="42" y="51"/>
                    <a:pt x="43" y="53"/>
                    <a:pt x="43" y="53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4" y="55"/>
                    <a:pt x="44" y="56"/>
                  </a:cubicBezTo>
                  <a:cubicBezTo>
                    <a:pt x="44" y="57"/>
                    <a:pt x="46" y="58"/>
                    <a:pt x="46" y="58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8" y="61"/>
                    <a:pt x="48" y="61"/>
                    <a:pt x="48" y="61"/>
                  </a:cubicBezTo>
                  <a:lnTo>
                    <a:pt x="49" y="6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9" name="Freeform 449">
              <a:extLst>
                <a:ext uri="{FF2B5EF4-FFF2-40B4-BE49-F238E27FC236}">
                  <a16:creationId xmlns:a16="http://schemas.microsoft.com/office/drawing/2014/main" id="{48951C4F-2902-3BA9-3757-C1ECFD0CF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" y="2378"/>
              <a:ext cx="192" cy="126"/>
            </a:xfrm>
            <a:custGeom>
              <a:avLst/>
              <a:gdLst>
                <a:gd name="T0" fmla="*/ 26 w 81"/>
                <a:gd name="T1" fmla="*/ 41 h 53"/>
                <a:gd name="T2" fmla="*/ 31 w 81"/>
                <a:gd name="T3" fmla="*/ 37 h 53"/>
                <a:gd name="T4" fmla="*/ 38 w 81"/>
                <a:gd name="T5" fmla="*/ 40 h 53"/>
                <a:gd name="T6" fmla="*/ 42 w 81"/>
                <a:gd name="T7" fmla="*/ 41 h 53"/>
                <a:gd name="T8" fmla="*/ 47 w 81"/>
                <a:gd name="T9" fmla="*/ 42 h 53"/>
                <a:gd name="T10" fmla="*/ 51 w 81"/>
                <a:gd name="T11" fmla="*/ 41 h 53"/>
                <a:gd name="T12" fmla="*/ 54 w 81"/>
                <a:gd name="T13" fmla="*/ 39 h 53"/>
                <a:gd name="T14" fmla="*/ 58 w 81"/>
                <a:gd name="T15" fmla="*/ 39 h 53"/>
                <a:gd name="T16" fmla="*/ 62 w 81"/>
                <a:gd name="T17" fmla="*/ 37 h 53"/>
                <a:gd name="T18" fmla="*/ 65 w 81"/>
                <a:gd name="T19" fmla="*/ 38 h 53"/>
                <a:gd name="T20" fmla="*/ 68 w 81"/>
                <a:gd name="T21" fmla="*/ 36 h 53"/>
                <a:gd name="T22" fmla="*/ 72 w 81"/>
                <a:gd name="T23" fmla="*/ 36 h 53"/>
                <a:gd name="T24" fmla="*/ 75 w 81"/>
                <a:gd name="T25" fmla="*/ 37 h 53"/>
                <a:gd name="T26" fmla="*/ 79 w 81"/>
                <a:gd name="T27" fmla="*/ 36 h 53"/>
                <a:gd name="T28" fmla="*/ 80 w 81"/>
                <a:gd name="T29" fmla="*/ 34 h 53"/>
                <a:gd name="T30" fmla="*/ 78 w 81"/>
                <a:gd name="T31" fmla="*/ 32 h 53"/>
                <a:gd name="T32" fmla="*/ 76 w 81"/>
                <a:gd name="T33" fmla="*/ 31 h 53"/>
                <a:gd name="T34" fmla="*/ 74 w 81"/>
                <a:gd name="T35" fmla="*/ 29 h 53"/>
                <a:gd name="T36" fmla="*/ 73 w 81"/>
                <a:gd name="T37" fmla="*/ 26 h 53"/>
                <a:gd name="T38" fmla="*/ 71 w 81"/>
                <a:gd name="T39" fmla="*/ 23 h 53"/>
                <a:gd name="T40" fmla="*/ 68 w 81"/>
                <a:gd name="T41" fmla="*/ 22 h 53"/>
                <a:gd name="T42" fmla="*/ 68 w 81"/>
                <a:gd name="T43" fmla="*/ 19 h 53"/>
                <a:gd name="T44" fmla="*/ 65 w 81"/>
                <a:gd name="T45" fmla="*/ 17 h 53"/>
                <a:gd name="T46" fmla="*/ 62 w 81"/>
                <a:gd name="T47" fmla="*/ 17 h 53"/>
                <a:gd name="T48" fmla="*/ 61 w 81"/>
                <a:gd name="T49" fmla="*/ 14 h 53"/>
                <a:gd name="T50" fmla="*/ 58 w 81"/>
                <a:gd name="T51" fmla="*/ 14 h 53"/>
                <a:gd name="T52" fmla="*/ 57 w 81"/>
                <a:gd name="T53" fmla="*/ 14 h 53"/>
                <a:gd name="T54" fmla="*/ 57 w 81"/>
                <a:gd name="T55" fmla="*/ 11 h 53"/>
                <a:gd name="T56" fmla="*/ 58 w 81"/>
                <a:gd name="T57" fmla="*/ 9 h 53"/>
                <a:gd name="T58" fmla="*/ 57 w 81"/>
                <a:gd name="T59" fmla="*/ 6 h 53"/>
                <a:gd name="T60" fmla="*/ 53 w 81"/>
                <a:gd name="T61" fmla="*/ 1 h 53"/>
                <a:gd name="T62" fmla="*/ 48 w 81"/>
                <a:gd name="T63" fmla="*/ 1 h 53"/>
                <a:gd name="T64" fmla="*/ 46 w 81"/>
                <a:gd name="T65" fmla="*/ 3 h 53"/>
                <a:gd name="T66" fmla="*/ 42 w 81"/>
                <a:gd name="T67" fmla="*/ 7 h 53"/>
                <a:gd name="T68" fmla="*/ 35 w 81"/>
                <a:gd name="T69" fmla="*/ 12 h 53"/>
                <a:gd name="T70" fmla="*/ 28 w 81"/>
                <a:gd name="T71" fmla="*/ 13 h 53"/>
                <a:gd name="T72" fmla="*/ 28 w 81"/>
                <a:gd name="T73" fmla="*/ 15 h 53"/>
                <a:gd name="T74" fmla="*/ 23 w 81"/>
                <a:gd name="T75" fmla="*/ 19 h 53"/>
                <a:gd name="T76" fmla="*/ 17 w 81"/>
                <a:gd name="T77" fmla="*/ 20 h 53"/>
                <a:gd name="T78" fmla="*/ 13 w 81"/>
                <a:gd name="T79" fmla="*/ 19 h 53"/>
                <a:gd name="T80" fmla="*/ 9 w 81"/>
                <a:gd name="T81" fmla="*/ 22 h 53"/>
                <a:gd name="T82" fmla="*/ 5 w 81"/>
                <a:gd name="T83" fmla="*/ 23 h 53"/>
                <a:gd name="T84" fmla="*/ 4 w 81"/>
                <a:gd name="T85" fmla="*/ 25 h 53"/>
                <a:gd name="T86" fmla="*/ 3 w 81"/>
                <a:gd name="T87" fmla="*/ 27 h 53"/>
                <a:gd name="T88" fmla="*/ 2 w 81"/>
                <a:gd name="T89" fmla="*/ 29 h 53"/>
                <a:gd name="T90" fmla="*/ 0 w 81"/>
                <a:gd name="T91" fmla="*/ 31 h 53"/>
                <a:gd name="T92" fmla="*/ 1 w 81"/>
                <a:gd name="T93" fmla="*/ 35 h 53"/>
                <a:gd name="T94" fmla="*/ 1 w 81"/>
                <a:gd name="T95" fmla="*/ 38 h 53"/>
                <a:gd name="T96" fmla="*/ 3 w 81"/>
                <a:gd name="T97" fmla="*/ 40 h 53"/>
                <a:gd name="T98" fmla="*/ 5 w 81"/>
                <a:gd name="T99" fmla="*/ 44 h 53"/>
                <a:gd name="T100" fmla="*/ 6 w 81"/>
                <a:gd name="T101" fmla="*/ 47 h 53"/>
                <a:gd name="T102" fmla="*/ 9 w 81"/>
                <a:gd name="T103" fmla="*/ 50 h 53"/>
                <a:gd name="T104" fmla="*/ 10 w 81"/>
                <a:gd name="T105" fmla="*/ 52 h 53"/>
                <a:gd name="T106" fmla="*/ 12 w 81"/>
                <a:gd name="T107" fmla="*/ 52 h 53"/>
                <a:gd name="T108" fmla="*/ 13 w 81"/>
                <a:gd name="T109" fmla="*/ 47 h 53"/>
                <a:gd name="T110" fmla="*/ 17 w 81"/>
                <a:gd name="T111" fmla="*/ 46 h 53"/>
                <a:gd name="T112" fmla="*/ 21 w 81"/>
                <a:gd name="T113" fmla="*/ 47 h 53"/>
                <a:gd name="T114" fmla="*/ 26 w 81"/>
                <a:gd name="T11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" h="53">
                  <a:moveTo>
                    <a:pt x="26" y="43"/>
                  </a:moveTo>
                  <a:cubicBezTo>
                    <a:pt x="26" y="41"/>
                    <a:pt x="26" y="41"/>
                    <a:pt x="26" y="4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4" y="17"/>
                    <a:pt x="64" y="17"/>
                  </a:cubicBezTo>
                  <a:cubicBezTo>
                    <a:pt x="63" y="17"/>
                    <a:pt x="63" y="17"/>
                    <a:pt x="62" y="17"/>
                  </a:cubicBezTo>
                  <a:cubicBezTo>
                    <a:pt x="62" y="17"/>
                    <a:pt x="61" y="16"/>
                    <a:pt x="61" y="16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8" y="9"/>
                    <a:pt x="58" y="9"/>
                  </a:cubicBezTo>
                  <a:cubicBezTo>
                    <a:pt x="58" y="9"/>
                    <a:pt x="58" y="7"/>
                    <a:pt x="58" y="7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1" y="33"/>
                    <a:pt x="1" y="35"/>
                    <a:pt x="1" y="35"/>
                  </a:cubicBezTo>
                  <a:cubicBezTo>
                    <a:pt x="1" y="35"/>
                    <a:pt x="1" y="36"/>
                    <a:pt x="1" y="36"/>
                  </a:cubicBezTo>
                  <a:cubicBezTo>
                    <a:pt x="1" y="36"/>
                    <a:pt x="1" y="38"/>
                    <a:pt x="1" y="38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4" y="41"/>
                    <a:pt x="4" y="42"/>
                  </a:cubicBezTo>
                  <a:cubicBezTo>
                    <a:pt x="4" y="42"/>
                    <a:pt x="5" y="44"/>
                    <a:pt x="5" y="44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6" y="46"/>
                    <a:pt x="6" y="47"/>
                  </a:cubicBezTo>
                  <a:cubicBezTo>
                    <a:pt x="6" y="48"/>
                    <a:pt x="8" y="49"/>
                    <a:pt x="8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4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0" name="Freeform 450">
              <a:extLst>
                <a:ext uri="{FF2B5EF4-FFF2-40B4-BE49-F238E27FC236}">
                  <a16:creationId xmlns:a16="http://schemas.microsoft.com/office/drawing/2014/main" id="{751590C2-B5C1-B2E6-3703-AF5874BA7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" y="2344"/>
              <a:ext cx="14" cy="15"/>
            </a:xfrm>
            <a:custGeom>
              <a:avLst/>
              <a:gdLst>
                <a:gd name="T0" fmla="*/ 9 w 14"/>
                <a:gd name="T1" fmla="*/ 15 h 15"/>
                <a:gd name="T2" fmla="*/ 7 w 14"/>
                <a:gd name="T3" fmla="*/ 12 h 15"/>
                <a:gd name="T4" fmla="*/ 2 w 14"/>
                <a:gd name="T5" fmla="*/ 12 h 15"/>
                <a:gd name="T6" fmla="*/ 0 w 14"/>
                <a:gd name="T7" fmla="*/ 0 h 15"/>
                <a:gd name="T8" fmla="*/ 4 w 14"/>
                <a:gd name="T9" fmla="*/ 0 h 15"/>
                <a:gd name="T10" fmla="*/ 12 w 14"/>
                <a:gd name="T11" fmla="*/ 10 h 15"/>
                <a:gd name="T12" fmla="*/ 14 w 14"/>
                <a:gd name="T13" fmla="*/ 12 h 15"/>
                <a:gd name="T14" fmla="*/ 9 w 14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5">
                  <a:moveTo>
                    <a:pt x="9" y="15"/>
                  </a:moveTo>
                  <a:lnTo>
                    <a:pt x="7" y="12"/>
                  </a:lnTo>
                  <a:lnTo>
                    <a:pt x="2" y="12"/>
                  </a:lnTo>
                  <a:lnTo>
                    <a:pt x="0" y="0"/>
                  </a:lnTo>
                  <a:lnTo>
                    <a:pt x="4" y="0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1" name="Freeform 451">
              <a:extLst>
                <a:ext uri="{FF2B5EF4-FFF2-40B4-BE49-F238E27FC236}">
                  <a16:creationId xmlns:a16="http://schemas.microsoft.com/office/drawing/2014/main" id="{D7095AEE-12F9-737C-3A8F-2B1C730CE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183"/>
              <a:ext cx="232" cy="180"/>
            </a:xfrm>
            <a:custGeom>
              <a:avLst/>
              <a:gdLst>
                <a:gd name="T0" fmla="*/ 21 w 98"/>
                <a:gd name="T1" fmla="*/ 75 h 76"/>
                <a:gd name="T2" fmla="*/ 21 w 98"/>
                <a:gd name="T3" fmla="*/ 72 h 76"/>
                <a:gd name="T4" fmla="*/ 23 w 98"/>
                <a:gd name="T5" fmla="*/ 70 h 76"/>
                <a:gd name="T6" fmla="*/ 24 w 98"/>
                <a:gd name="T7" fmla="*/ 68 h 76"/>
                <a:gd name="T8" fmla="*/ 25 w 98"/>
                <a:gd name="T9" fmla="*/ 66 h 76"/>
                <a:gd name="T10" fmla="*/ 28 w 98"/>
                <a:gd name="T11" fmla="*/ 64 h 76"/>
                <a:gd name="T12" fmla="*/ 31 w 98"/>
                <a:gd name="T13" fmla="*/ 64 h 76"/>
                <a:gd name="T14" fmla="*/ 33 w 98"/>
                <a:gd name="T15" fmla="*/ 63 h 76"/>
                <a:gd name="T16" fmla="*/ 35 w 98"/>
                <a:gd name="T17" fmla="*/ 63 h 76"/>
                <a:gd name="T18" fmla="*/ 38 w 98"/>
                <a:gd name="T19" fmla="*/ 64 h 76"/>
                <a:gd name="T20" fmla="*/ 40 w 98"/>
                <a:gd name="T21" fmla="*/ 66 h 76"/>
                <a:gd name="T22" fmla="*/ 43 w 98"/>
                <a:gd name="T23" fmla="*/ 68 h 76"/>
                <a:gd name="T24" fmla="*/ 45 w 98"/>
                <a:gd name="T25" fmla="*/ 68 h 76"/>
                <a:gd name="T26" fmla="*/ 47 w 98"/>
                <a:gd name="T27" fmla="*/ 67 h 76"/>
                <a:gd name="T28" fmla="*/ 49 w 98"/>
                <a:gd name="T29" fmla="*/ 66 h 76"/>
                <a:gd name="T30" fmla="*/ 51 w 98"/>
                <a:gd name="T31" fmla="*/ 68 h 76"/>
                <a:gd name="T32" fmla="*/ 54 w 98"/>
                <a:gd name="T33" fmla="*/ 70 h 76"/>
                <a:gd name="T34" fmla="*/ 57 w 98"/>
                <a:gd name="T35" fmla="*/ 70 h 76"/>
                <a:gd name="T36" fmla="*/ 59 w 98"/>
                <a:gd name="T37" fmla="*/ 69 h 76"/>
                <a:gd name="T38" fmla="*/ 61 w 98"/>
                <a:gd name="T39" fmla="*/ 68 h 76"/>
                <a:gd name="T40" fmla="*/ 64 w 98"/>
                <a:gd name="T41" fmla="*/ 66 h 76"/>
                <a:gd name="T42" fmla="*/ 70 w 98"/>
                <a:gd name="T43" fmla="*/ 66 h 76"/>
                <a:gd name="T44" fmla="*/ 73 w 98"/>
                <a:gd name="T45" fmla="*/ 67 h 76"/>
                <a:gd name="T46" fmla="*/ 76 w 98"/>
                <a:gd name="T47" fmla="*/ 68 h 76"/>
                <a:gd name="T48" fmla="*/ 79 w 98"/>
                <a:gd name="T49" fmla="*/ 66 h 76"/>
                <a:gd name="T50" fmla="*/ 81 w 98"/>
                <a:gd name="T51" fmla="*/ 65 h 76"/>
                <a:gd name="T52" fmla="*/ 84 w 98"/>
                <a:gd name="T53" fmla="*/ 64 h 76"/>
                <a:gd name="T54" fmla="*/ 83 w 98"/>
                <a:gd name="T55" fmla="*/ 59 h 76"/>
                <a:gd name="T56" fmla="*/ 86 w 98"/>
                <a:gd name="T57" fmla="*/ 55 h 76"/>
                <a:gd name="T58" fmla="*/ 91 w 98"/>
                <a:gd name="T59" fmla="*/ 48 h 76"/>
                <a:gd name="T60" fmla="*/ 97 w 98"/>
                <a:gd name="T61" fmla="*/ 25 h 76"/>
                <a:gd name="T62" fmla="*/ 98 w 98"/>
                <a:gd name="T63" fmla="*/ 21 h 76"/>
                <a:gd name="T64" fmla="*/ 97 w 98"/>
                <a:gd name="T65" fmla="*/ 17 h 76"/>
                <a:gd name="T66" fmla="*/ 94 w 98"/>
                <a:gd name="T67" fmla="*/ 14 h 76"/>
                <a:gd name="T68" fmla="*/ 93 w 98"/>
                <a:gd name="T69" fmla="*/ 8 h 76"/>
                <a:gd name="T70" fmla="*/ 88 w 98"/>
                <a:gd name="T71" fmla="*/ 6 h 76"/>
                <a:gd name="T72" fmla="*/ 74 w 98"/>
                <a:gd name="T73" fmla="*/ 0 h 76"/>
                <a:gd name="T74" fmla="*/ 53 w 98"/>
                <a:gd name="T75" fmla="*/ 12 h 76"/>
                <a:gd name="T76" fmla="*/ 34 w 98"/>
                <a:gd name="T77" fmla="*/ 27 h 76"/>
                <a:gd name="T78" fmla="*/ 25 w 98"/>
                <a:gd name="T79" fmla="*/ 47 h 76"/>
                <a:gd name="T80" fmla="*/ 23 w 98"/>
                <a:gd name="T81" fmla="*/ 48 h 76"/>
                <a:gd name="T82" fmla="*/ 23 w 98"/>
                <a:gd name="T83" fmla="*/ 50 h 76"/>
                <a:gd name="T84" fmla="*/ 21 w 98"/>
                <a:gd name="T85" fmla="*/ 52 h 76"/>
                <a:gd name="T86" fmla="*/ 17 w 98"/>
                <a:gd name="T87" fmla="*/ 53 h 76"/>
                <a:gd name="T88" fmla="*/ 7 w 98"/>
                <a:gd name="T89" fmla="*/ 54 h 76"/>
                <a:gd name="T90" fmla="*/ 6 w 98"/>
                <a:gd name="T91" fmla="*/ 55 h 76"/>
                <a:gd name="T92" fmla="*/ 4 w 98"/>
                <a:gd name="T93" fmla="*/ 56 h 76"/>
                <a:gd name="T94" fmla="*/ 0 w 98"/>
                <a:gd name="T95" fmla="*/ 58 h 76"/>
                <a:gd name="T96" fmla="*/ 0 w 98"/>
                <a:gd name="T97" fmla="*/ 60 h 76"/>
                <a:gd name="T98" fmla="*/ 1 w 98"/>
                <a:gd name="T99" fmla="*/ 62 h 76"/>
                <a:gd name="T100" fmla="*/ 2 w 98"/>
                <a:gd name="T101" fmla="*/ 64 h 76"/>
                <a:gd name="T102" fmla="*/ 4 w 98"/>
                <a:gd name="T103" fmla="*/ 65 h 76"/>
                <a:gd name="T104" fmla="*/ 6 w 98"/>
                <a:gd name="T105" fmla="*/ 67 h 76"/>
                <a:gd name="T106" fmla="*/ 5 w 98"/>
                <a:gd name="T107" fmla="*/ 68 h 76"/>
                <a:gd name="T108" fmla="*/ 6 w 98"/>
                <a:gd name="T109" fmla="*/ 69 h 76"/>
                <a:gd name="T110" fmla="*/ 8 w 98"/>
                <a:gd name="T111" fmla="*/ 70 h 76"/>
                <a:gd name="T112" fmla="*/ 9 w 98"/>
                <a:gd name="T113" fmla="*/ 71 h 76"/>
                <a:gd name="T114" fmla="*/ 11 w 98"/>
                <a:gd name="T115" fmla="*/ 70 h 76"/>
                <a:gd name="T116" fmla="*/ 13 w 98"/>
                <a:gd name="T117" fmla="*/ 72 h 76"/>
                <a:gd name="T118" fmla="*/ 13 w 98"/>
                <a:gd name="T119" fmla="*/ 75 h 76"/>
                <a:gd name="T120" fmla="*/ 15 w 98"/>
                <a:gd name="T121" fmla="*/ 73 h 76"/>
                <a:gd name="T122" fmla="*/ 18 w 98"/>
                <a:gd name="T123" fmla="*/ 74 h 76"/>
                <a:gd name="T124" fmla="*/ 20 w 98"/>
                <a:gd name="T1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" h="76">
                  <a:moveTo>
                    <a:pt x="21" y="76"/>
                  </a:moveTo>
                  <a:cubicBezTo>
                    <a:pt x="21" y="75"/>
                    <a:pt x="21" y="75"/>
                    <a:pt x="21" y="75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7"/>
                    <a:pt x="51" y="68"/>
                    <a:pt x="51" y="68"/>
                  </a:cubicBezTo>
                  <a:cubicBezTo>
                    <a:pt x="51" y="68"/>
                    <a:pt x="52" y="69"/>
                    <a:pt x="52" y="69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66"/>
                    <a:pt x="69" y="66"/>
                    <a:pt x="70" y="66"/>
                  </a:cubicBezTo>
                  <a:cubicBezTo>
                    <a:pt x="70" y="66"/>
                    <a:pt x="71" y="66"/>
                    <a:pt x="71" y="66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81" y="65"/>
                    <a:pt x="81" y="65"/>
                    <a:pt x="81" y="65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20" y="76"/>
                    <a:pt x="20" y="76"/>
                    <a:pt x="20" y="76"/>
                  </a:cubicBezTo>
                  <a:lnTo>
                    <a:pt x="21" y="7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2" name="Freeform 452">
              <a:extLst>
                <a:ext uri="{FF2B5EF4-FFF2-40B4-BE49-F238E27FC236}">
                  <a16:creationId xmlns:a16="http://schemas.microsoft.com/office/drawing/2014/main" id="{02A2BF6C-CA93-8955-4093-420A27EF3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" y="2356"/>
              <a:ext cx="45" cy="91"/>
            </a:xfrm>
            <a:custGeom>
              <a:avLst/>
              <a:gdLst>
                <a:gd name="T0" fmla="*/ 28 w 45"/>
                <a:gd name="T1" fmla="*/ 88 h 91"/>
                <a:gd name="T2" fmla="*/ 28 w 45"/>
                <a:gd name="T3" fmla="*/ 79 h 91"/>
                <a:gd name="T4" fmla="*/ 31 w 45"/>
                <a:gd name="T5" fmla="*/ 74 h 91"/>
                <a:gd name="T6" fmla="*/ 31 w 45"/>
                <a:gd name="T7" fmla="*/ 67 h 91"/>
                <a:gd name="T8" fmla="*/ 31 w 45"/>
                <a:gd name="T9" fmla="*/ 62 h 91"/>
                <a:gd name="T10" fmla="*/ 31 w 45"/>
                <a:gd name="T11" fmla="*/ 57 h 91"/>
                <a:gd name="T12" fmla="*/ 31 w 45"/>
                <a:gd name="T13" fmla="*/ 55 h 91"/>
                <a:gd name="T14" fmla="*/ 31 w 45"/>
                <a:gd name="T15" fmla="*/ 50 h 91"/>
                <a:gd name="T16" fmla="*/ 31 w 45"/>
                <a:gd name="T17" fmla="*/ 50 h 91"/>
                <a:gd name="T18" fmla="*/ 33 w 45"/>
                <a:gd name="T19" fmla="*/ 48 h 91"/>
                <a:gd name="T20" fmla="*/ 35 w 45"/>
                <a:gd name="T21" fmla="*/ 45 h 91"/>
                <a:gd name="T22" fmla="*/ 35 w 45"/>
                <a:gd name="T23" fmla="*/ 43 h 91"/>
                <a:gd name="T24" fmla="*/ 38 w 45"/>
                <a:gd name="T25" fmla="*/ 41 h 91"/>
                <a:gd name="T26" fmla="*/ 40 w 45"/>
                <a:gd name="T27" fmla="*/ 36 h 91"/>
                <a:gd name="T28" fmla="*/ 40 w 45"/>
                <a:gd name="T29" fmla="*/ 33 h 91"/>
                <a:gd name="T30" fmla="*/ 42 w 45"/>
                <a:gd name="T31" fmla="*/ 29 h 91"/>
                <a:gd name="T32" fmla="*/ 42 w 45"/>
                <a:gd name="T33" fmla="*/ 26 h 91"/>
                <a:gd name="T34" fmla="*/ 45 w 45"/>
                <a:gd name="T35" fmla="*/ 24 h 91"/>
                <a:gd name="T36" fmla="*/ 45 w 45"/>
                <a:gd name="T37" fmla="*/ 19 h 91"/>
                <a:gd name="T38" fmla="*/ 42 w 45"/>
                <a:gd name="T39" fmla="*/ 17 h 91"/>
                <a:gd name="T40" fmla="*/ 40 w 45"/>
                <a:gd name="T41" fmla="*/ 14 h 91"/>
                <a:gd name="T42" fmla="*/ 40 w 45"/>
                <a:gd name="T43" fmla="*/ 12 h 91"/>
                <a:gd name="T44" fmla="*/ 42 w 45"/>
                <a:gd name="T45" fmla="*/ 7 h 91"/>
                <a:gd name="T46" fmla="*/ 40 w 45"/>
                <a:gd name="T47" fmla="*/ 7 h 91"/>
                <a:gd name="T48" fmla="*/ 38 w 45"/>
                <a:gd name="T49" fmla="*/ 5 h 91"/>
                <a:gd name="T50" fmla="*/ 35 w 45"/>
                <a:gd name="T51" fmla="*/ 3 h 91"/>
                <a:gd name="T52" fmla="*/ 33 w 45"/>
                <a:gd name="T53" fmla="*/ 0 h 91"/>
                <a:gd name="T54" fmla="*/ 28 w 45"/>
                <a:gd name="T55" fmla="*/ 0 h 91"/>
                <a:gd name="T56" fmla="*/ 26 w 45"/>
                <a:gd name="T57" fmla="*/ 0 h 91"/>
                <a:gd name="T58" fmla="*/ 23 w 45"/>
                <a:gd name="T59" fmla="*/ 5 h 91"/>
                <a:gd name="T60" fmla="*/ 26 w 45"/>
                <a:gd name="T61" fmla="*/ 7 h 91"/>
                <a:gd name="T62" fmla="*/ 23 w 45"/>
                <a:gd name="T63" fmla="*/ 10 h 91"/>
                <a:gd name="T64" fmla="*/ 21 w 45"/>
                <a:gd name="T65" fmla="*/ 12 h 91"/>
                <a:gd name="T66" fmla="*/ 19 w 45"/>
                <a:gd name="T67" fmla="*/ 12 h 91"/>
                <a:gd name="T68" fmla="*/ 9 w 45"/>
                <a:gd name="T69" fmla="*/ 14 h 91"/>
                <a:gd name="T70" fmla="*/ 2 w 45"/>
                <a:gd name="T71" fmla="*/ 19 h 91"/>
                <a:gd name="T72" fmla="*/ 2 w 45"/>
                <a:gd name="T73" fmla="*/ 24 h 91"/>
                <a:gd name="T74" fmla="*/ 0 w 45"/>
                <a:gd name="T75" fmla="*/ 29 h 91"/>
                <a:gd name="T76" fmla="*/ 9 w 45"/>
                <a:gd name="T77" fmla="*/ 36 h 91"/>
                <a:gd name="T78" fmla="*/ 9 w 45"/>
                <a:gd name="T79" fmla="*/ 43 h 91"/>
                <a:gd name="T80" fmla="*/ 14 w 45"/>
                <a:gd name="T81" fmla="*/ 50 h 91"/>
                <a:gd name="T82" fmla="*/ 14 w 45"/>
                <a:gd name="T83" fmla="*/ 79 h 91"/>
                <a:gd name="T84" fmla="*/ 12 w 45"/>
                <a:gd name="T85" fmla="*/ 81 h 91"/>
                <a:gd name="T86" fmla="*/ 12 w 45"/>
                <a:gd name="T87" fmla="*/ 86 h 91"/>
                <a:gd name="T88" fmla="*/ 16 w 45"/>
                <a:gd name="T89" fmla="*/ 88 h 91"/>
                <a:gd name="T90" fmla="*/ 16 w 45"/>
                <a:gd name="T91" fmla="*/ 91 h 91"/>
                <a:gd name="T92" fmla="*/ 19 w 45"/>
                <a:gd name="T93" fmla="*/ 91 h 91"/>
                <a:gd name="T94" fmla="*/ 21 w 45"/>
                <a:gd name="T95" fmla="*/ 91 h 91"/>
                <a:gd name="T96" fmla="*/ 28 w 45"/>
                <a:gd name="T97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91">
                  <a:moveTo>
                    <a:pt x="28" y="88"/>
                  </a:moveTo>
                  <a:lnTo>
                    <a:pt x="28" y="79"/>
                  </a:lnTo>
                  <a:lnTo>
                    <a:pt x="31" y="74"/>
                  </a:lnTo>
                  <a:lnTo>
                    <a:pt x="31" y="67"/>
                  </a:lnTo>
                  <a:lnTo>
                    <a:pt x="31" y="62"/>
                  </a:lnTo>
                  <a:lnTo>
                    <a:pt x="31" y="57"/>
                  </a:lnTo>
                  <a:lnTo>
                    <a:pt x="31" y="55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3" y="48"/>
                  </a:lnTo>
                  <a:lnTo>
                    <a:pt x="35" y="45"/>
                  </a:lnTo>
                  <a:lnTo>
                    <a:pt x="35" y="43"/>
                  </a:lnTo>
                  <a:lnTo>
                    <a:pt x="38" y="41"/>
                  </a:lnTo>
                  <a:lnTo>
                    <a:pt x="40" y="36"/>
                  </a:lnTo>
                  <a:lnTo>
                    <a:pt x="40" y="33"/>
                  </a:lnTo>
                  <a:lnTo>
                    <a:pt x="42" y="29"/>
                  </a:lnTo>
                  <a:lnTo>
                    <a:pt x="42" y="26"/>
                  </a:lnTo>
                  <a:lnTo>
                    <a:pt x="45" y="24"/>
                  </a:lnTo>
                  <a:lnTo>
                    <a:pt x="45" y="19"/>
                  </a:lnTo>
                  <a:lnTo>
                    <a:pt x="42" y="17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38" y="5"/>
                  </a:lnTo>
                  <a:lnTo>
                    <a:pt x="35" y="3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3" y="5"/>
                  </a:lnTo>
                  <a:lnTo>
                    <a:pt x="26" y="7"/>
                  </a:lnTo>
                  <a:lnTo>
                    <a:pt x="23" y="10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9" y="14"/>
                  </a:lnTo>
                  <a:lnTo>
                    <a:pt x="2" y="19"/>
                  </a:lnTo>
                  <a:lnTo>
                    <a:pt x="2" y="24"/>
                  </a:lnTo>
                  <a:lnTo>
                    <a:pt x="0" y="29"/>
                  </a:lnTo>
                  <a:lnTo>
                    <a:pt x="9" y="36"/>
                  </a:lnTo>
                  <a:lnTo>
                    <a:pt x="9" y="43"/>
                  </a:lnTo>
                  <a:lnTo>
                    <a:pt x="14" y="50"/>
                  </a:lnTo>
                  <a:lnTo>
                    <a:pt x="14" y="79"/>
                  </a:lnTo>
                  <a:lnTo>
                    <a:pt x="12" y="81"/>
                  </a:lnTo>
                  <a:lnTo>
                    <a:pt x="12" y="86"/>
                  </a:lnTo>
                  <a:lnTo>
                    <a:pt x="16" y="88"/>
                  </a:lnTo>
                  <a:lnTo>
                    <a:pt x="16" y="91"/>
                  </a:lnTo>
                  <a:lnTo>
                    <a:pt x="19" y="91"/>
                  </a:lnTo>
                  <a:lnTo>
                    <a:pt x="21" y="91"/>
                  </a:lnTo>
                  <a:lnTo>
                    <a:pt x="28" y="8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3" name="Freeform 453">
              <a:extLst>
                <a:ext uri="{FF2B5EF4-FFF2-40B4-BE49-F238E27FC236}">
                  <a16:creationId xmlns:a16="http://schemas.microsoft.com/office/drawing/2014/main" id="{9A076ADF-CE37-C4C9-278E-07C982D64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375"/>
              <a:ext cx="28" cy="76"/>
            </a:xfrm>
            <a:custGeom>
              <a:avLst/>
              <a:gdLst>
                <a:gd name="T0" fmla="*/ 28 w 28"/>
                <a:gd name="T1" fmla="*/ 72 h 76"/>
                <a:gd name="T2" fmla="*/ 28 w 28"/>
                <a:gd name="T3" fmla="*/ 69 h 76"/>
                <a:gd name="T4" fmla="*/ 24 w 28"/>
                <a:gd name="T5" fmla="*/ 67 h 76"/>
                <a:gd name="T6" fmla="*/ 24 w 28"/>
                <a:gd name="T7" fmla="*/ 62 h 76"/>
                <a:gd name="T8" fmla="*/ 26 w 28"/>
                <a:gd name="T9" fmla="*/ 60 h 76"/>
                <a:gd name="T10" fmla="*/ 26 w 28"/>
                <a:gd name="T11" fmla="*/ 31 h 76"/>
                <a:gd name="T12" fmla="*/ 21 w 28"/>
                <a:gd name="T13" fmla="*/ 24 h 76"/>
                <a:gd name="T14" fmla="*/ 21 w 28"/>
                <a:gd name="T15" fmla="*/ 17 h 76"/>
                <a:gd name="T16" fmla="*/ 12 w 28"/>
                <a:gd name="T17" fmla="*/ 10 h 76"/>
                <a:gd name="T18" fmla="*/ 14 w 28"/>
                <a:gd name="T19" fmla="*/ 5 h 76"/>
                <a:gd name="T20" fmla="*/ 14 w 28"/>
                <a:gd name="T21" fmla="*/ 0 h 76"/>
                <a:gd name="T22" fmla="*/ 0 w 28"/>
                <a:gd name="T23" fmla="*/ 0 h 76"/>
                <a:gd name="T24" fmla="*/ 0 w 28"/>
                <a:gd name="T25" fmla="*/ 5 h 76"/>
                <a:gd name="T26" fmla="*/ 5 w 28"/>
                <a:gd name="T27" fmla="*/ 10 h 76"/>
                <a:gd name="T28" fmla="*/ 5 w 28"/>
                <a:gd name="T29" fmla="*/ 24 h 76"/>
                <a:gd name="T30" fmla="*/ 9 w 28"/>
                <a:gd name="T31" fmla="*/ 48 h 76"/>
                <a:gd name="T32" fmla="*/ 9 w 28"/>
                <a:gd name="T33" fmla="*/ 52 h 76"/>
                <a:gd name="T34" fmla="*/ 9 w 28"/>
                <a:gd name="T35" fmla="*/ 60 h 76"/>
                <a:gd name="T36" fmla="*/ 9 w 28"/>
                <a:gd name="T37" fmla="*/ 64 h 76"/>
                <a:gd name="T38" fmla="*/ 16 w 28"/>
                <a:gd name="T39" fmla="*/ 76 h 76"/>
                <a:gd name="T40" fmla="*/ 21 w 28"/>
                <a:gd name="T41" fmla="*/ 74 h 76"/>
                <a:gd name="T42" fmla="*/ 24 w 28"/>
                <a:gd name="T43" fmla="*/ 74 h 76"/>
                <a:gd name="T44" fmla="*/ 26 w 28"/>
                <a:gd name="T45" fmla="*/ 74 h 76"/>
                <a:gd name="T46" fmla="*/ 28 w 28"/>
                <a:gd name="T47" fmla="*/ 7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76">
                  <a:moveTo>
                    <a:pt x="28" y="72"/>
                  </a:moveTo>
                  <a:lnTo>
                    <a:pt x="28" y="69"/>
                  </a:lnTo>
                  <a:lnTo>
                    <a:pt x="24" y="67"/>
                  </a:lnTo>
                  <a:lnTo>
                    <a:pt x="24" y="62"/>
                  </a:lnTo>
                  <a:lnTo>
                    <a:pt x="26" y="60"/>
                  </a:lnTo>
                  <a:lnTo>
                    <a:pt x="26" y="31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2" y="10"/>
                  </a:lnTo>
                  <a:lnTo>
                    <a:pt x="14" y="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5" y="10"/>
                  </a:lnTo>
                  <a:lnTo>
                    <a:pt x="5" y="24"/>
                  </a:lnTo>
                  <a:lnTo>
                    <a:pt x="9" y="48"/>
                  </a:lnTo>
                  <a:lnTo>
                    <a:pt x="9" y="52"/>
                  </a:lnTo>
                  <a:lnTo>
                    <a:pt x="9" y="60"/>
                  </a:lnTo>
                  <a:lnTo>
                    <a:pt x="9" y="64"/>
                  </a:lnTo>
                  <a:lnTo>
                    <a:pt x="16" y="76"/>
                  </a:lnTo>
                  <a:lnTo>
                    <a:pt x="21" y="74"/>
                  </a:lnTo>
                  <a:lnTo>
                    <a:pt x="24" y="74"/>
                  </a:lnTo>
                  <a:lnTo>
                    <a:pt x="26" y="74"/>
                  </a:lnTo>
                  <a:lnTo>
                    <a:pt x="28" y="7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4" name="Freeform 454">
              <a:extLst>
                <a:ext uri="{FF2B5EF4-FFF2-40B4-BE49-F238E27FC236}">
                  <a16:creationId xmlns:a16="http://schemas.microsoft.com/office/drawing/2014/main" id="{F2EB9E52-6F73-785F-4752-FFF20DEC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" y="2375"/>
              <a:ext cx="64" cy="93"/>
            </a:xfrm>
            <a:custGeom>
              <a:avLst/>
              <a:gdLst>
                <a:gd name="T0" fmla="*/ 27 w 27"/>
                <a:gd name="T1" fmla="*/ 32 h 39"/>
                <a:gd name="T2" fmla="*/ 24 w 27"/>
                <a:gd name="T3" fmla="*/ 27 h 39"/>
                <a:gd name="T4" fmla="*/ 24 w 27"/>
                <a:gd name="T5" fmla="*/ 20 h 39"/>
                <a:gd name="T6" fmla="*/ 22 w 27"/>
                <a:gd name="T7" fmla="*/ 10 h 39"/>
                <a:gd name="T8" fmla="*/ 22 w 27"/>
                <a:gd name="T9" fmla="*/ 4 h 39"/>
                <a:gd name="T10" fmla="*/ 20 w 27"/>
                <a:gd name="T11" fmla="*/ 2 h 39"/>
                <a:gd name="T12" fmla="*/ 20 w 27"/>
                <a:gd name="T13" fmla="*/ 0 h 39"/>
                <a:gd name="T14" fmla="*/ 19 w 27"/>
                <a:gd name="T15" fmla="*/ 0 h 39"/>
                <a:gd name="T16" fmla="*/ 16 w 27"/>
                <a:gd name="T17" fmla="*/ 1 h 39"/>
                <a:gd name="T18" fmla="*/ 3 w 27"/>
                <a:gd name="T19" fmla="*/ 0 h 39"/>
                <a:gd name="T20" fmla="*/ 1 w 27"/>
                <a:gd name="T21" fmla="*/ 2 h 39"/>
                <a:gd name="T22" fmla="*/ 2 w 27"/>
                <a:gd name="T23" fmla="*/ 4 h 39"/>
                <a:gd name="T24" fmla="*/ 3 w 27"/>
                <a:gd name="T25" fmla="*/ 7 h 39"/>
                <a:gd name="T26" fmla="*/ 3 w 27"/>
                <a:gd name="T27" fmla="*/ 9 h 39"/>
                <a:gd name="T28" fmla="*/ 4 w 27"/>
                <a:gd name="T29" fmla="*/ 13 h 39"/>
                <a:gd name="T30" fmla="*/ 5 w 27"/>
                <a:gd name="T31" fmla="*/ 16 h 39"/>
                <a:gd name="T32" fmla="*/ 5 w 27"/>
                <a:gd name="T33" fmla="*/ 18 h 39"/>
                <a:gd name="T34" fmla="*/ 3 w 27"/>
                <a:gd name="T35" fmla="*/ 20 h 39"/>
                <a:gd name="T36" fmla="*/ 2 w 27"/>
                <a:gd name="T37" fmla="*/ 22 h 39"/>
                <a:gd name="T38" fmla="*/ 1 w 27"/>
                <a:gd name="T39" fmla="*/ 24 h 39"/>
                <a:gd name="T40" fmla="*/ 0 w 27"/>
                <a:gd name="T41" fmla="*/ 26 h 39"/>
                <a:gd name="T42" fmla="*/ 0 w 27"/>
                <a:gd name="T43" fmla="*/ 29 h 39"/>
                <a:gd name="T44" fmla="*/ 1 w 27"/>
                <a:gd name="T45" fmla="*/ 32 h 39"/>
                <a:gd name="T46" fmla="*/ 3 w 27"/>
                <a:gd name="T47" fmla="*/ 34 h 39"/>
                <a:gd name="T48" fmla="*/ 3 w 27"/>
                <a:gd name="T49" fmla="*/ 36 h 39"/>
                <a:gd name="T50" fmla="*/ 2 w 27"/>
                <a:gd name="T51" fmla="*/ 37 h 39"/>
                <a:gd name="T52" fmla="*/ 2 w 27"/>
                <a:gd name="T53" fmla="*/ 38 h 39"/>
                <a:gd name="T54" fmla="*/ 3 w 27"/>
                <a:gd name="T55" fmla="*/ 38 h 39"/>
                <a:gd name="T56" fmla="*/ 5 w 27"/>
                <a:gd name="T57" fmla="*/ 39 h 39"/>
                <a:gd name="T58" fmla="*/ 6 w 27"/>
                <a:gd name="T59" fmla="*/ 39 h 39"/>
                <a:gd name="T60" fmla="*/ 8 w 27"/>
                <a:gd name="T61" fmla="*/ 39 h 39"/>
                <a:gd name="T62" fmla="*/ 9 w 27"/>
                <a:gd name="T63" fmla="*/ 38 h 39"/>
                <a:gd name="T64" fmla="*/ 12 w 27"/>
                <a:gd name="T65" fmla="*/ 38 h 39"/>
                <a:gd name="T66" fmla="*/ 13 w 27"/>
                <a:gd name="T67" fmla="*/ 37 h 39"/>
                <a:gd name="T68" fmla="*/ 15 w 27"/>
                <a:gd name="T69" fmla="*/ 36 h 39"/>
                <a:gd name="T70" fmla="*/ 17 w 27"/>
                <a:gd name="T71" fmla="*/ 36 h 39"/>
                <a:gd name="T72" fmla="*/ 18 w 27"/>
                <a:gd name="T73" fmla="*/ 35 h 39"/>
                <a:gd name="T74" fmla="*/ 20 w 27"/>
                <a:gd name="T75" fmla="*/ 34 h 39"/>
                <a:gd name="T76" fmla="*/ 23 w 27"/>
                <a:gd name="T77" fmla="*/ 34 h 39"/>
                <a:gd name="T78" fmla="*/ 24 w 27"/>
                <a:gd name="T79" fmla="*/ 33 h 39"/>
                <a:gd name="T80" fmla="*/ 26 w 27"/>
                <a:gd name="T81" fmla="*/ 33 h 39"/>
                <a:gd name="T82" fmla="*/ 26 w 27"/>
                <a:gd name="T83" fmla="*/ 33 h 39"/>
                <a:gd name="T84" fmla="*/ 27 w 27"/>
                <a:gd name="T8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" h="39">
                  <a:moveTo>
                    <a:pt x="27" y="32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7" y="1"/>
                    <a:pt x="16" y="1"/>
                  </a:cubicBezTo>
                  <a:cubicBezTo>
                    <a:pt x="16" y="1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4"/>
                    <a:pt x="20" y="34"/>
                  </a:cubicBezTo>
                  <a:cubicBezTo>
                    <a:pt x="20" y="34"/>
                    <a:pt x="23" y="34"/>
                    <a:pt x="23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27" y="3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5" name="Freeform 455">
              <a:extLst>
                <a:ext uri="{FF2B5EF4-FFF2-40B4-BE49-F238E27FC236}">
                  <a16:creationId xmlns:a16="http://schemas.microsoft.com/office/drawing/2014/main" id="{9F756141-8F26-CD84-74F5-E409FDB99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382"/>
              <a:ext cx="88" cy="93"/>
            </a:xfrm>
            <a:custGeom>
              <a:avLst/>
              <a:gdLst>
                <a:gd name="T0" fmla="*/ 34 w 37"/>
                <a:gd name="T1" fmla="*/ 34 h 39"/>
                <a:gd name="T2" fmla="*/ 33 w 37"/>
                <a:gd name="T3" fmla="*/ 29 h 39"/>
                <a:gd name="T4" fmla="*/ 32 w 37"/>
                <a:gd name="T5" fmla="*/ 23 h 39"/>
                <a:gd name="T6" fmla="*/ 34 w 37"/>
                <a:gd name="T7" fmla="*/ 19 h 39"/>
                <a:gd name="T8" fmla="*/ 37 w 37"/>
                <a:gd name="T9" fmla="*/ 15 h 39"/>
                <a:gd name="T10" fmla="*/ 36 w 37"/>
                <a:gd name="T11" fmla="*/ 10 h 39"/>
                <a:gd name="T12" fmla="*/ 32 w 37"/>
                <a:gd name="T13" fmla="*/ 4 h 39"/>
                <a:gd name="T14" fmla="*/ 27 w 37"/>
                <a:gd name="T15" fmla="*/ 4 h 39"/>
                <a:gd name="T16" fmla="*/ 23 w 37"/>
                <a:gd name="T17" fmla="*/ 5 h 39"/>
                <a:gd name="T18" fmla="*/ 20 w 37"/>
                <a:gd name="T19" fmla="*/ 2 h 39"/>
                <a:gd name="T20" fmla="*/ 15 w 37"/>
                <a:gd name="T21" fmla="*/ 1 h 39"/>
                <a:gd name="T22" fmla="*/ 13 w 37"/>
                <a:gd name="T23" fmla="*/ 2 h 39"/>
                <a:gd name="T24" fmla="*/ 11 w 37"/>
                <a:gd name="T25" fmla="*/ 0 h 39"/>
                <a:gd name="T26" fmla="*/ 9 w 37"/>
                <a:gd name="T27" fmla="*/ 1 h 39"/>
                <a:gd name="T28" fmla="*/ 6 w 37"/>
                <a:gd name="T29" fmla="*/ 2 h 39"/>
                <a:gd name="T30" fmla="*/ 3 w 37"/>
                <a:gd name="T31" fmla="*/ 2 h 39"/>
                <a:gd name="T32" fmla="*/ 1 w 37"/>
                <a:gd name="T33" fmla="*/ 5 h 39"/>
                <a:gd name="T34" fmla="*/ 2 w 37"/>
                <a:gd name="T35" fmla="*/ 7 h 39"/>
                <a:gd name="T36" fmla="*/ 3 w 37"/>
                <a:gd name="T37" fmla="*/ 9 h 39"/>
                <a:gd name="T38" fmla="*/ 3 w 37"/>
                <a:gd name="T39" fmla="*/ 11 h 39"/>
                <a:gd name="T40" fmla="*/ 3 w 37"/>
                <a:gd name="T41" fmla="*/ 14 h 39"/>
                <a:gd name="T42" fmla="*/ 1 w 37"/>
                <a:gd name="T43" fmla="*/ 14 h 39"/>
                <a:gd name="T44" fmla="*/ 1 w 37"/>
                <a:gd name="T45" fmla="*/ 18 h 39"/>
                <a:gd name="T46" fmla="*/ 0 w 37"/>
                <a:gd name="T47" fmla="*/ 23 h 39"/>
                <a:gd name="T48" fmla="*/ 0 w 37"/>
                <a:gd name="T49" fmla="*/ 26 h 39"/>
                <a:gd name="T50" fmla="*/ 3 w 37"/>
                <a:gd name="T51" fmla="*/ 28 h 39"/>
                <a:gd name="T52" fmla="*/ 5 w 37"/>
                <a:gd name="T53" fmla="*/ 30 h 39"/>
                <a:gd name="T54" fmla="*/ 6 w 37"/>
                <a:gd name="T55" fmla="*/ 33 h 39"/>
                <a:gd name="T56" fmla="*/ 5 w 37"/>
                <a:gd name="T57" fmla="*/ 39 h 39"/>
                <a:gd name="T58" fmla="*/ 8 w 37"/>
                <a:gd name="T59" fmla="*/ 38 h 39"/>
                <a:gd name="T60" fmla="*/ 12 w 37"/>
                <a:gd name="T61" fmla="*/ 36 h 39"/>
                <a:gd name="T62" fmla="*/ 16 w 37"/>
                <a:gd name="T63" fmla="*/ 35 h 39"/>
                <a:gd name="T64" fmla="*/ 20 w 37"/>
                <a:gd name="T65" fmla="*/ 35 h 39"/>
                <a:gd name="T66" fmla="*/ 23 w 37"/>
                <a:gd name="T67" fmla="*/ 34 h 39"/>
                <a:gd name="T68" fmla="*/ 27 w 37"/>
                <a:gd name="T69" fmla="*/ 33 h 39"/>
                <a:gd name="T70" fmla="*/ 31 w 37"/>
                <a:gd name="T71" fmla="*/ 34 h 39"/>
                <a:gd name="T72" fmla="*/ 34 w 37"/>
                <a:gd name="T73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" h="39">
                  <a:moveTo>
                    <a:pt x="34" y="35"/>
                  </a:moveTo>
                  <a:cubicBezTo>
                    <a:pt x="34" y="34"/>
                    <a:pt x="34" y="34"/>
                    <a:pt x="34" y="34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2" y="18"/>
                    <a:pt x="1" y="18"/>
                  </a:cubicBezTo>
                  <a:cubicBezTo>
                    <a:pt x="1" y="19"/>
                    <a:pt x="0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lnTo>
                    <a:pt x="34" y="3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6" name="Freeform 456">
              <a:extLst>
                <a:ext uri="{FF2B5EF4-FFF2-40B4-BE49-F238E27FC236}">
                  <a16:creationId xmlns:a16="http://schemas.microsoft.com/office/drawing/2014/main" id="{6D8B8D7B-8689-B57F-7BAC-841923E01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2313"/>
              <a:ext cx="119" cy="84"/>
            </a:xfrm>
            <a:custGeom>
              <a:avLst/>
              <a:gdLst>
                <a:gd name="T0" fmla="*/ 0 w 50"/>
                <a:gd name="T1" fmla="*/ 28 h 35"/>
                <a:gd name="T2" fmla="*/ 1 w 50"/>
                <a:gd name="T3" fmla="*/ 26 h 35"/>
                <a:gd name="T4" fmla="*/ 1 w 50"/>
                <a:gd name="T5" fmla="*/ 23 h 35"/>
                <a:gd name="T6" fmla="*/ 2 w 50"/>
                <a:gd name="T7" fmla="*/ 21 h 35"/>
                <a:gd name="T8" fmla="*/ 5 w 50"/>
                <a:gd name="T9" fmla="*/ 20 h 35"/>
                <a:gd name="T10" fmla="*/ 6 w 50"/>
                <a:gd name="T11" fmla="*/ 16 h 35"/>
                <a:gd name="T12" fmla="*/ 7 w 50"/>
                <a:gd name="T13" fmla="*/ 13 h 35"/>
                <a:gd name="T14" fmla="*/ 11 w 50"/>
                <a:gd name="T15" fmla="*/ 11 h 35"/>
                <a:gd name="T16" fmla="*/ 13 w 50"/>
                <a:gd name="T17" fmla="*/ 12 h 35"/>
                <a:gd name="T18" fmla="*/ 15 w 50"/>
                <a:gd name="T19" fmla="*/ 9 h 35"/>
                <a:gd name="T20" fmla="*/ 19 w 50"/>
                <a:gd name="T21" fmla="*/ 6 h 35"/>
                <a:gd name="T22" fmla="*/ 23 w 50"/>
                <a:gd name="T23" fmla="*/ 3 h 35"/>
                <a:gd name="T24" fmla="*/ 28 w 50"/>
                <a:gd name="T25" fmla="*/ 1 h 35"/>
                <a:gd name="T26" fmla="*/ 32 w 50"/>
                <a:gd name="T27" fmla="*/ 0 h 35"/>
                <a:gd name="T28" fmla="*/ 36 w 50"/>
                <a:gd name="T29" fmla="*/ 1 h 35"/>
                <a:gd name="T30" fmla="*/ 36 w 50"/>
                <a:gd name="T31" fmla="*/ 5 h 35"/>
                <a:gd name="T32" fmla="*/ 37 w 50"/>
                <a:gd name="T33" fmla="*/ 7 h 35"/>
                <a:gd name="T34" fmla="*/ 40 w 50"/>
                <a:gd name="T35" fmla="*/ 10 h 35"/>
                <a:gd name="T36" fmla="*/ 42 w 50"/>
                <a:gd name="T37" fmla="*/ 12 h 35"/>
                <a:gd name="T38" fmla="*/ 41 w 50"/>
                <a:gd name="T39" fmla="*/ 14 h 35"/>
                <a:gd name="T40" fmla="*/ 44 w 50"/>
                <a:gd name="T41" fmla="*/ 16 h 35"/>
                <a:gd name="T42" fmla="*/ 47 w 50"/>
                <a:gd name="T43" fmla="*/ 15 h 35"/>
                <a:gd name="T44" fmla="*/ 48 w 50"/>
                <a:gd name="T45" fmla="*/ 19 h 35"/>
                <a:gd name="T46" fmla="*/ 49 w 50"/>
                <a:gd name="T47" fmla="*/ 22 h 35"/>
                <a:gd name="T48" fmla="*/ 47 w 50"/>
                <a:gd name="T49" fmla="*/ 23 h 35"/>
                <a:gd name="T50" fmla="*/ 40 w 50"/>
                <a:gd name="T51" fmla="*/ 26 h 35"/>
                <a:gd name="T52" fmla="*/ 33 w 50"/>
                <a:gd name="T53" fmla="*/ 26 h 35"/>
                <a:gd name="T54" fmla="*/ 17 w 50"/>
                <a:gd name="T55" fmla="*/ 26 h 35"/>
                <a:gd name="T56" fmla="*/ 16 w 50"/>
                <a:gd name="T57" fmla="*/ 30 h 35"/>
                <a:gd name="T58" fmla="*/ 17 w 50"/>
                <a:gd name="T59" fmla="*/ 35 h 35"/>
                <a:gd name="T60" fmla="*/ 12 w 50"/>
                <a:gd name="T61" fmla="*/ 33 h 35"/>
                <a:gd name="T62" fmla="*/ 7 w 50"/>
                <a:gd name="T63" fmla="*/ 35 h 35"/>
                <a:gd name="T64" fmla="*/ 3 w 50"/>
                <a:gd name="T65" fmla="*/ 32 h 35"/>
                <a:gd name="T66" fmla="*/ 0 w 50"/>
                <a:gd name="T67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35">
                  <a:moveTo>
                    <a:pt x="0" y="3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1" y="26"/>
                    <a:pt x="1" y="26"/>
                  </a:cubicBezTo>
                  <a:cubicBezTo>
                    <a:pt x="1" y="25"/>
                    <a:pt x="1" y="24"/>
                    <a:pt x="1" y="24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2" y="21"/>
                    <a:pt x="2" y="21"/>
                  </a:cubicBezTo>
                  <a:cubicBezTo>
                    <a:pt x="2" y="20"/>
                    <a:pt x="4" y="20"/>
                    <a:pt x="4" y="20"/>
                  </a:cubicBezTo>
                  <a:cubicBezTo>
                    <a:pt x="4" y="20"/>
                    <a:pt x="5" y="21"/>
                    <a:pt x="5" y="20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6" y="18"/>
                    <a:pt x="6" y="17"/>
                    <a:pt x="6" y="16"/>
                  </a:cubicBezTo>
                  <a:cubicBezTo>
                    <a:pt x="6" y="16"/>
                    <a:pt x="7" y="15"/>
                    <a:pt x="7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3" y="3"/>
                    <a:pt x="23" y="3"/>
                  </a:cubicBezTo>
                  <a:cubicBezTo>
                    <a:pt x="24" y="3"/>
                    <a:pt x="26" y="3"/>
                    <a:pt x="26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1"/>
                    <a:pt x="2" y="31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7" name="Freeform 457">
              <a:extLst>
                <a:ext uri="{FF2B5EF4-FFF2-40B4-BE49-F238E27FC236}">
                  <a16:creationId xmlns:a16="http://schemas.microsoft.com/office/drawing/2014/main" id="{43FA7CB9-B559-4DB8-6D34-0F684E1D7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2416"/>
              <a:ext cx="60" cy="59"/>
            </a:xfrm>
            <a:custGeom>
              <a:avLst/>
              <a:gdLst>
                <a:gd name="T0" fmla="*/ 57 w 60"/>
                <a:gd name="T1" fmla="*/ 59 h 59"/>
                <a:gd name="T2" fmla="*/ 57 w 60"/>
                <a:gd name="T3" fmla="*/ 50 h 59"/>
                <a:gd name="T4" fmla="*/ 60 w 60"/>
                <a:gd name="T5" fmla="*/ 45 h 59"/>
                <a:gd name="T6" fmla="*/ 60 w 60"/>
                <a:gd name="T7" fmla="*/ 40 h 59"/>
                <a:gd name="T8" fmla="*/ 57 w 60"/>
                <a:gd name="T9" fmla="*/ 35 h 59"/>
                <a:gd name="T10" fmla="*/ 52 w 60"/>
                <a:gd name="T11" fmla="*/ 33 h 59"/>
                <a:gd name="T12" fmla="*/ 48 w 60"/>
                <a:gd name="T13" fmla="*/ 31 h 59"/>
                <a:gd name="T14" fmla="*/ 45 w 60"/>
                <a:gd name="T15" fmla="*/ 28 h 59"/>
                <a:gd name="T16" fmla="*/ 45 w 60"/>
                <a:gd name="T17" fmla="*/ 11 h 59"/>
                <a:gd name="T18" fmla="*/ 43 w 60"/>
                <a:gd name="T19" fmla="*/ 9 h 59"/>
                <a:gd name="T20" fmla="*/ 41 w 60"/>
                <a:gd name="T21" fmla="*/ 14 h 59"/>
                <a:gd name="T22" fmla="*/ 36 w 60"/>
                <a:gd name="T23" fmla="*/ 16 h 59"/>
                <a:gd name="T24" fmla="*/ 31 w 60"/>
                <a:gd name="T25" fmla="*/ 16 h 59"/>
                <a:gd name="T26" fmla="*/ 29 w 60"/>
                <a:gd name="T27" fmla="*/ 14 h 59"/>
                <a:gd name="T28" fmla="*/ 29 w 60"/>
                <a:gd name="T29" fmla="*/ 9 h 59"/>
                <a:gd name="T30" fmla="*/ 26 w 60"/>
                <a:gd name="T31" fmla="*/ 0 h 59"/>
                <a:gd name="T32" fmla="*/ 22 w 60"/>
                <a:gd name="T33" fmla="*/ 0 h 59"/>
                <a:gd name="T34" fmla="*/ 17 w 60"/>
                <a:gd name="T35" fmla="*/ 0 h 59"/>
                <a:gd name="T36" fmla="*/ 17 w 60"/>
                <a:gd name="T37" fmla="*/ 2 h 59"/>
                <a:gd name="T38" fmla="*/ 12 w 60"/>
                <a:gd name="T39" fmla="*/ 7 h 59"/>
                <a:gd name="T40" fmla="*/ 10 w 60"/>
                <a:gd name="T41" fmla="*/ 7 h 59"/>
                <a:gd name="T42" fmla="*/ 5 w 60"/>
                <a:gd name="T43" fmla="*/ 14 h 59"/>
                <a:gd name="T44" fmla="*/ 0 w 60"/>
                <a:gd name="T45" fmla="*/ 21 h 59"/>
                <a:gd name="T46" fmla="*/ 3 w 60"/>
                <a:gd name="T47" fmla="*/ 23 h 59"/>
                <a:gd name="T48" fmla="*/ 5 w 60"/>
                <a:gd name="T49" fmla="*/ 26 h 59"/>
                <a:gd name="T50" fmla="*/ 5 w 60"/>
                <a:gd name="T51" fmla="*/ 28 h 59"/>
                <a:gd name="T52" fmla="*/ 12 w 60"/>
                <a:gd name="T53" fmla="*/ 33 h 59"/>
                <a:gd name="T54" fmla="*/ 17 w 60"/>
                <a:gd name="T55" fmla="*/ 33 h 59"/>
                <a:gd name="T56" fmla="*/ 19 w 60"/>
                <a:gd name="T57" fmla="*/ 35 h 59"/>
                <a:gd name="T58" fmla="*/ 22 w 60"/>
                <a:gd name="T59" fmla="*/ 38 h 59"/>
                <a:gd name="T60" fmla="*/ 24 w 60"/>
                <a:gd name="T61" fmla="*/ 42 h 59"/>
                <a:gd name="T62" fmla="*/ 26 w 60"/>
                <a:gd name="T63" fmla="*/ 45 h 59"/>
                <a:gd name="T64" fmla="*/ 31 w 60"/>
                <a:gd name="T65" fmla="*/ 47 h 59"/>
                <a:gd name="T66" fmla="*/ 36 w 60"/>
                <a:gd name="T67" fmla="*/ 52 h 59"/>
                <a:gd name="T68" fmla="*/ 38 w 60"/>
                <a:gd name="T69" fmla="*/ 52 h 59"/>
                <a:gd name="T70" fmla="*/ 45 w 60"/>
                <a:gd name="T71" fmla="*/ 54 h 59"/>
                <a:gd name="T72" fmla="*/ 48 w 60"/>
                <a:gd name="T73" fmla="*/ 54 h 59"/>
                <a:gd name="T74" fmla="*/ 50 w 60"/>
                <a:gd name="T75" fmla="*/ 57 h 59"/>
                <a:gd name="T76" fmla="*/ 52 w 60"/>
                <a:gd name="T77" fmla="*/ 59 h 59"/>
                <a:gd name="T78" fmla="*/ 57 w 60"/>
                <a:gd name="T7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9">
                  <a:moveTo>
                    <a:pt x="57" y="59"/>
                  </a:moveTo>
                  <a:lnTo>
                    <a:pt x="57" y="50"/>
                  </a:lnTo>
                  <a:lnTo>
                    <a:pt x="60" y="45"/>
                  </a:lnTo>
                  <a:lnTo>
                    <a:pt x="60" y="40"/>
                  </a:lnTo>
                  <a:lnTo>
                    <a:pt x="57" y="35"/>
                  </a:lnTo>
                  <a:lnTo>
                    <a:pt x="52" y="33"/>
                  </a:lnTo>
                  <a:lnTo>
                    <a:pt x="48" y="31"/>
                  </a:lnTo>
                  <a:lnTo>
                    <a:pt x="45" y="28"/>
                  </a:lnTo>
                  <a:lnTo>
                    <a:pt x="45" y="11"/>
                  </a:lnTo>
                  <a:lnTo>
                    <a:pt x="43" y="9"/>
                  </a:lnTo>
                  <a:lnTo>
                    <a:pt x="41" y="14"/>
                  </a:lnTo>
                  <a:lnTo>
                    <a:pt x="36" y="16"/>
                  </a:lnTo>
                  <a:lnTo>
                    <a:pt x="31" y="16"/>
                  </a:lnTo>
                  <a:lnTo>
                    <a:pt x="29" y="14"/>
                  </a:lnTo>
                  <a:lnTo>
                    <a:pt x="29" y="9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5" y="14"/>
                  </a:lnTo>
                  <a:lnTo>
                    <a:pt x="0" y="21"/>
                  </a:lnTo>
                  <a:lnTo>
                    <a:pt x="3" y="23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19" y="35"/>
                  </a:lnTo>
                  <a:lnTo>
                    <a:pt x="22" y="38"/>
                  </a:lnTo>
                  <a:lnTo>
                    <a:pt x="24" y="42"/>
                  </a:lnTo>
                  <a:lnTo>
                    <a:pt x="26" y="45"/>
                  </a:lnTo>
                  <a:lnTo>
                    <a:pt x="31" y="47"/>
                  </a:lnTo>
                  <a:lnTo>
                    <a:pt x="36" y="52"/>
                  </a:lnTo>
                  <a:lnTo>
                    <a:pt x="38" y="52"/>
                  </a:lnTo>
                  <a:lnTo>
                    <a:pt x="45" y="54"/>
                  </a:lnTo>
                  <a:lnTo>
                    <a:pt x="48" y="54"/>
                  </a:lnTo>
                  <a:lnTo>
                    <a:pt x="50" y="57"/>
                  </a:lnTo>
                  <a:lnTo>
                    <a:pt x="52" y="59"/>
                  </a:lnTo>
                  <a:lnTo>
                    <a:pt x="57" y="5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8" name="Freeform 458">
              <a:extLst>
                <a:ext uri="{FF2B5EF4-FFF2-40B4-BE49-F238E27FC236}">
                  <a16:creationId xmlns:a16="http://schemas.microsoft.com/office/drawing/2014/main" id="{BA74BA1E-1039-6C6C-2C7E-89AE3D2C4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89"/>
              <a:ext cx="45" cy="48"/>
            </a:xfrm>
            <a:custGeom>
              <a:avLst/>
              <a:gdLst>
                <a:gd name="T0" fmla="*/ 12 w 19"/>
                <a:gd name="T1" fmla="*/ 20 h 20"/>
                <a:gd name="T2" fmla="*/ 14 w 19"/>
                <a:gd name="T3" fmla="*/ 17 h 20"/>
                <a:gd name="T4" fmla="*/ 16 w 19"/>
                <a:gd name="T5" fmla="*/ 14 h 20"/>
                <a:gd name="T6" fmla="*/ 17 w 19"/>
                <a:gd name="T7" fmla="*/ 14 h 20"/>
                <a:gd name="T8" fmla="*/ 19 w 19"/>
                <a:gd name="T9" fmla="*/ 12 h 20"/>
                <a:gd name="T10" fmla="*/ 19 w 19"/>
                <a:gd name="T11" fmla="*/ 11 h 20"/>
                <a:gd name="T12" fmla="*/ 17 w 19"/>
                <a:gd name="T13" fmla="*/ 7 h 20"/>
                <a:gd name="T14" fmla="*/ 16 w 19"/>
                <a:gd name="T15" fmla="*/ 4 h 20"/>
                <a:gd name="T16" fmla="*/ 13 w 19"/>
                <a:gd name="T17" fmla="*/ 1 h 20"/>
                <a:gd name="T18" fmla="*/ 10 w 19"/>
                <a:gd name="T19" fmla="*/ 0 h 20"/>
                <a:gd name="T20" fmla="*/ 8 w 19"/>
                <a:gd name="T21" fmla="*/ 1 h 20"/>
                <a:gd name="T22" fmla="*/ 6 w 19"/>
                <a:gd name="T23" fmla="*/ 1 h 20"/>
                <a:gd name="T24" fmla="*/ 5 w 19"/>
                <a:gd name="T25" fmla="*/ 3 h 20"/>
                <a:gd name="T26" fmla="*/ 3 w 19"/>
                <a:gd name="T27" fmla="*/ 4 h 20"/>
                <a:gd name="T28" fmla="*/ 0 w 19"/>
                <a:gd name="T29" fmla="*/ 7 h 20"/>
                <a:gd name="T30" fmla="*/ 1 w 19"/>
                <a:gd name="T31" fmla="*/ 7 h 20"/>
                <a:gd name="T32" fmla="*/ 1 w 19"/>
                <a:gd name="T33" fmla="*/ 8 h 20"/>
                <a:gd name="T34" fmla="*/ 1 w 19"/>
                <a:gd name="T35" fmla="*/ 9 h 20"/>
                <a:gd name="T36" fmla="*/ 1 w 19"/>
                <a:gd name="T37" fmla="*/ 10 h 20"/>
                <a:gd name="T38" fmla="*/ 2 w 19"/>
                <a:gd name="T39" fmla="*/ 11 h 20"/>
                <a:gd name="T40" fmla="*/ 2 w 19"/>
                <a:gd name="T41" fmla="*/ 12 h 20"/>
                <a:gd name="T42" fmla="*/ 2 w 19"/>
                <a:gd name="T43" fmla="*/ 13 h 20"/>
                <a:gd name="T44" fmla="*/ 3 w 19"/>
                <a:gd name="T45" fmla="*/ 14 h 20"/>
                <a:gd name="T46" fmla="*/ 5 w 19"/>
                <a:gd name="T47" fmla="*/ 15 h 20"/>
                <a:gd name="T48" fmla="*/ 5 w 19"/>
                <a:gd name="T49" fmla="*/ 16 h 20"/>
                <a:gd name="T50" fmla="*/ 5 w 19"/>
                <a:gd name="T51" fmla="*/ 17 h 20"/>
                <a:gd name="T52" fmla="*/ 7 w 19"/>
                <a:gd name="T53" fmla="*/ 18 h 20"/>
                <a:gd name="T54" fmla="*/ 8 w 19"/>
                <a:gd name="T55" fmla="*/ 18 h 20"/>
                <a:gd name="T56" fmla="*/ 9 w 19"/>
                <a:gd name="T57" fmla="*/ 19 h 20"/>
                <a:gd name="T58" fmla="*/ 10 w 19"/>
                <a:gd name="T59" fmla="*/ 20 h 20"/>
                <a:gd name="T60" fmla="*/ 12 w 19"/>
                <a:gd name="T6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20">
                  <a:moveTo>
                    <a:pt x="12" y="20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2" y="2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" name="Freeform 459">
              <a:extLst>
                <a:ext uri="{FF2B5EF4-FFF2-40B4-BE49-F238E27FC236}">
                  <a16:creationId xmlns:a16="http://schemas.microsoft.com/office/drawing/2014/main" id="{42BC956A-DB95-6BBB-53AE-4E73A3779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351"/>
              <a:ext cx="107" cy="81"/>
            </a:xfrm>
            <a:custGeom>
              <a:avLst/>
              <a:gdLst>
                <a:gd name="T0" fmla="*/ 42 w 45"/>
                <a:gd name="T1" fmla="*/ 18 h 34"/>
                <a:gd name="T2" fmla="*/ 43 w 45"/>
                <a:gd name="T3" fmla="*/ 20 h 34"/>
                <a:gd name="T4" fmla="*/ 44 w 45"/>
                <a:gd name="T5" fmla="*/ 24 h 34"/>
                <a:gd name="T6" fmla="*/ 44 w 45"/>
                <a:gd name="T7" fmla="*/ 27 h 34"/>
                <a:gd name="T8" fmla="*/ 42 w 45"/>
                <a:gd name="T9" fmla="*/ 27 h 34"/>
                <a:gd name="T10" fmla="*/ 42 w 45"/>
                <a:gd name="T11" fmla="*/ 31 h 34"/>
                <a:gd name="T12" fmla="*/ 40 w 45"/>
                <a:gd name="T13" fmla="*/ 31 h 34"/>
                <a:gd name="T14" fmla="*/ 37 w 45"/>
                <a:gd name="T15" fmla="*/ 34 h 34"/>
                <a:gd name="T16" fmla="*/ 34 w 45"/>
                <a:gd name="T17" fmla="*/ 33 h 34"/>
                <a:gd name="T18" fmla="*/ 33 w 45"/>
                <a:gd name="T19" fmla="*/ 27 h 34"/>
                <a:gd name="T20" fmla="*/ 27 w 45"/>
                <a:gd name="T21" fmla="*/ 23 h 34"/>
                <a:gd name="T22" fmla="*/ 23 w 45"/>
                <a:gd name="T23" fmla="*/ 17 h 34"/>
                <a:gd name="T24" fmla="*/ 18 w 45"/>
                <a:gd name="T25" fmla="*/ 17 h 34"/>
                <a:gd name="T26" fmla="*/ 15 w 45"/>
                <a:gd name="T27" fmla="*/ 19 h 34"/>
                <a:gd name="T28" fmla="*/ 10 w 45"/>
                <a:gd name="T29" fmla="*/ 23 h 34"/>
                <a:gd name="T30" fmla="*/ 8 w 45"/>
                <a:gd name="T31" fmla="*/ 20 h 34"/>
                <a:gd name="T32" fmla="*/ 7 w 45"/>
                <a:gd name="T33" fmla="*/ 18 h 34"/>
                <a:gd name="T34" fmla="*/ 5 w 45"/>
                <a:gd name="T35" fmla="*/ 17 h 34"/>
                <a:gd name="T36" fmla="*/ 4 w 45"/>
                <a:gd name="T37" fmla="*/ 16 h 34"/>
                <a:gd name="T38" fmla="*/ 2 w 45"/>
                <a:gd name="T39" fmla="*/ 14 h 34"/>
                <a:gd name="T40" fmla="*/ 1 w 45"/>
                <a:gd name="T41" fmla="*/ 11 h 34"/>
                <a:gd name="T42" fmla="*/ 0 w 45"/>
                <a:gd name="T43" fmla="*/ 10 h 34"/>
                <a:gd name="T44" fmla="*/ 3 w 45"/>
                <a:gd name="T45" fmla="*/ 7 h 34"/>
                <a:gd name="T46" fmla="*/ 6 w 45"/>
                <a:gd name="T47" fmla="*/ 6 h 34"/>
                <a:gd name="T48" fmla="*/ 7 w 45"/>
                <a:gd name="T49" fmla="*/ 5 h 34"/>
                <a:gd name="T50" fmla="*/ 7 w 45"/>
                <a:gd name="T51" fmla="*/ 2 h 34"/>
                <a:gd name="T52" fmla="*/ 9 w 45"/>
                <a:gd name="T53" fmla="*/ 0 h 34"/>
                <a:gd name="T54" fmla="*/ 12 w 45"/>
                <a:gd name="T55" fmla="*/ 1 h 34"/>
                <a:gd name="T56" fmla="*/ 14 w 45"/>
                <a:gd name="T57" fmla="*/ 1 h 34"/>
                <a:gd name="T58" fmla="*/ 17 w 45"/>
                <a:gd name="T59" fmla="*/ 1 h 34"/>
                <a:gd name="T60" fmla="*/ 21 w 45"/>
                <a:gd name="T61" fmla="*/ 1 h 34"/>
                <a:gd name="T62" fmla="*/ 22 w 45"/>
                <a:gd name="T63" fmla="*/ 3 h 34"/>
                <a:gd name="T64" fmla="*/ 24 w 45"/>
                <a:gd name="T65" fmla="*/ 3 h 34"/>
                <a:gd name="T66" fmla="*/ 26 w 45"/>
                <a:gd name="T67" fmla="*/ 5 h 34"/>
                <a:gd name="T68" fmla="*/ 28 w 45"/>
                <a:gd name="T69" fmla="*/ 3 h 34"/>
                <a:gd name="T70" fmla="*/ 31 w 45"/>
                <a:gd name="T71" fmla="*/ 4 h 34"/>
                <a:gd name="T72" fmla="*/ 34 w 45"/>
                <a:gd name="T73" fmla="*/ 3 h 34"/>
                <a:gd name="T74" fmla="*/ 35 w 45"/>
                <a:gd name="T75" fmla="*/ 1 h 34"/>
                <a:gd name="T76" fmla="*/ 37 w 45"/>
                <a:gd name="T77" fmla="*/ 3 h 34"/>
                <a:gd name="T78" fmla="*/ 39 w 45"/>
                <a:gd name="T79" fmla="*/ 7 h 34"/>
                <a:gd name="T80" fmla="*/ 40 w 45"/>
                <a:gd name="T81" fmla="*/ 10 h 34"/>
                <a:gd name="T82" fmla="*/ 41 w 45"/>
                <a:gd name="T83" fmla="*/ 11 h 34"/>
                <a:gd name="T84" fmla="*/ 43 w 45"/>
                <a:gd name="T8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34">
                  <a:moveTo>
                    <a:pt x="43" y="16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3" y="31"/>
                    <a:pt x="42" y="31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8" y="20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4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2" y="14"/>
                    <a:pt x="2" y="14"/>
                  </a:cubicBezTo>
                  <a:cubicBezTo>
                    <a:pt x="2" y="13"/>
                    <a:pt x="2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4"/>
                    <a:pt x="23" y="4"/>
                  </a:cubicBezTo>
                  <a:cubicBezTo>
                    <a:pt x="23" y="4"/>
                    <a:pt x="24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9" y="7"/>
                  </a:cubicBezTo>
                  <a:cubicBezTo>
                    <a:pt x="39" y="7"/>
                    <a:pt x="40" y="8"/>
                    <a:pt x="40" y="8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0" name="Freeform 460">
              <a:extLst>
                <a:ext uri="{FF2B5EF4-FFF2-40B4-BE49-F238E27FC236}">
                  <a16:creationId xmlns:a16="http://schemas.microsoft.com/office/drawing/2014/main" id="{6DC2AD38-7C11-4E3C-236E-6638003AA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349"/>
              <a:ext cx="41" cy="26"/>
            </a:xfrm>
            <a:custGeom>
              <a:avLst/>
              <a:gdLst>
                <a:gd name="T0" fmla="*/ 17 w 17"/>
                <a:gd name="T1" fmla="*/ 1 h 11"/>
                <a:gd name="T2" fmla="*/ 17 w 17"/>
                <a:gd name="T3" fmla="*/ 3 h 11"/>
                <a:gd name="T4" fmla="*/ 16 w 17"/>
                <a:gd name="T5" fmla="*/ 4 h 11"/>
                <a:gd name="T6" fmla="*/ 17 w 17"/>
                <a:gd name="T7" fmla="*/ 6 h 11"/>
                <a:gd name="T8" fmla="*/ 17 w 17"/>
                <a:gd name="T9" fmla="*/ 7 h 11"/>
                <a:gd name="T10" fmla="*/ 16 w 17"/>
                <a:gd name="T11" fmla="*/ 7 h 11"/>
                <a:gd name="T12" fmla="*/ 14 w 17"/>
                <a:gd name="T13" fmla="*/ 7 h 11"/>
                <a:gd name="T14" fmla="*/ 13 w 17"/>
                <a:gd name="T15" fmla="*/ 8 h 11"/>
                <a:gd name="T16" fmla="*/ 12 w 17"/>
                <a:gd name="T17" fmla="*/ 8 h 11"/>
                <a:gd name="T18" fmla="*/ 10 w 17"/>
                <a:gd name="T19" fmla="*/ 11 h 11"/>
                <a:gd name="T20" fmla="*/ 8 w 17"/>
                <a:gd name="T21" fmla="*/ 11 h 11"/>
                <a:gd name="T22" fmla="*/ 7 w 17"/>
                <a:gd name="T23" fmla="*/ 10 h 11"/>
                <a:gd name="T24" fmla="*/ 7 w 17"/>
                <a:gd name="T25" fmla="*/ 10 h 11"/>
                <a:gd name="T26" fmla="*/ 6 w 17"/>
                <a:gd name="T27" fmla="*/ 9 h 11"/>
                <a:gd name="T28" fmla="*/ 7 w 17"/>
                <a:gd name="T29" fmla="*/ 8 h 11"/>
                <a:gd name="T30" fmla="*/ 7 w 17"/>
                <a:gd name="T31" fmla="*/ 7 h 11"/>
                <a:gd name="T32" fmla="*/ 6 w 17"/>
                <a:gd name="T33" fmla="*/ 6 h 11"/>
                <a:gd name="T34" fmla="*/ 6 w 17"/>
                <a:gd name="T35" fmla="*/ 6 h 11"/>
                <a:gd name="T36" fmla="*/ 5 w 17"/>
                <a:gd name="T37" fmla="*/ 7 h 11"/>
                <a:gd name="T38" fmla="*/ 4 w 17"/>
                <a:gd name="T39" fmla="*/ 6 h 11"/>
                <a:gd name="T40" fmla="*/ 2 w 17"/>
                <a:gd name="T41" fmla="*/ 6 h 11"/>
                <a:gd name="T42" fmla="*/ 2 w 17"/>
                <a:gd name="T43" fmla="*/ 5 h 11"/>
                <a:gd name="T44" fmla="*/ 2 w 17"/>
                <a:gd name="T45" fmla="*/ 3 h 11"/>
                <a:gd name="T46" fmla="*/ 0 w 17"/>
                <a:gd name="T47" fmla="*/ 3 h 11"/>
                <a:gd name="T48" fmla="*/ 0 w 17"/>
                <a:gd name="T49" fmla="*/ 2 h 11"/>
                <a:gd name="T50" fmla="*/ 3 w 17"/>
                <a:gd name="T51" fmla="*/ 2 h 11"/>
                <a:gd name="T52" fmla="*/ 6 w 17"/>
                <a:gd name="T53" fmla="*/ 2 h 11"/>
                <a:gd name="T54" fmla="*/ 8 w 17"/>
                <a:gd name="T55" fmla="*/ 0 h 11"/>
                <a:gd name="T56" fmla="*/ 17 w 17"/>
                <a:gd name="T5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1">
                  <a:moveTo>
                    <a:pt x="17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8" y="9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5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1" name="Freeform 461">
              <a:extLst>
                <a:ext uri="{FF2B5EF4-FFF2-40B4-BE49-F238E27FC236}">
                  <a16:creationId xmlns:a16="http://schemas.microsoft.com/office/drawing/2014/main" id="{66B00ED7-4365-C6AA-C051-51F1A0B9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292"/>
              <a:ext cx="88" cy="64"/>
            </a:xfrm>
            <a:custGeom>
              <a:avLst/>
              <a:gdLst>
                <a:gd name="T0" fmla="*/ 36 w 37"/>
                <a:gd name="T1" fmla="*/ 26 h 27"/>
                <a:gd name="T2" fmla="*/ 32 w 37"/>
                <a:gd name="T3" fmla="*/ 26 h 27"/>
                <a:gd name="T4" fmla="*/ 29 w 37"/>
                <a:gd name="T5" fmla="*/ 26 h 27"/>
                <a:gd name="T6" fmla="*/ 27 w 37"/>
                <a:gd name="T7" fmla="*/ 26 h 27"/>
                <a:gd name="T8" fmla="*/ 22 w 37"/>
                <a:gd name="T9" fmla="*/ 25 h 27"/>
                <a:gd name="T10" fmla="*/ 11 w 37"/>
                <a:gd name="T11" fmla="*/ 26 h 27"/>
                <a:gd name="T12" fmla="*/ 5 w 37"/>
                <a:gd name="T13" fmla="*/ 26 h 27"/>
                <a:gd name="T14" fmla="*/ 4 w 37"/>
                <a:gd name="T15" fmla="*/ 25 h 27"/>
                <a:gd name="T16" fmla="*/ 4 w 37"/>
                <a:gd name="T17" fmla="*/ 24 h 27"/>
                <a:gd name="T18" fmla="*/ 4 w 37"/>
                <a:gd name="T19" fmla="*/ 22 h 27"/>
                <a:gd name="T20" fmla="*/ 10 w 37"/>
                <a:gd name="T21" fmla="*/ 21 h 27"/>
                <a:gd name="T22" fmla="*/ 14 w 37"/>
                <a:gd name="T23" fmla="*/ 20 h 27"/>
                <a:gd name="T24" fmla="*/ 17 w 37"/>
                <a:gd name="T25" fmla="*/ 21 h 27"/>
                <a:gd name="T26" fmla="*/ 20 w 37"/>
                <a:gd name="T27" fmla="*/ 20 h 27"/>
                <a:gd name="T28" fmla="*/ 20 w 37"/>
                <a:gd name="T29" fmla="*/ 19 h 27"/>
                <a:gd name="T30" fmla="*/ 15 w 37"/>
                <a:gd name="T31" fmla="*/ 17 h 27"/>
                <a:gd name="T32" fmla="*/ 11 w 37"/>
                <a:gd name="T33" fmla="*/ 18 h 27"/>
                <a:gd name="T34" fmla="*/ 6 w 37"/>
                <a:gd name="T35" fmla="*/ 19 h 27"/>
                <a:gd name="T36" fmla="*/ 4 w 37"/>
                <a:gd name="T37" fmla="*/ 17 h 27"/>
                <a:gd name="T38" fmla="*/ 2 w 37"/>
                <a:gd name="T39" fmla="*/ 14 h 27"/>
                <a:gd name="T40" fmla="*/ 0 w 37"/>
                <a:gd name="T41" fmla="*/ 12 h 27"/>
                <a:gd name="T42" fmla="*/ 2 w 37"/>
                <a:gd name="T43" fmla="*/ 10 h 27"/>
                <a:gd name="T44" fmla="*/ 4 w 37"/>
                <a:gd name="T45" fmla="*/ 7 h 27"/>
                <a:gd name="T46" fmla="*/ 4 w 37"/>
                <a:gd name="T47" fmla="*/ 4 h 27"/>
                <a:gd name="T48" fmla="*/ 6 w 37"/>
                <a:gd name="T49" fmla="*/ 2 h 27"/>
                <a:gd name="T50" fmla="*/ 10 w 37"/>
                <a:gd name="T51" fmla="*/ 0 h 27"/>
                <a:gd name="T52" fmla="*/ 13 w 37"/>
                <a:gd name="T53" fmla="*/ 0 h 27"/>
                <a:gd name="T54" fmla="*/ 18 w 37"/>
                <a:gd name="T55" fmla="*/ 0 h 27"/>
                <a:gd name="T56" fmla="*/ 20 w 37"/>
                <a:gd name="T57" fmla="*/ 1 h 27"/>
                <a:gd name="T58" fmla="*/ 23 w 37"/>
                <a:gd name="T59" fmla="*/ 2 h 27"/>
                <a:gd name="T60" fmla="*/ 25 w 37"/>
                <a:gd name="T61" fmla="*/ 4 h 27"/>
                <a:gd name="T62" fmla="*/ 28 w 37"/>
                <a:gd name="T63" fmla="*/ 8 h 27"/>
                <a:gd name="T64" fmla="*/ 30 w 37"/>
                <a:gd name="T65" fmla="*/ 10 h 27"/>
                <a:gd name="T66" fmla="*/ 32 w 37"/>
                <a:gd name="T67" fmla="*/ 14 h 27"/>
                <a:gd name="T68" fmla="*/ 33 w 37"/>
                <a:gd name="T69" fmla="*/ 16 h 27"/>
                <a:gd name="T70" fmla="*/ 34 w 37"/>
                <a:gd name="T71" fmla="*/ 19 h 27"/>
                <a:gd name="T72" fmla="*/ 36 w 37"/>
                <a:gd name="T73" fmla="*/ 22 h 27"/>
                <a:gd name="T74" fmla="*/ 37 w 37"/>
                <a:gd name="T7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" h="27">
                  <a:moveTo>
                    <a:pt x="37" y="26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1"/>
                    <a:pt x="17" y="21"/>
                  </a:cubicBezTo>
                  <a:cubicBezTo>
                    <a:pt x="17" y="21"/>
                    <a:pt x="19" y="21"/>
                    <a:pt x="19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3" y="18"/>
                    <a:pt x="20" y="19"/>
                  </a:cubicBezTo>
                  <a:cubicBezTo>
                    <a:pt x="18" y="19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7" y="23"/>
                    <a:pt x="37" y="23"/>
                    <a:pt x="37" y="23"/>
                  </a:cubicBezTo>
                  <a:lnTo>
                    <a:pt x="37" y="2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2" name="Freeform 462">
              <a:extLst>
                <a:ext uri="{FF2B5EF4-FFF2-40B4-BE49-F238E27FC236}">
                  <a16:creationId xmlns:a16="http://schemas.microsoft.com/office/drawing/2014/main" id="{29CF7DCF-902F-81CF-92F4-A8E38B22D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2332"/>
              <a:ext cx="45" cy="12"/>
            </a:xfrm>
            <a:custGeom>
              <a:avLst/>
              <a:gdLst>
                <a:gd name="T0" fmla="*/ 0 w 19"/>
                <a:gd name="T1" fmla="*/ 2 h 5"/>
                <a:gd name="T2" fmla="*/ 2 w 19"/>
                <a:gd name="T3" fmla="*/ 2 h 5"/>
                <a:gd name="T4" fmla="*/ 5 w 19"/>
                <a:gd name="T5" fmla="*/ 2 h 5"/>
                <a:gd name="T6" fmla="*/ 7 w 19"/>
                <a:gd name="T7" fmla="*/ 1 h 5"/>
                <a:gd name="T8" fmla="*/ 9 w 19"/>
                <a:gd name="T9" fmla="*/ 1 h 5"/>
                <a:gd name="T10" fmla="*/ 11 w 19"/>
                <a:gd name="T11" fmla="*/ 0 h 5"/>
                <a:gd name="T12" fmla="*/ 11 w 19"/>
                <a:gd name="T13" fmla="*/ 1 h 5"/>
                <a:gd name="T14" fmla="*/ 16 w 19"/>
                <a:gd name="T15" fmla="*/ 2 h 5"/>
                <a:gd name="T16" fmla="*/ 17 w 19"/>
                <a:gd name="T17" fmla="*/ 2 h 5"/>
                <a:gd name="T18" fmla="*/ 16 w 19"/>
                <a:gd name="T19" fmla="*/ 3 h 5"/>
                <a:gd name="T20" fmla="*/ 15 w 19"/>
                <a:gd name="T21" fmla="*/ 4 h 5"/>
                <a:gd name="T22" fmla="*/ 13 w 19"/>
                <a:gd name="T23" fmla="*/ 4 h 5"/>
                <a:gd name="T24" fmla="*/ 12 w 19"/>
                <a:gd name="T25" fmla="*/ 3 h 5"/>
                <a:gd name="T26" fmla="*/ 10 w 19"/>
                <a:gd name="T27" fmla="*/ 3 h 5"/>
                <a:gd name="T28" fmla="*/ 8 w 19"/>
                <a:gd name="T29" fmla="*/ 3 h 5"/>
                <a:gd name="T30" fmla="*/ 6 w 19"/>
                <a:gd name="T31" fmla="*/ 4 h 5"/>
                <a:gd name="T32" fmla="*/ 4 w 19"/>
                <a:gd name="T33" fmla="*/ 4 h 5"/>
                <a:gd name="T34" fmla="*/ 0 w 19"/>
                <a:gd name="T35" fmla="*/ 5 h 5"/>
                <a:gd name="T36" fmla="*/ 0 w 19"/>
                <a:gd name="T3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5">
                  <a:moveTo>
                    <a:pt x="0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4" y="2"/>
                    <a:pt x="16" y="2"/>
                  </a:cubicBezTo>
                  <a:cubicBezTo>
                    <a:pt x="19" y="1"/>
                    <a:pt x="17" y="2"/>
                    <a:pt x="17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3" y="4"/>
                    <a:pt x="13" y="4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3" name="Freeform 463">
              <a:extLst>
                <a:ext uri="{FF2B5EF4-FFF2-40B4-BE49-F238E27FC236}">
                  <a16:creationId xmlns:a16="http://schemas.microsoft.com/office/drawing/2014/main" id="{CFE169F5-9A4F-6877-C248-85DAC7961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" y="2123"/>
              <a:ext cx="181" cy="197"/>
            </a:xfrm>
            <a:custGeom>
              <a:avLst/>
              <a:gdLst>
                <a:gd name="T0" fmla="*/ 65 w 76"/>
                <a:gd name="T1" fmla="*/ 15 h 83"/>
                <a:gd name="T2" fmla="*/ 71 w 76"/>
                <a:gd name="T3" fmla="*/ 71 h 83"/>
                <a:gd name="T4" fmla="*/ 72 w 76"/>
                <a:gd name="T5" fmla="*/ 78 h 83"/>
                <a:gd name="T6" fmla="*/ 47 w 76"/>
                <a:gd name="T7" fmla="*/ 77 h 83"/>
                <a:gd name="T8" fmla="*/ 46 w 76"/>
                <a:gd name="T9" fmla="*/ 78 h 83"/>
                <a:gd name="T10" fmla="*/ 43 w 76"/>
                <a:gd name="T11" fmla="*/ 78 h 83"/>
                <a:gd name="T12" fmla="*/ 40 w 76"/>
                <a:gd name="T13" fmla="*/ 78 h 83"/>
                <a:gd name="T14" fmla="*/ 34 w 76"/>
                <a:gd name="T15" fmla="*/ 77 h 83"/>
                <a:gd name="T16" fmla="*/ 32 w 76"/>
                <a:gd name="T17" fmla="*/ 81 h 83"/>
                <a:gd name="T18" fmla="*/ 30 w 76"/>
                <a:gd name="T19" fmla="*/ 83 h 83"/>
                <a:gd name="T20" fmla="*/ 27 w 76"/>
                <a:gd name="T21" fmla="*/ 80 h 83"/>
                <a:gd name="T22" fmla="*/ 24 w 76"/>
                <a:gd name="T23" fmla="*/ 77 h 83"/>
                <a:gd name="T24" fmla="*/ 22 w 76"/>
                <a:gd name="T25" fmla="*/ 74 h 83"/>
                <a:gd name="T26" fmla="*/ 19 w 76"/>
                <a:gd name="T27" fmla="*/ 73 h 83"/>
                <a:gd name="T28" fmla="*/ 18 w 76"/>
                <a:gd name="T29" fmla="*/ 71 h 83"/>
                <a:gd name="T30" fmla="*/ 14 w 76"/>
                <a:gd name="T31" fmla="*/ 71 h 83"/>
                <a:gd name="T32" fmla="*/ 10 w 76"/>
                <a:gd name="T33" fmla="*/ 71 h 83"/>
                <a:gd name="T34" fmla="*/ 5 w 76"/>
                <a:gd name="T35" fmla="*/ 72 h 83"/>
                <a:gd name="T36" fmla="*/ 4 w 76"/>
                <a:gd name="T37" fmla="*/ 69 h 83"/>
                <a:gd name="T38" fmla="*/ 5 w 76"/>
                <a:gd name="T39" fmla="*/ 66 h 83"/>
                <a:gd name="T40" fmla="*/ 6 w 76"/>
                <a:gd name="T41" fmla="*/ 64 h 83"/>
                <a:gd name="T42" fmla="*/ 6 w 76"/>
                <a:gd name="T43" fmla="*/ 61 h 83"/>
                <a:gd name="T44" fmla="*/ 5 w 76"/>
                <a:gd name="T45" fmla="*/ 58 h 83"/>
                <a:gd name="T46" fmla="*/ 4 w 76"/>
                <a:gd name="T47" fmla="*/ 55 h 83"/>
                <a:gd name="T48" fmla="*/ 3 w 76"/>
                <a:gd name="T49" fmla="*/ 53 h 83"/>
                <a:gd name="T50" fmla="*/ 4 w 76"/>
                <a:gd name="T51" fmla="*/ 51 h 83"/>
                <a:gd name="T52" fmla="*/ 5 w 76"/>
                <a:gd name="T53" fmla="*/ 48 h 83"/>
                <a:gd name="T54" fmla="*/ 3 w 76"/>
                <a:gd name="T55" fmla="*/ 45 h 83"/>
                <a:gd name="T56" fmla="*/ 2 w 76"/>
                <a:gd name="T57" fmla="*/ 43 h 83"/>
                <a:gd name="T58" fmla="*/ 1 w 76"/>
                <a:gd name="T59" fmla="*/ 42 h 83"/>
                <a:gd name="T60" fmla="*/ 0 w 76"/>
                <a:gd name="T61" fmla="*/ 40 h 83"/>
                <a:gd name="T62" fmla="*/ 6 w 76"/>
                <a:gd name="T63" fmla="*/ 40 h 83"/>
                <a:gd name="T64" fmla="*/ 24 w 76"/>
                <a:gd name="T65" fmla="*/ 32 h 83"/>
                <a:gd name="T66" fmla="*/ 24 w 76"/>
                <a:gd name="T67" fmla="*/ 29 h 83"/>
                <a:gd name="T68" fmla="*/ 26 w 76"/>
                <a:gd name="T69" fmla="*/ 28 h 83"/>
                <a:gd name="T70" fmla="*/ 28 w 76"/>
                <a:gd name="T71" fmla="*/ 27 h 83"/>
                <a:gd name="T72" fmla="*/ 31 w 76"/>
                <a:gd name="T73" fmla="*/ 26 h 83"/>
                <a:gd name="T74" fmla="*/ 52 w 76"/>
                <a:gd name="T75" fmla="*/ 9 h 83"/>
                <a:gd name="T76" fmla="*/ 76 w 76"/>
                <a:gd name="T77" fmla="*/ 1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6" h="83">
                  <a:moveTo>
                    <a:pt x="76" y="15"/>
                  </a:moveTo>
                  <a:cubicBezTo>
                    <a:pt x="65" y="15"/>
                    <a:pt x="65" y="15"/>
                    <a:pt x="65" y="1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0" y="71"/>
                    <a:pt x="10" y="71"/>
                  </a:cubicBezTo>
                  <a:cubicBezTo>
                    <a:pt x="9" y="71"/>
                    <a:pt x="8" y="71"/>
                    <a:pt x="8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5"/>
                    <a:pt x="6" y="65"/>
                  </a:cubicBezTo>
                  <a:cubicBezTo>
                    <a:pt x="6" y="64"/>
                    <a:pt x="6" y="65"/>
                    <a:pt x="6" y="64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59"/>
                    <a:pt x="5" y="58"/>
                  </a:cubicBezTo>
                  <a:cubicBezTo>
                    <a:pt x="5" y="58"/>
                    <a:pt x="5" y="56"/>
                    <a:pt x="5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4"/>
                    <a:pt x="4" y="54"/>
                  </a:cubicBezTo>
                  <a:cubicBezTo>
                    <a:pt x="4" y="54"/>
                    <a:pt x="3" y="53"/>
                    <a:pt x="3" y="53"/>
                  </a:cubicBezTo>
                  <a:cubicBezTo>
                    <a:pt x="3" y="53"/>
                    <a:pt x="3" y="52"/>
                    <a:pt x="3" y="52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0"/>
                    <a:pt x="4" y="50"/>
                  </a:cubicBezTo>
                  <a:cubicBezTo>
                    <a:pt x="4" y="49"/>
                    <a:pt x="5" y="48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4"/>
                    <a:pt x="3" y="44"/>
                  </a:cubicBezTo>
                  <a:cubicBezTo>
                    <a:pt x="3" y="44"/>
                    <a:pt x="3" y="44"/>
                    <a:pt x="2" y="43"/>
                  </a:cubicBezTo>
                  <a:cubicBezTo>
                    <a:pt x="1" y="43"/>
                    <a:pt x="2" y="43"/>
                    <a:pt x="1" y="4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9"/>
                    <a:pt x="25" y="29"/>
                    <a:pt x="26" y="28"/>
                  </a:cubicBezTo>
                  <a:cubicBezTo>
                    <a:pt x="26" y="28"/>
                    <a:pt x="27" y="28"/>
                    <a:pt x="27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76" y="1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4" name="Freeform 464">
              <a:extLst>
                <a:ext uri="{FF2B5EF4-FFF2-40B4-BE49-F238E27FC236}">
                  <a16:creationId xmlns:a16="http://schemas.microsoft.com/office/drawing/2014/main" id="{A279E804-B728-B542-4B6A-375BC84C7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" y="2118"/>
              <a:ext cx="124" cy="100"/>
            </a:xfrm>
            <a:custGeom>
              <a:avLst/>
              <a:gdLst>
                <a:gd name="T0" fmla="*/ 52 w 52"/>
                <a:gd name="T1" fmla="*/ 2 h 42"/>
                <a:gd name="T2" fmla="*/ 52 w 52"/>
                <a:gd name="T3" fmla="*/ 11 h 42"/>
                <a:gd name="T4" fmla="*/ 31 w 52"/>
                <a:gd name="T5" fmla="*/ 11 h 42"/>
                <a:gd name="T6" fmla="*/ 31 w 52"/>
                <a:gd name="T7" fmla="*/ 28 h 42"/>
                <a:gd name="T8" fmla="*/ 29 w 52"/>
                <a:gd name="T9" fmla="*/ 29 h 42"/>
                <a:gd name="T10" fmla="*/ 28 w 52"/>
                <a:gd name="T11" fmla="*/ 29 h 42"/>
                <a:gd name="T12" fmla="*/ 27 w 52"/>
                <a:gd name="T13" fmla="*/ 30 h 42"/>
                <a:gd name="T14" fmla="*/ 26 w 52"/>
                <a:gd name="T15" fmla="*/ 30 h 42"/>
                <a:gd name="T16" fmla="*/ 25 w 52"/>
                <a:gd name="T17" fmla="*/ 31 h 42"/>
                <a:gd name="T18" fmla="*/ 24 w 52"/>
                <a:gd name="T19" fmla="*/ 31 h 42"/>
                <a:gd name="T20" fmla="*/ 24 w 52"/>
                <a:gd name="T21" fmla="*/ 33 h 42"/>
                <a:gd name="T22" fmla="*/ 24 w 52"/>
                <a:gd name="T23" fmla="*/ 34 h 42"/>
                <a:gd name="T24" fmla="*/ 24 w 52"/>
                <a:gd name="T25" fmla="*/ 42 h 42"/>
                <a:gd name="T26" fmla="*/ 6 w 52"/>
                <a:gd name="T27" fmla="*/ 42 h 42"/>
                <a:gd name="T28" fmla="*/ 0 w 52"/>
                <a:gd name="T29" fmla="*/ 42 h 42"/>
                <a:gd name="T30" fmla="*/ 0 w 52"/>
                <a:gd name="T31" fmla="*/ 40 h 42"/>
                <a:gd name="T32" fmla="*/ 0 w 52"/>
                <a:gd name="T33" fmla="*/ 39 h 42"/>
                <a:gd name="T34" fmla="*/ 0 w 52"/>
                <a:gd name="T35" fmla="*/ 38 h 42"/>
                <a:gd name="T36" fmla="*/ 1 w 52"/>
                <a:gd name="T37" fmla="*/ 37 h 42"/>
                <a:gd name="T38" fmla="*/ 1 w 52"/>
                <a:gd name="T39" fmla="*/ 36 h 42"/>
                <a:gd name="T40" fmla="*/ 2 w 52"/>
                <a:gd name="T41" fmla="*/ 35 h 42"/>
                <a:gd name="T42" fmla="*/ 3 w 52"/>
                <a:gd name="T43" fmla="*/ 35 h 42"/>
                <a:gd name="T44" fmla="*/ 3 w 52"/>
                <a:gd name="T45" fmla="*/ 34 h 42"/>
                <a:gd name="T46" fmla="*/ 4 w 52"/>
                <a:gd name="T47" fmla="*/ 33 h 42"/>
                <a:gd name="T48" fmla="*/ 4 w 52"/>
                <a:gd name="T49" fmla="*/ 32 h 42"/>
                <a:gd name="T50" fmla="*/ 5 w 52"/>
                <a:gd name="T51" fmla="*/ 31 h 42"/>
                <a:gd name="T52" fmla="*/ 5 w 52"/>
                <a:gd name="T53" fmla="*/ 30 h 42"/>
                <a:gd name="T54" fmla="*/ 6 w 52"/>
                <a:gd name="T55" fmla="*/ 29 h 42"/>
                <a:gd name="T56" fmla="*/ 7 w 52"/>
                <a:gd name="T57" fmla="*/ 27 h 42"/>
                <a:gd name="T58" fmla="*/ 7 w 52"/>
                <a:gd name="T59" fmla="*/ 26 h 42"/>
                <a:gd name="T60" fmla="*/ 7 w 52"/>
                <a:gd name="T61" fmla="*/ 26 h 42"/>
                <a:gd name="T62" fmla="*/ 8 w 52"/>
                <a:gd name="T63" fmla="*/ 25 h 42"/>
                <a:gd name="T64" fmla="*/ 10 w 52"/>
                <a:gd name="T65" fmla="*/ 22 h 42"/>
                <a:gd name="T66" fmla="*/ 11 w 52"/>
                <a:gd name="T67" fmla="*/ 21 h 42"/>
                <a:gd name="T68" fmla="*/ 12 w 52"/>
                <a:gd name="T69" fmla="*/ 20 h 42"/>
                <a:gd name="T70" fmla="*/ 13 w 52"/>
                <a:gd name="T71" fmla="*/ 19 h 42"/>
                <a:gd name="T72" fmla="*/ 13 w 52"/>
                <a:gd name="T73" fmla="*/ 18 h 42"/>
                <a:gd name="T74" fmla="*/ 13 w 52"/>
                <a:gd name="T75" fmla="*/ 17 h 42"/>
                <a:gd name="T76" fmla="*/ 14 w 52"/>
                <a:gd name="T77" fmla="*/ 15 h 42"/>
                <a:gd name="T78" fmla="*/ 14 w 52"/>
                <a:gd name="T79" fmla="*/ 14 h 42"/>
                <a:gd name="T80" fmla="*/ 14 w 52"/>
                <a:gd name="T81" fmla="*/ 13 h 42"/>
                <a:gd name="T82" fmla="*/ 15 w 52"/>
                <a:gd name="T83" fmla="*/ 12 h 42"/>
                <a:gd name="T84" fmla="*/ 15 w 52"/>
                <a:gd name="T85" fmla="*/ 10 h 42"/>
                <a:gd name="T86" fmla="*/ 16 w 52"/>
                <a:gd name="T87" fmla="*/ 9 h 42"/>
                <a:gd name="T88" fmla="*/ 18 w 52"/>
                <a:gd name="T89" fmla="*/ 8 h 42"/>
                <a:gd name="T90" fmla="*/ 20 w 52"/>
                <a:gd name="T91" fmla="*/ 7 h 42"/>
                <a:gd name="T92" fmla="*/ 21 w 52"/>
                <a:gd name="T93" fmla="*/ 6 h 42"/>
                <a:gd name="T94" fmla="*/ 22 w 52"/>
                <a:gd name="T95" fmla="*/ 5 h 42"/>
                <a:gd name="T96" fmla="*/ 22 w 52"/>
                <a:gd name="T97" fmla="*/ 3 h 42"/>
                <a:gd name="T98" fmla="*/ 23 w 52"/>
                <a:gd name="T99" fmla="*/ 1 h 42"/>
                <a:gd name="T100" fmla="*/ 24 w 52"/>
                <a:gd name="T101" fmla="*/ 0 h 42"/>
                <a:gd name="T102" fmla="*/ 52 w 52"/>
                <a:gd name="T103" fmla="*/ 0 h 42"/>
                <a:gd name="T104" fmla="*/ 52 w 52"/>
                <a:gd name="T10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" h="42">
                  <a:moveTo>
                    <a:pt x="52" y="2"/>
                  </a:moveTo>
                  <a:cubicBezTo>
                    <a:pt x="52" y="11"/>
                    <a:pt x="52" y="11"/>
                    <a:pt x="52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26" y="30"/>
                    <a:pt x="26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" y="37"/>
                    <a:pt x="1" y="37"/>
                  </a:cubicBezTo>
                  <a:cubicBezTo>
                    <a:pt x="1" y="37"/>
                    <a:pt x="1" y="36"/>
                    <a:pt x="1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4"/>
                    <a:pt x="3" y="34"/>
                  </a:cubicBezTo>
                  <a:cubicBezTo>
                    <a:pt x="3" y="33"/>
                    <a:pt x="4" y="33"/>
                    <a:pt x="4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1"/>
                    <a:pt x="5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7" y="28"/>
                    <a:pt x="7" y="27"/>
                  </a:cubicBezTo>
                  <a:cubicBezTo>
                    <a:pt x="7" y="27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8"/>
                    <a:pt x="13" y="18"/>
                  </a:cubicBezTo>
                  <a:cubicBezTo>
                    <a:pt x="13" y="18"/>
                    <a:pt x="13" y="17"/>
                    <a:pt x="13" y="17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2"/>
                    <a:pt x="15" y="12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2"/>
                    <a:pt x="23" y="1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5" name="Freeform 465">
              <a:extLst>
                <a:ext uri="{FF2B5EF4-FFF2-40B4-BE49-F238E27FC236}">
                  <a16:creationId xmlns:a16="http://schemas.microsoft.com/office/drawing/2014/main" id="{606D6D03-F9E5-B76F-3638-A18F8571D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159"/>
              <a:ext cx="245" cy="230"/>
            </a:xfrm>
            <a:custGeom>
              <a:avLst/>
              <a:gdLst>
                <a:gd name="T0" fmla="*/ 102 w 103"/>
                <a:gd name="T1" fmla="*/ 58 h 97"/>
                <a:gd name="T2" fmla="*/ 101 w 103"/>
                <a:gd name="T3" fmla="*/ 60 h 97"/>
                <a:gd name="T4" fmla="*/ 98 w 103"/>
                <a:gd name="T5" fmla="*/ 63 h 97"/>
                <a:gd name="T6" fmla="*/ 85 w 103"/>
                <a:gd name="T7" fmla="*/ 64 h 97"/>
                <a:gd name="T8" fmla="*/ 82 w 103"/>
                <a:gd name="T9" fmla="*/ 66 h 97"/>
                <a:gd name="T10" fmla="*/ 75 w 103"/>
                <a:gd name="T11" fmla="*/ 66 h 97"/>
                <a:gd name="T12" fmla="*/ 70 w 103"/>
                <a:gd name="T13" fmla="*/ 66 h 97"/>
                <a:gd name="T14" fmla="*/ 63 w 103"/>
                <a:gd name="T15" fmla="*/ 71 h 97"/>
                <a:gd name="T16" fmla="*/ 57 w 103"/>
                <a:gd name="T17" fmla="*/ 74 h 97"/>
                <a:gd name="T18" fmla="*/ 54 w 103"/>
                <a:gd name="T19" fmla="*/ 77 h 97"/>
                <a:gd name="T20" fmla="*/ 49 w 103"/>
                <a:gd name="T21" fmla="*/ 78 h 97"/>
                <a:gd name="T22" fmla="*/ 48 w 103"/>
                <a:gd name="T23" fmla="*/ 83 h 97"/>
                <a:gd name="T24" fmla="*/ 44 w 103"/>
                <a:gd name="T25" fmla="*/ 86 h 97"/>
                <a:gd name="T26" fmla="*/ 43 w 103"/>
                <a:gd name="T27" fmla="*/ 89 h 97"/>
                <a:gd name="T28" fmla="*/ 42 w 103"/>
                <a:gd name="T29" fmla="*/ 93 h 97"/>
                <a:gd name="T30" fmla="*/ 38 w 103"/>
                <a:gd name="T31" fmla="*/ 96 h 97"/>
                <a:gd name="T32" fmla="*/ 35 w 103"/>
                <a:gd name="T33" fmla="*/ 94 h 97"/>
                <a:gd name="T34" fmla="*/ 32 w 103"/>
                <a:gd name="T35" fmla="*/ 97 h 97"/>
                <a:gd name="T36" fmla="*/ 27 w 103"/>
                <a:gd name="T37" fmla="*/ 96 h 97"/>
                <a:gd name="T38" fmla="*/ 24 w 103"/>
                <a:gd name="T39" fmla="*/ 92 h 97"/>
                <a:gd name="T40" fmla="*/ 23 w 103"/>
                <a:gd name="T41" fmla="*/ 89 h 97"/>
                <a:gd name="T42" fmla="*/ 20 w 103"/>
                <a:gd name="T43" fmla="*/ 84 h 97"/>
                <a:gd name="T44" fmla="*/ 18 w 103"/>
                <a:gd name="T45" fmla="*/ 83 h 97"/>
                <a:gd name="T46" fmla="*/ 14 w 103"/>
                <a:gd name="T47" fmla="*/ 85 h 97"/>
                <a:gd name="T48" fmla="*/ 10 w 103"/>
                <a:gd name="T49" fmla="*/ 85 h 97"/>
                <a:gd name="T50" fmla="*/ 7 w 103"/>
                <a:gd name="T51" fmla="*/ 84 h 97"/>
                <a:gd name="T52" fmla="*/ 5 w 103"/>
                <a:gd name="T53" fmla="*/ 82 h 97"/>
                <a:gd name="T54" fmla="*/ 4 w 103"/>
                <a:gd name="T55" fmla="*/ 77 h 97"/>
                <a:gd name="T56" fmla="*/ 1 w 103"/>
                <a:gd name="T57" fmla="*/ 72 h 97"/>
                <a:gd name="T58" fmla="*/ 0 w 103"/>
                <a:gd name="T59" fmla="*/ 68 h 97"/>
                <a:gd name="T60" fmla="*/ 3 w 103"/>
                <a:gd name="T61" fmla="*/ 62 h 97"/>
                <a:gd name="T62" fmla="*/ 10 w 103"/>
                <a:gd name="T63" fmla="*/ 63 h 97"/>
                <a:gd name="T64" fmla="*/ 15 w 103"/>
                <a:gd name="T65" fmla="*/ 63 h 97"/>
                <a:gd name="T66" fmla="*/ 17 w 103"/>
                <a:gd name="T67" fmla="*/ 62 h 97"/>
                <a:gd name="T68" fmla="*/ 43 w 103"/>
                <a:gd name="T69" fmla="*/ 57 h 97"/>
                <a:gd name="T70" fmla="*/ 35 w 103"/>
                <a:gd name="T71" fmla="*/ 0 h 97"/>
                <a:gd name="T72" fmla="*/ 84 w 103"/>
                <a:gd name="T73" fmla="*/ 28 h 97"/>
                <a:gd name="T74" fmla="*/ 87 w 103"/>
                <a:gd name="T75" fmla="*/ 31 h 97"/>
                <a:gd name="T76" fmla="*/ 90 w 103"/>
                <a:gd name="T77" fmla="*/ 32 h 97"/>
                <a:gd name="T78" fmla="*/ 93 w 103"/>
                <a:gd name="T79" fmla="*/ 33 h 97"/>
                <a:gd name="T80" fmla="*/ 96 w 103"/>
                <a:gd name="T81" fmla="*/ 35 h 97"/>
                <a:gd name="T82" fmla="*/ 96 w 103"/>
                <a:gd name="T83" fmla="*/ 40 h 97"/>
                <a:gd name="T84" fmla="*/ 101 w 103"/>
                <a:gd name="T85" fmla="*/ 4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97">
                  <a:moveTo>
                    <a:pt x="103" y="39"/>
                  </a:moveTo>
                  <a:cubicBezTo>
                    <a:pt x="103" y="57"/>
                    <a:pt x="103" y="57"/>
                    <a:pt x="103" y="57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5"/>
                    <a:pt x="84" y="65"/>
                    <a:pt x="84" y="65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8"/>
                    <a:pt x="66" y="68"/>
                    <a:pt x="65" y="68"/>
                  </a:cubicBezTo>
                  <a:cubicBezTo>
                    <a:pt x="65" y="68"/>
                    <a:pt x="63" y="71"/>
                    <a:pt x="63" y="71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8" y="81"/>
                    <a:pt x="48" y="81"/>
                  </a:cubicBezTo>
                  <a:cubicBezTo>
                    <a:pt x="48" y="82"/>
                    <a:pt x="48" y="83"/>
                    <a:pt x="48" y="83"/>
                  </a:cubicBezTo>
                  <a:cubicBezTo>
                    <a:pt x="48" y="83"/>
                    <a:pt x="47" y="84"/>
                    <a:pt x="47" y="85"/>
                  </a:cubicBezTo>
                  <a:cubicBezTo>
                    <a:pt x="47" y="86"/>
                    <a:pt x="46" y="85"/>
                    <a:pt x="46" y="85"/>
                  </a:cubicBezTo>
                  <a:cubicBezTo>
                    <a:pt x="46" y="85"/>
                    <a:pt x="44" y="85"/>
                    <a:pt x="44" y="86"/>
                  </a:cubicBezTo>
                  <a:cubicBezTo>
                    <a:pt x="44" y="86"/>
                    <a:pt x="42" y="87"/>
                    <a:pt x="42" y="87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3" y="89"/>
                    <a:pt x="43" y="90"/>
                    <a:pt x="43" y="91"/>
                  </a:cubicBezTo>
                  <a:cubicBezTo>
                    <a:pt x="43" y="91"/>
                    <a:pt x="42" y="92"/>
                    <a:pt x="42" y="92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3" y="89"/>
                    <a:pt x="22" y="88"/>
                    <a:pt x="22" y="88"/>
                  </a:cubicBezTo>
                  <a:cubicBezTo>
                    <a:pt x="21" y="88"/>
                    <a:pt x="21" y="87"/>
                    <a:pt x="21" y="87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4"/>
                    <a:pt x="6" y="85"/>
                    <a:pt x="6" y="85"/>
                  </a:cubicBezTo>
                  <a:cubicBezTo>
                    <a:pt x="5" y="85"/>
                    <a:pt x="5" y="84"/>
                    <a:pt x="5" y="84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5" y="29"/>
                    <a:pt x="85" y="29"/>
                    <a:pt x="85" y="29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101" y="40"/>
                    <a:pt x="101" y="40"/>
                    <a:pt x="101" y="40"/>
                  </a:cubicBezTo>
                  <a:lnTo>
                    <a:pt x="103" y="3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6" name="Freeform 466">
              <a:extLst>
                <a:ext uri="{FF2B5EF4-FFF2-40B4-BE49-F238E27FC236}">
                  <a16:creationId xmlns:a16="http://schemas.microsoft.com/office/drawing/2014/main" id="{B3F0C09F-0F25-C332-7DE0-2F8D43A7B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1957"/>
              <a:ext cx="59" cy="119"/>
            </a:xfrm>
            <a:custGeom>
              <a:avLst/>
              <a:gdLst>
                <a:gd name="T0" fmla="*/ 5 w 25"/>
                <a:gd name="T1" fmla="*/ 4 h 50"/>
                <a:gd name="T2" fmla="*/ 5 w 25"/>
                <a:gd name="T3" fmla="*/ 8 h 50"/>
                <a:gd name="T4" fmla="*/ 5 w 25"/>
                <a:gd name="T5" fmla="*/ 10 h 50"/>
                <a:gd name="T6" fmla="*/ 5 w 25"/>
                <a:gd name="T7" fmla="*/ 14 h 50"/>
                <a:gd name="T8" fmla="*/ 4 w 25"/>
                <a:gd name="T9" fmla="*/ 18 h 50"/>
                <a:gd name="T10" fmla="*/ 1 w 25"/>
                <a:gd name="T11" fmla="*/ 22 h 50"/>
                <a:gd name="T12" fmla="*/ 0 w 25"/>
                <a:gd name="T13" fmla="*/ 26 h 50"/>
                <a:gd name="T14" fmla="*/ 1 w 25"/>
                <a:gd name="T15" fmla="*/ 29 h 50"/>
                <a:gd name="T16" fmla="*/ 3 w 25"/>
                <a:gd name="T17" fmla="*/ 31 h 50"/>
                <a:gd name="T18" fmla="*/ 4 w 25"/>
                <a:gd name="T19" fmla="*/ 34 h 50"/>
                <a:gd name="T20" fmla="*/ 6 w 25"/>
                <a:gd name="T21" fmla="*/ 35 h 50"/>
                <a:gd name="T22" fmla="*/ 8 w 25"/>
                <a:gd name="T23" fmla="*/ 37 h 50"/>
                <a:gd name="T24" fmla="*/ 9 w 25"/>
                <a:gd name="T25" fmla="*/ 40 h 50"/>
                <a:gd name="T26" fmla="*/ 10 w 25"/>
                <a:gd name="T27" fmla="*/ 43 h 50"/>
                <a:gd name="T28" fmla="*/ 11 w 25"/>
                <a:gd name="T29" fmla="*/ 48 h 50"/>
                <a:gd name="T30" fmla="*/ 14 w 25"/>
                <a:gd name="T31" fmla="*/ 50 h 50"/>
                <a:gd name="T32" fmla="*/ 16 w 25"/>
                <a:gd name="T33" fmla="*/ 41 h 50"/>
                <a:gd name="T34" fmla="*/ 22 w 25"/>
                <a:gd name="T35" fmla="*/ 36 h 50"/>
                <a:gd name="T36" fmla="*/ 25 w 25"/>
                <a:gd name="T37" fmla="*/ 30 h 50"/>
                <a:gd name="T38" fmla="*/ 23 w 25"/>
                <a:gd name="T39" fmla="*/ 29 h 50"/>
                <a:gd name="T40" fmla="*/ 22 w 25"/>
                <a:gd name="T41" fmla="*/ 28 h 50"/>
                <a:gd name="T42" fmla="*/ 20 w 25"/>
                <a:gd name="T43" fmla="*/ 25 h 50"/>
                <a:gd name="T44" fmla="*/ 20 w 25"/>
                <a:gd name="T45" fmla="*/ 26 h 50"/>
                <a:gd name="T46" fmla="*/ 20 w 25"/>
                <a:gd name="T47" fmla="*/ 27 h 50"/>
                <a:gd name="T48" fmla="*/ 17 w 25"/>
                <a:gd name="T49" fmla="*/ 26 h 50"/>
                <a:gd name="T50" fmla="*/ 15 w 25"/>
                <a:gd name="T51" fmla="*/ 24 h 50"/>
                <a:gd name="T52" fmla="*/ 16 w 25"/>
                <a:gd name="T53" fmla="*/ 22 h 50"/>
                <a:gd name="T54" fmla="*/ 19 w 25"/>
                <a:gd name="T55" fmla="*/ 20 h 50"/>
                <a:gd name="T56" fmla="*/ 20 w 25"/>
                <a:gd name="T57" fmla="*/ 18 h 50"/>
                <a:gd name="T58" fmla="*/ 21 w 25"/>
                <a:gd name="T59" fmla="*/ 17 h 50"/>
                <a:gd name="T60" fmla="*/ 22 w 25"/>
                <a:gd name="T61" fmla="*/ 15 h 50"/>
                <a:gd name="T62" fmla="*/ 22 w 25"/>
                <a:gd name="T63" fmla="*/ 13 h 50"/>
                <a:gd name="T64" fmla="*/ 20 w 25"/>
                <a:gd name="T65" fmla="*/ 12 h 50"/>
                <a:gd name="T66" fmla="*/ 18 w 25"/>
                <a:gd name="T67" fmla="*/ 11 h 50"/>
                <a:gd name="T68" fmla="*/ 18 w 25"/>
                <a:gd name="T69" fmla="*/ 8 h 50"/>
                <a:gd name="T70" fmla="*/ 19 w 25"/>
                <a:gd name="T71" fmla="*/ 6 h 50"/>
                <a:gd name="T72" fmla="*/ 21 w 25"/>
                <a:gd name="T73" fmla="*/ 5 h 50"/>
                <a:gd name="T74" fmla="*/ 21 w 25"/>
                <a:gd name="T75" fmla="*/ 2 h 50"/>
                <a:gd name="T76" fmla="*/ 20 w 25"/>
                <a:gd name="T77" fmla="*/ 3 h 50"/>
                <a:gd name="T78" fmla="*/ 17 w 25"/>
                <a:gd name="T79" fmla="*/ 5 h 50"/>
                <a:gd name="T80" fmla="*/ 17 w 25"/>
                <a:gd name="T81" fmla="*/ 3 h 50"/>
                <a:gd name="T82" fmla="*/ 16 w 25"/>
                <a:gd name="T83" fmla="*/ 1 h 50"/>
                <a:gd name="T84" fmla="*/ 14 w 25"/>
                <a:gd name="T85" fmla="*/ 1 h 50"/>
                <a:gd name="T86" fmla="*/ 13 w 25"/>
                <a:gd name="T87" fmla="*/ 1 h 50"/>
                <a:gd name="T88" fmla="*/ 11 w 25"/>
                <a:gd name="T89" fmla="*/ 1 h 50"/>
                <a:gd name="T90" fmla="*/ 9 w 25"/>
                <a:gd name="T91" fmla="*/ 2 h 50"/>
                <a:gd name="T92" fmla="*/ 8 w 25"/>
                <a:gd name="T93" fmla="*/ 3 h 50"/>
                <a:gd name="T94" fmla="*/ 6 w 25"/>
                <a:gd name="T95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" h="50">
                  <a:moveTo>
                    <a:pt x="6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4" y="50"/>
                    <a:pt x="14" y="50"/>
                  </a:cubicBezTo>
                  <a:cubicBezTo>
                    <a:pt x="15" y="49"/>
                    <a:pt x="17" y="46"/>
                    <a:pt x="17" y="45"/>
                  </a:cubicBezTo>
                  <a:cubicBezTo>
                    <a:pt x="16" y="45"/>
                    <a:pt x="16" y="42"/>
                    <a:pt x="16" y="41"/>
                  </a:cubicBezTo>
                  <a:cubicBezTo>
                    <a:pt x="16" y="41"/>
                    <a:pt x="18" y="39"/>
                    <a:pt x="18" y="39"/>
                  </a:cubicBezTo>
                  <a:cubicBezTo>
                    <a:pt x="19" y="39"/>
                    <a:pt x="22" y="36"/>
                    <a:pt x="22" y="36"/>
                  </a:cubicBezTo>
                  <a:cubicBezTo>
                    <a:pt x="22" y="36"/>
                    <a:pt x="24" y="36"/>
                    <a:pt x="24" y="35"/>
                  </a:cubicBezTo>
                  <a:cubicBezTo>
                    <a:pt x="24" y="35"/>
                    <a:pt x="25" y="30"/>
                    <a:pt x="25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2" y="29"/>
                    <a:pt x="22" y="28"/>
                    <a:pt x="22" y="28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8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2"/>
                    <a:pt x="16" y="22"/>
                  </a:cubicBezTo>
                  <a:cubicBezTo>
                    <a:pt x="16" y="22"/>
                    <a:pt x="18" y="21"/>
                    <a:pt x="18" y="21"/>
                  </a:cubicBezTo>
                  <a:cubicBezTo>
                    <a:pt x="18" y="21"/>
                    <a:pt x="18" y="20"/>
                    <a:pt x="19" y="20"/>
                  </a:cubicBezTo>
                  <a:cubicBezTo>
                    <a:pt x="19" y="20"/>
                    <a:pt x="19" y="19"/>
                    <a:pt x="19" y="1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7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7" name="Freeform 467">
              <a:extLst>
                <a:ext uri="{FF2B5EF4-FFF2-40B4-BE49-F238E27FC236}">
                  <a16:creationId xmlns:a16="http://schemas.microsoft.com/office/drawing/2014/main" id="{8A28F9D3-329B-6D1D-C03D-E3C551209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" y="2349"/>
              <a:ext cx="26" cy="29"/>
            </a:xfrm>
            <a:custGeom>
              <a:avLst/>
              <a:gdLst>
                <a:gd name="T0" fmla="*/ 26 w 26"/>
                <a:gd name="T1" fmla="*/ 19 h 29"/>
                <a:gd name="T2" fmla="*/ 19 w 26"/>
                <a:gd name="T3" fmla="*/ 19 h 29"/>
                <a:gd name="T4" fmla="*/ 14 w 26"/>
                <a:gd name="T5" fmla="*/ 19 h 29"/>
                <a:gd name="T6" fmla="*/ 16 w 26"/>
                <a:gd name="T7" fmla="*/ 14 h 29"/>
                <a:gd name="T8" fmla="*/ 23 w 26"/>
                <a:gd name="T9" fmla="*/ 12 h 29"/>
                <a:gd name="T10" fmla="*/ 23 w 26"/>
                <a:gd name="T11" fmla="*/ 5 h 29"/>
                <a:gd name="T12" fmla="*/ 19 w 26"/>
                <a:gd name="T13" fmla="*/ 0 h 29"/>
                <a:gd name="T14" fmla="*/ 14 w 26"/>
                <a:gd name="T15" fmla="*/ 7 h 29"/>
                <a:gd name="T16" fmla="*/ 9 w 26"/>
                <a:gd name="T17" fmla="*/ 5 h 29"/>
                <a:gd name="T18" fmla="*/ 4 w 26"/>
                <a:gd name="T19" fmla="*/ 10 h 29"/>
                <a:gd name="T20" fmla="*/ 2 w 26"/>
                <a:gd name="T21" fmla="*/ 17 h 29"/>
                <a:gd name="T22" fmla="*/ 0 w 26"/>
                <a:gd name="T23" fmla="*/ 24 h 29"/>
                <a:gd name="T24" fmla="*/ 4 w 26"/>
                <a:gd name="T25" fmla="*/ 26 h 29"/>
                <a:gd name="T26" fmla="*/ 14 w 26"/>
                <a:gd name="T27" fmla="*/ 26 h 29"/>
                <a:gd name="T28" fmla="*/ 16 w 26"/>
                <a:gd name="T29" fmla="*/ 29 h 29"/>
                <a:gd name="T30" fmla="*/ 26 w 26"/>
                <a:gd name="T31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26" y="19"/>
                  </a:moveTo>
                  <a:lnTo>
                    <a:pt x="19" y="19"/>
                  </a:lnTo>
                  <a:lnTo>
                    <a:pt x="14" y="19"/>
                  </a:lnTo>
                  <a:lnTo>
                    <a:pt x="16" y="14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19" y="0"/>
                  </a:lnTo>
                  <a:lnTo>
                    <a:pt x="14" y="7"/>
                  </a:lnTo>
                  <a:lnTo>
                    <a:pt x="9" y="5"/>
                  </a:lnTo>
                  <a:lnTo>
                    <a:pt x="4" y="10"/>
                  </a:lnTo>
                  <a:lnTo>
                    <a:pt x="2" y="17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14" y="26"/>
                  </a:lnTo>
                  <a:lnTo>
                    <a:pt x="16" y="29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8" name="Freeform 468">
              <a:extLst>
                <a:ext uri="{FF2B5EF4-FFF2-40B4-BE49-F238E27FC236}">
                  <a16:creationId xmlns:a16="http://schemas.microsoft.com/office/drawing/2014/main" id="{A4D159B9-000C-0166-A178-4601FD0E0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" y="2475"/>
              <a:ext cx="114" cy="138"/>
            </a:xfrm>
            <a:custGeom>
              <a:avLst/>
              <a:gdLst>
                <a:gd name="T0" fmla="*/ 32 w 48"/>
                <a:gd name="T1" fmla="*/ 58 h 58"/>
                <a:gd name="T2" fmla="*/ 32 w 48"/>
                <a:gd name="T3" fmla="*/ 57 h 58"/>
                <a:gd name="T4" fmla="*/ 23 w 48"/>
                <a:gd name="T5" fmla="*/ 50 h 58"/>
                <a:gd name="T6" fmla="*/ 22 w 48"/>
                <a:gd name="T7" fmla="*/ 49 h 58"/>
                <a:gd name="T8" fmla="*/ 22 w 48"/>
                <a:gd name="T9" fmla="*/ 47 h 58"/>
                <a:gd name="T10" fmla="*/ 22 w 48"/>
                <a:gd name="T11" fmla="*/ 46 h 58"/>
                <a:gd name="T12" fmla="*/ 0 w 48"/>
                <a:gd name="T13" fmla="*/ 34 h 58"/>
                <a:gd name="T14" fmla="*/ 0 w 48"/>
                <a:gd name="T15" fmla="*/ 27 h 58"/>
                <a:gd name="T16" fmla="*/ 2 w 48"/>
                <a:gd name="T17" fmla="*/ 22 h 58"/>
                <a:gd name="T18" fmla="*/ 5 w 48"/>
                <a:gd name="T19" fmla="*/ 19 h 58"/>
                <a:gd name="T20" fmla="*/ 5 w 48"/>
                <a:gd name="T21" fmla="*/ 15 h 58"/>
                <a:gd name="T22" fmla="*/ 5 w 48"/>
                <a:gd name="T23" fmla="*/ 10 h 58"/>
                <a:gd name="T24" fmla="*/ 3 w 48"/>
                <a:gd name="T25" fmla="*/ 8 h 58"/>
                <a:gd name="T26" fmla="*/ 3 w 48"/>
                <a:gd name="T27" fmla="*/ 4 h 58"/>
                <a:gd name="T28" fmla="*/ 0 w 48"/>
                <a:gd name="T29" fmla="*/ 1 h 58"/>
                <a:gd name="T30" fmla="*/ 2 w 48"/>
                <a:gd name="T31" fmla="*/ 0 h 58"/>
                <a:gd name="T32" fmla="*/ 11 w 48"/>
                <a:gd name="T33" fmla="*/ 0 h 58"/>
                <a:gd name="T34" fmla="*/ 17 w 48"/>
                <a:gd name="T35" fmla="*/ 0 h 58"/>
                <a:gd name="T36" fmla="*/ 26 w 48"/>
                <a:gd name="T37" fmla="*/ 4 h 58"/>
                <a:gd name="T38" fmla="*/ 35 w 48"/>
                <a:gd name="T39" fmla="*/ 7 h 58"/>
                <a:gd name="T40" fmla="*/ 37 w 48"/>
                <a:gd name="T41" fmla="*/ 4 h 58"/>
                <a:gd name="T42" fmla="*/ 41 w 48"/>
                <a:gd name="T43" fmla="*/ 0 h 58"/>
                <a:gd name="T44" fmla="*/ 44 w 48"/>
                <a:gd name="T45" fmla="*/ 3 h 58"/>
                <a:gd name="T46" fmla="*/ 48 w 48"/>
                <a:gd name="T47" fmla="*/ 3 h 58"/>
                <a:gd name="T48" fmla="*/ 44 w 48"/>
                <a:gd name="T49" fmla="*/ 9 h 58"/>
                <a:gd name="T50" fmla="*/ 44 w 48"/>
                <a:gd name="T51" fmla="*/ 33 h 58"/>
                <a:gd name="T52" fmla="*/ 48 w 48"/>
                <a:gd name="T53" fmla="*/ 38 h 58"/>
                <a:gd name="T54" fmla="*/ 45 w 48"/>
                <a:gd name="T55" fmla="*/ 41 h 58"/>
                <a:gd name="T56" fmla="*/ 42 w 48"/>
                <a:gd name="T57" fmla="*/ 41 h 58"/>
                <a:gd name="T58" fmla="*/ 42 w 48"/>
                <a:gd name="T59" fmla="*/ 44 h 58"/>
                <a:gd name="T60" fmla="*/ 36 w 48"/>
                <a:gd name="T61" fmla="*/ 49 h 58"/>
                <a:gd name="T62" fmla="*/ 35 w 48"/>
                <a:gd name="T63" fmla="*/ 54 h 58"/>
                <a:gd name="T64" fmla="*/ 32 w 48"/>
                <a:gd name="T6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8">
                  <a:moveTo>
                    <a:pt x="32" y="58"/>
                  </a:moveTo>
                  <a:cubicBezTo>
                    <a:pt x="32" y="57"/>
                    <a:pt x="32" y="57"/>
                    <a:pt x="32" y="5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2" y="43"/>
                    <a:pt x="42" y="44"/>
                  </a:cubicBezTo>
                  <a:cubicBezTo>
                    <a:pt x="40" y="41"/>
                    <a:pt x="37" y="48"/>
                    <a:pt x="36" y="49"/>
                  </a:cubicBezTo>
                  <a:cubicBezTo>
                    <a:pt x="36" y="51"/>
                    <a:pt x="35" y="52"/>
                    <a:pt x="35" y="54"/>
                  </a:cubicBezTo>
                  <a:cubicBezTo>
                    <a:pt x="34" y="55"/>
                    <a:pt x="32" y="57"/>
                    <a:pt x="32" y="58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9" name="Freeform 469">
              <a:extLst>
                <a:ext uri="{FF2B5EF4-FFF2-40B4-BE49-F238E27FC236}">
                  <a16:creationId xmlns:a16="http://schemas.microsoft.com/office/drawing/2014/main" id="{EEC99E73-84F9-FBDD-E560-21EAE983D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2359"/>
              <a:ext cx="150" cy="206"/>
            </a:xfrm>
            <a:custGeom>
              <a:avLst/>
              <a:gdLst>
                <a:gd name="T0" fmla="*/ 4 w 63"/>
                <a:gd name="T1" fmla="*/ 52 h 87"/>
                <a:gd name="T2" fmla="*/ 0 w 63"/>
                <a:gd name="T3" fmla="*/ 58 h 87"/>
                <a:gd name="T4" fmla="*/ 0 w 63"/>
                <a:gd name="T5" fmla="*/ 82 h 87"/>
                <a:gd name="T6" fmla="*/ 4 w 63"/>
                <a:gd name="T7" fmla="*/ 87 h 87"/>
                <a:gd name="T8" fmla="*/ 6 w 63"/>
                <a:gd name="T9" fmla="*/ 82 h 87"/>
                <a:gd name="T10" fmla="*/ 10 w 63"/>
                <a:gd name="T11" fmla="*/ 79 h 87"/>
                <a:gd name="T12" fmla="*/ 13 w 63"/>
                <a:gd name="T13" fmla="*/ 74 h 87"/>
                <a:gd name="T14" fmla="*/ 17 w 63"/>
                <a:gd name="T15" fmla="*/ 70 h 87"/>
                <a:gd name="T16" fmla="*/ 22 w 63"/>
                <a:gd name="T17" fmla="*/ 67 h 87"/>
                <a:gd name="T18" fmla="*/ 27 w 63"/>
                <a:gd name="T19" fmla="*/ 64 h 87"/>
                <a:gd name="T20" fmla="*/ 31 w 63"/>
                <a:gd name="T21" fmla="*/ 61 h 87"/>
                <a:gd name="T22" fmla="*/ 36 w 63"/>
                <a:gd name="T23" fmla="*/ 55 h 87"/>
                <a:gd name="T24" fmla="*/ 41 w 63"/>
                <a:gd name="T25" fmla="*/ 50 h 87"/>
                <a:gd name="T26" fmla="*/ 44 w 63"/>
                <a:gd name="T27" fmla="*/ 48 h 87"/>
                <a:gd name="T28" fmla="*/ 48 w 63"/>
                <a:gd name="T29" fmla="*/ 42 h 87"/>
                <a:gd name="T30" fmla="*/ 50 w 63"/>
                <a:gd name="T31" fmla="*/ 38 h 87"/>
                <a:gd name="T32" fmla="*/ 52 w 63"/>
                <a:gd name="T33" fmla="*/ 33 h 87"/>
                <a:gd name="T34" fmla="*/ 54 w 63"/>
                <a:gd name="T35" fmla="*/ 29 h 87"/>
                <a:gd name="T36" fmla="*/ 54 w 63"/>
                <a:gd name="T37" fmla="*/ 27 h 87"/>
                <a:gd name="T38" fmla="*/ 58 w 63"/>
                <a:gd name="T39" fmla="*/ 23 h 87"/>
                <a:gd name="T40" fmla="*/ 61 w 63"/>
                <a:gd name="T41" fmla="*/ 20 h 87"/>
                <a:gd name="T42" fmla="*/ 61 w 63"/>
                <a:gd name="T43" fmla="*/ 15 h 87"/>
                <a:gd name="T44" fmla="*/ 63 w 63"/>
                <a:gd name="T45" fmla="*/ 10 h 87"/>
                <a:gd name="T46" fmla="*/ 63 w 63"/>
                <a:gd name="T47" fmla="*/ 7 h 87"/>
                <a:gd name="T48" fmla="*/ 63 w 63"/>
                <a:gd name="T49" fmla="*/ 3 h 87"/>
                <a:gd name="T50" fmla="*/ 62 w 63"/>
                <a:gd name="T51" fmla="*/ 2 h 87"/>
                <a:gd name="T52" fmla="*/ 60 w 63"/>
                <a:gd name="T53" fmla="*/ 1 h 87"/>
                <a:gd name="T54" fmla="*/ 56 w 63"/>
                <a:gd name="T55" fmla="*/ 4 h 87"/>
                <a:gd name="T56" fmla="*/ 50 w 63"/>
                <a:gd name="T57" fmla="*/ 6 h 87"/>
                <a:gd name="T58" fmla="*/ 47 w 63"/>
                <a:gd name="T59" fmla="*/ 6 h 87"/>
                <a:gd name="T60" fmla="*/ 42 w 63"/>
                <a:gd name="T61" fmla="*/ 7 h 87"/>
                <a:gd name="T62" fmla="*/ 37 w 63"/>
                <a:gd name="T63" fmla="*/ 7 h 87"/>
                <a:gd name="T64" fmla="*/ 32 w 63"/>
                <a:gd name="T65" fmla="*/ 9 h 87"/>
                <a:gd name="T66" fmla="*/ 27 w 63"/>
                <a:gd name="T67" fmla="*/ 9 h 87"/>
                <a:gd name="T68" fmla="*/ 18 w 63"/>
                <a:gd name="T69" fmla="*/ 9 h 87"/>
                <a:gd name="T70" fmla="*/ 15 w 63"/>
                <a:gd name="T71" fmla="*/ 4 h 87"/>
                <a:gd name="T72" fmla="*/ 10 w 63"/>
                <a:gd name="T73" fmla="*/ 9 h 87"/>
                <a:gd name="T74" fmla="*/ 12 w 63"/>
                <a:gd name="T75" fmla="*/ 11 h 87"/>
                <a:gd name="T76" fmla="*/ 12 w 63"/>
                <a:gd name="T77" fmla="*/ 14 h 87"/>
                <a:gd name="T78" fmla="*/ 15 w 63"/>
                <a:gd name="T79" fmla="*/ 17 h 87"/>
                <a:gd name="T80" fmla="*/ 18 w 63"/>
                <a:gd name="T81" fmla="*/ 19 h 87"/>
                <a:gd name="T82" fmla="*/ 21 w 63"/>
                <a:gd name="T83" fmla="*/ 22 h 87"/>
                <a:gd name="T84" fmla="*/ 26 w 63"/>
                <a:gd name="T85" fmla="*/ 22 h 87"/>
                <a:gd name="T86" fmla="*/ 32 w 63"/>
                <a:gd name="T87" fmla="*/ 24 h 87"/>
                <a:gd name="T88" fmla="*/ 35 w 63"/>
                <a:gd name="T89" fmla="*/ 25 h 87"/>
                <a:gd name="T90" fmla="*/ 37 w 63"/>
                <a:gd name="T91" fmla="*/ 25 h 87"/>
                <a:gd name="T92" fmla="*/ 43 w 63"/>
                <a:gd name="T93" fmla="*/ 25 h 87"/>
                <a:gd name="T94" fmla="*/ 24 w 63"/>
                <a:gd name="T95" fmla="*/ 45 h 87"/>
                <a:gd name="T96" fmla="*/ 21 w 63"/>
                <a:gd name="T97" fmla="*/ 47 h 87"/>
                <a:gd name="T98" fmla="*/ 17 w 63"/>
                <a:gd name="T99" fmla="*/ 47 h 87"/>
                <a:gd name="T100" fmla="*/ 14 w 63"/>
                <a:gd name="T101" fmla="*/ 47 h 87"/>
                <a:gd name="T102" fmla="*/ 13 w 63"/>
                <a:gd name="T103" fmla="*/ 48 h 87"/>
                <a:gd name="T104" fmla="*/ 10 w 63"/>
                <a:gd name="T105" fmla="*/ 48 h 87"/>
                <a:gd name="T106" fmla="*/ 7 w 63"/>
                <a:gd name="T107" fmla="*/ 51 h 87"/>
                <a:gd name="T108" fmla="*/ 4 w 63"/>
                <a:gd name="T109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87">
                  <a:moveTo>
                    <a:pt x="4" y="52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3" y="3"/>
                    <a:pt x="62" y="2"/>
                  </a:cubicBezTo>
                  <a:cubicBezTo>
                    <a:pt x="62" y="1"/>
                    <a:pt x="61" y="0"/>
                    <a:pt x="60" y="1"/>
                  </a:cubicBezTo>
                  <a:cubicBezTo>
                    <a:pt x="59" y="3"/>
                    <a:pt x="57" y="4"/>
                    <a:pt x="56" y="4"/>
                  </a:cubicBezTo>
                  <a:cubicBezTo>
                    <a:pt x="54" y="4"/>
                    <a:pt x="51" y="6"/>
                    <a:pt x="50" y="6"/>
                  </a:cubicBezTo>
                  <a:cubicBezTo>
                    <a:pt x="48" y="6"/>
                    <a:pt x="47" y="6"/>
                    <a:pt x="47" y="6"/>
                  </a:cubicBezTo>
                  <a:cubicBezTo>
                    <a:pt x="45" y="5"/>
                    <a:pt x="44" y="6"/>
                    <a:pt x="42" y="7"/>
                  </a:cubicBezTo>
                  <a:cubicBezTo>
                    <a:pt x="41" y="7"/>
                    <a:pt x="39" y="6"/>
                    <a:pt x="37" y="7"/>
                  </a:cubicBezTo>
                  <a:cubicBezTo>
                    <a:pt x="35" y="8"/>
                    <a:pt x="34" y="9"/>
                    <a:pt x="32" y="9"/>
                  </a:cubicBezTo>
                  <a:cubicBezTo>
                    <a:pt x="30" y="9"/>
                    <a:pt x="29" y="9"/>
                    <a:pt x="27" y="9"/>
                  </a:cubicBezTo>
                  <a:cubicBezTo>
                    <a:pt x="24" y="10"/>
                    <a:pt x="21" y="12"/>
                    <a:pt x="18" y="9"/>
                  </a:cubicBezTo>
                  <a:cubicBezTo>
                    <a:pt x="18" y="9"/>
                    <a:pt x="15" y="4"/>
                    <a:pt x="15" y="4"/>
                  </a:cubicBezTo>
                  <a:cubicBezTo>
                    <a:pt x="15" y="4"/>
                    <a:pt x="10" y="9"/>
                    <a:pt x="10" y="9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7" y="51"/>
                    <a:pt x="7" y="51"/>
                    <a:pt x="7" y="51"/>
                  </a:cubicBezTo>
                  <a:lnTo>
                    <a:pt x="4" y="5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0" name="Freeform 470">
              <a:extLst>
                <a:ext uri="{FF2B5EF4-FFF2-40B4-BE49-F238E27FC236}">
                  <a16:creationId xmlns:a16="http://schemas.microsoft.com/office/drawing/2014/main" id="{81027085-147F-91C9-3B3D-ED3A76AB7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2271"/>
              <a:ext cx="98" cy="85"/>
            </a:xfrm>
            <a:custGeom>
              <a:avLst/>
              <a:gdLst>
                <a:gd name="T0" fmla="*/ 41 w 41"/>
                <a:gd name="T1" fmla="*/ 33 h 36"/>
                <a:gd name="T2" fmla="*/ 39 w 41"/>
                <a:gd name="T3" fmla="*/ 31 h 36"/>
                <a:gd name="T4" fmla="*/ 37 w 41"/>
                <a:gd name="T5" fmla="*/ 29 h 36"/>
                <a:gd name="T6" fmla="*/ 34 w 41"/>
                <a:gd name="T7" fmla="*/ 26 h 36"/>
                <a:gd name="T8" fmla="*/ 32 w 41"/>
                <a:gd name="T9" fmla="*/ 24 h 36"/>
                <a:gd name="T10" fmla="*/ 31 w 41"/>
                <a:gd name="T11" fmla="*/ 23 h 36"/>
                <a:gd name="T12" fmla="*/ 29 w 41"/>
                <a:gd name="T13" fmla="*/ 21 h 36"/>
                <a:gd name="T14" fmla="*/ 27 w 41"/>
                <a:gd name="T15" fmla="*/ 21 h 36"/>
                <a:gd name="T16" fmla="*/ 26 w 41"/>
                <a:gd name="T17" fmla="*/ 19 h 36"/>
                <a:gd name="T18" fmla="*/ 24 w 41"/>
                <a:gd name="T19" fmla="*/ 19 h 36"/>
                <a:gd name="T20" fmla="*/ 23 w 41"/>
                <a:gd name="T21" fmla="*/ 18 h 36"/>
                <a:gd name="T22" fmla="*/ 21 w 41"/>
                <a:gd name="T23" fmla="*/ 17 h 36"/>
                <a:gd name="T24" fmla="*/ 20 w 41"/>
                <a:gd name="T25" fmla="*/ 17 h 36"/>
                <a:gd name="T26" fmla="*/ 18 w 41"/>
                <a:gd name="T27" fmla="*/ 14 h 36"/>
                <a:gd name="T28" fmla="*/ 18 w 41"/>
                <a:gd name="T29" fmla="*/ 13 h 36"/>
                <a:gd name="T30" fmla="*/ 17 w 41"/>
                <a:gd name="T31" fmla="*/ 9 h 36"/>
                <a:gd name="T32" fmla="*/ 16 w 41"/>
                <a:gd name="T33" fmla="*/ 5 h 36"/>
                <a:gd name="T34" fmla="*/ 14 w 41"/>
                <a:gd name="T35" fmla="*/ 3 h 36"/>
                <a:gd name="T36" fmla="*/ 14 w 41"/>
                <a:gd name="T37" fmla="*/ 0 h 36"/>
                <a:gd name="T38" fmla="*/ 13 w 41"/>
                <a:gd name="T39" fmla="*/ 0 h 36"/>
                <a:gd name="T40" fmla="*/ 11 w 41"/>
                <a:gd name="T41" fmla="*/ 2 h 36"/>
                <a:gd name="T42" fmla="*/ 8 w 41"/>
                <a:gd name="T43" fmla="*/ 3 h 36"/>
                <a:gd name="T44" fmla="*/ 6 w 41"/>
                <a:gd name="T45" fmla="*/ 4 h 36"/>
                <a:gd name="T46" fmla="*/ 6 w 41"/>
                <a:gd name="T47" fmla="*/ 6 h 36"/>
                <a:gd name="T48" fmla="*/ 4 w 41"/>
                <a:gd name="T49" fmla="*/ 6 h 36"/>
                <a:gd name="T50" fmla="*/ 2 w 41"/>
                <a:gd name="T51" fmla="*/ 8 h 36"/>
                <a:gd name="T52" fmla="*/ 2 w 41"/>
                <a:gd name="T53" fmla="*/ 12 h 36"/>
                <a:gd name="T54" fmla="*/ 1 w 41"/>
                <a:gd name="T55" fmla="*/ 15 h 36"/>
                <a:gd name="T56" fmla="*/ 1 w 41"/>
                <a:gd name="T57" fmla="*/ 16 h 36"/>
                <a:gd name="T58" fmla="*/ 0 w 41"/>
                <a:gd name="T59" fmla="*/ 18 h 36"/>
                <a:gd name="T60" fmla="*/ 0 w 41"/>
                <a:gd name="T61" fmla="*/ 23 h 36"/>
                <a:gd name="T62" fmla="*/ 3 w 41"/>
                <a:gd name="T63" fmla="*/ 23 h 36"/>
                <a:gd name="T64" fmla="*/ 5 w 41"/>
                <a:gd name="T65" fmla="*/ 23 h 36"/>
                <a:gd name="T66" fmla="*/ 7 w 41"/>
                <a:gd name="T67" fmla="*/ 24 h 36"/>
                <a:gd name="T68" fmla="*/ 9 w 41"/>
                <a:gd name="T69" fmla="*/ 20 h 36"/>
                <a:gd name="T70" fmla="*/ 13 w 41"/>
                <a:gd name="T71" fmla="*/ 22 h 36"/>
                <a:gd name="T72" fmla="*/ 20 w 41"/>
                <a:gd name="T73" fmla="*/ 22 h 36"/>
                <a:gd name="T74" fmla="*/ 25 w 41"/>
                <a:gd name="T75" fmla="*/ 23 h 36"/>
                <a:gd name="T76" fmla="*/ 28 w 41"/>
                <a:gd name="T77" fmla="*/ 25 h 36"/>
                <a:gd name="T78" fmla="*/ 31 w 41"/>
                <a:gd name="T79" fmla="*/ 28 h 36"/>
                <a:gd name="T80" fmla="*/ 34 w 41"/>
                <a:gd name="T81" fmla="*/ 31 h 36"/>
                <a:gd name="T82" fmla="*/ 36 w 41"/>
                <a:gd name="T83" fmla="*/ 33 h 36"/>
                <a:gd name="T84" fmla="*/ 37 w 41"/>
                <a:gd name="T85" fmla="*/ 35 h 36"/>
                <a:gd name="T86" fmla="*/ 39 w 41"/>
                <a:gd name="T87" fmla="*/ 36 h 36"/>
                <a:gd name="T88" fmla="*/ 41 w 41"/>
                <a:gd name="T8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" h="36">
                  <a:moveTo>
                    <a:pt x="41" y="33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5" y="19"/>
                    <a:pt x="24" y="19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7" y="9"/>
                    <a:pt x="17" y="9"/>
                  </a:cubicBezTo>
                  <a:cubicBezTo>
                    <a:pt x="17" y="8"/>
                    <a:pt x="16" y="5"/>
                    <a:pt x="16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9" y="36"/>
                    <a:pt x="39" y="36"/>
                    <a:pt x="39" y="36"/>
                  </a:cubicBezTo>
                  <a:lnTo>
                    <a:pt x="41" y="3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1" name="Freeform 471">
              <a:extLst>
                <a:ext uri="{FF2B5EF4-FFF2-40B4-BE49-F238E27FC236}">
                  <a16:creationId xmlns:a16="http://schemas.microsoft.com/office/drawing/2014/main" id="{A861AAE7-2554-9225-DE82-A2CEA343A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2722"/>
              <a:ext cx="107" cy="210"/>
            </a:xfrm>
            <a:custGeom>
              <a:avLst/>
              <a:gdLst>
                <a:gd name="T0" fmla="*/ 2 w 45"/>
                <a:gd name="T1" fmla="*/ 79 h 88"/>
                <a:gd name="T2" fmla="*/ 2 w 45"/>
                <a:gd name="T3" fmla="*/ 75 h 88"/>
                <a:gd name="T4" fmla="*/ 2 w 45"/>
                <a:gd name="T5" fmla="*/ 72 h 88"/>
                <a:gd name="T6" fmla="*/ 0 w 45"/>
                <a:gd name="T7" fmla="*/ 64 h 88"/>
                <a:gd name="T8" fmla="*/ 1 w 45"/>
                <a:gd name="T9" fmla="*/ 61 h 88"/>
                <a:gd name="T10" fmla="*/ 3 w 45"/>
                <a:gd name="T11" fmla="*/ 59 h 88"/>
                <a:gd name="T12" fmla="*/ 4 w 45"/>
                <a:gd name="T13" fmla="*/ 55 h 88"/>
                <a:gd name="T14" fmla="*/ 6 w 45"/>
                <a:gd name="T15" fmla="*/ 52 h 88"/>
                <a:gd name="T16" fmla="*/ 7 w 45"/>
                <a:gd name="T17" fmla="*/ 50 h 88"/>
                <a:gd name="T18" fmla="*/ 7 w 45"/>
                <a:gd name="T19" fmla="*/ 48 h 88"/>
                <a:gd name="T20" fmla="*/ 6 w 45"/>
                <a:gd name="T21" fmla="*/ 43 h 88"/>
                <a:gd name="T22" fmla="*/ 4 w 45"/>
                <a:gd name="T23" fmla="*/ 36 h 88"/>
                <a:gd name="T24" fmla="*/ 6 w 45"/>
                <a:gd name="T25" fmla="*/ 30 h 88"/>
                <a:gd name="T26" fmla="*/ 10 w 45"/>
                <a:gd name="T27" fmla="*/ 26 h 88"/>
                <a:gd name="T28" fmla="*/ 13 w 45"/>
                <a:gd name="T29" fmla="*/ 25 h 88"/>
                <a:gd name="T30" fmla="*/ 18 w 45"/>
                <a:gd name="T31" fmla="*/ 23 h 88"/>
                <a:gd name="T32" fmla="*/ 19 w 45"/>
                <a:gd name="T33" fmla="*/ 23 h 88"/>
                <a:gd name="T34" fmla="*/ 22 w 45"/>
                <a:gd name="T35" fmla="*/ 20 h 88"/>
                <a:gd name="T36" fmla="*/ 24 w 45"/>
                <a:gd name="T37" fmla="*/ 20 h 88"/>
                <a:gd name="T38" fmla="*/ 25 w 45"/>
                <a:gd name="T39" fmla="*/ 17 h 88"/>
                <a:gd name="T40" fmla="*/ 27 w 45"/>
                <a:gd name="T41" fmla="*/ 16 h 88"/>
                <a:gd name="T42" fmla="*/ 28 w 45"/>
                <a:gd name="T43" fmla="*/ 15 h 88"/>
                <a:gd name="T44" fmla="*/ 29 w 45"/>
                <a:gd name="T45" fmla="*/ 12 h 88"/>
                <a:gd name="T46" fmla="*/ 29 w 45"/>
                <a:gd name="T47" fmla="*/ 9 h 88"/>
                <a:gd name="T48" fmla="*/ 31 w 45"/>
                <a:gd name="T49" fmla="*/ 10 h 88"/>
                <a:gd name="T50" fmla="*/ 35 w 45"/>
                <a:gd name="T51" fmla="*/ 5 h 88"/>
                <a:gd name="T52" fmla="*/ 36 w 45"/>
                <a:gd name="T53" fmla="*/ 2 h 88"/>
                <a:gd name="T54" fmla="*/ 39 w 45"/>
                <a:gd name="T55" fmla="*/ 2 h 88"/>
                <a:gd name="T56" fmla="*/ 42 w 45"/>
                <a:gd name="T57" fmla="*/ 10 h 88"/>
                <a:gd name="T58" fmla="*/ 45 w 45"/>
                <a:gd name="T59" fmla="*/ 19 h 88"/>
                <a:gd name="T60" fmla="*/ 43 w 45"/>
                <a:gd name="T61" fmla="*/ 24 h 88"/>
                <a:gd name="T62" fmla="*/ 40 w 45"/>
                <a:gd name="T63" fmla="*/ 22 h 88"/>
                <a:gd name="T64" fmla="*/ 41 w 45"/>
                <a:gd name="T65" fmla="*/ 27 h 88"/>
                <a:gd name="T66" fmla="*/ 38 w 45"/>
                <a:gd name="T67" fmla="*/ 36 h 88"/>
                <a:gd name="T68" fmla="*/ 33 w 45"/>
                <a:gd name="T69" fmla="*/ 53 h 88"/>
                <a:gd name="T70" fmla="*/ 28 w 45"/>
                <a:gd name="T71" fmla="*/ 67 h 88"/>
                <a:gd name="T72" fmla="*/ 25 w 45"/>
                <a:gd name="T73" fmla="*/ 81 h 88"/>
                <a:gd name="T74" fmla="*/ 19 w 45"/>
                <a:gd name="T75" fmla="*/ 85 h 88"/>
                <a:gd name="T76" fmla="*/ 11 w 45"/>
                <a:gd name="T77" fmla="*/ 87 h 88"/>
                <a:gd name="T78" fmla="*/ 8 w 45"/>
                <a:gd name="T79" fmla="*/ 85 h 88"/>
                <a:gd name="T80" fmla="*/ 3 w 45"/>
                <a:gd name="T81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" h="88">
                  <a:moveTo>
                    <a:pt x="3" y="80"/>
                  </a:moveTo>
                  <a:cubicBezTo>
                    <a:pt x="2" y="79"/>
                    <a:pt x="2" y="79"/>
                    <a:pt x="2" y="79"/>
                  </a:cubicBezTo>
                  <a:cubicBezTo>
                    <a:pt x="2" y="78"/>
                    <a:pt x="1" y="79"/>
                    <a:pt x="2" y="77"/>
                  </a:cubicBezTo>
                  <a:cubicBezTo>
                    <a:pt x="2" y="76"/>
                    <a:pt x="2" y="75"/>
                    <a:pt x="2" y="75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0" y="70"/>
                    <a:pt x="0" y="69"/>
                  </a:cubicBezTo>
                  <a:cubicBezTo>
                    <a:pt x="0" y="68"/>
                    <a:pt x="0" y="64"/>
                    <a:pt x="0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1" y="62"/>
                    <a:pt x="1" y="61"/>
                  </a:cubicBezTo>
                  <a:cubicBezTo>
                    <a:pt x="1" y="60"/>
                    <a:pt x="0" y="60"/>
                    <a:pt x="1" y="60"/>
                  </a:cubicBezTo>
                  <a:cubicBezTo>
                    <a:pt x="2" y="60"/>
                    <a:pt x="3" y="59"/>
                    <a:pt x="3" y="59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4" y="56"/>
                    <a:pt x="4" y="55"/>
                  </a:cubicBezTo>
                  <a:cubicBezTo>
                    <a:pt x="5" y="55"/>
                    <a:pt x="4" y="54"/>
                    <a:pt x="5" y="53"/>
                  </a:cubicBezTo>
                  <a:cubicBezTo>
                    <a:pt x="5" y="53"/>
                    <a:pt x="6" y="52"/>
                    <a:pt x="6" y="52"/>
                  </a:cubicBezTo>
                  <a:cubicBezTo>
                    <a:pt x="6" y="52"/>
                    <a:pt x="7" y="51"/>
                    <a:pt x="7" y="51"/>
                  </a:cubicBezTo>
                  <a:cubicBezTo>
                    <a:pt x="7" y="51"/>
                    <a:pt x="7" y="50"/>
                    <a:pt x="7" y="50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6" y="46"/>
                    <a:pt x="6" y="45"/>
                  </a:cubicBezTo>
                  <a:cubicBezTo>
                    <a:pt x="6" y="45"/>
                    <a:pt x="6" y="43"/>
                    <a:pt x="6" y="43"/>
                  </a:cubicBezTo>
                  <a:cubicBezTo>
                    <a:pt x="6" y="43"/>
                    <a:pt x="4" y="42"/>
                    <a:pt x="4" y="41"/>
                  </a:cubicBezTo>
                  <a:cubicBezTo>
                    <a:pt x="4" y="40"/>
                    <a:pt x="4" y="37"/>
                    <a:pt x="4" y="36"/>
                  </a:cubicBezTo>
                  <a:cubicBezTo>
                    <a:pt x="4" y="36"/>
                    <a:pt x="4" y="34"/>
                    <a:pt x="4" y="34"/>
                  </a:cubicBezTo>
                  <a:cubicBezTo>
                    <a:pt x="4" y="34"/>
                    <a:pt x="6" y="30"/>
                    <a:pt x="6" y="30"/>
                  </a:cubicBezTo>
                  <a:cubicBezTo>
                    <a:pt x="7" y="29"/>
                    <a:pt x="7" y="27"/>
                    <a:pt x="7" y="27"/>
                  </a:cubicBezTo>
                  <a:cubicBezTo>
                    <a:pt x="7" y="26"/>
                    <a:pt x="10" y="26"/>
                    <a:pt x="10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4" y="23"/>
                    <a:pt x="15" y="23"/>
                  </a:cubicBezTo>
                  <a:cubicBezTo>
                    <a:pt x="16" y="23"/>
                    <a:pt x="18" y="23"/>
                    <a:pt x="18" y="23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5" y="21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9" y="13"/>
                    <a:pt x="29" y="12"/>
                  </a:cubicBezTo>
                  <a:cubicBezTo>
                    <a:pt x="30" y="12"/>
                    <a:pt x="28" y="11"/>
                    <a:pt x="29" y="11"/>
                  </a:cubicBezTo>
                  <a:cubicBezTo>
                    <a:pt x="29" y="11"/>
                    <a:pt x="29" y="9"/>
                    <a:pt x="29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0" y="11"/>
                    <a:pt x="31" y="10"/>
                  </a:cubicBezTo>
                  <a:cubicBezTo>
                    <a:pt x="32" y="9"/>
                    <a:pt x="34" y="7"/>
                    <a:pt x="34" y="7"/>
                  </a:cubicBezTo>
                  <a:cubicBezTo>
                    <a:pt x="34" y="7"/>
                    <a:pt x="35" y="5"/>
                    <a:pt x="35" y="5"/>
                  </a:cubicBezTo>
                  <a:cubicBezTo>
                    <a:pt x="35" y="4"/>
                    <a:pt x="34" y="2"/>
                    <a:pt x="34" y="2"/>
                  </a:cubicBezTo>
                  <a:cubicBezTo>
                    <a:pt x="34" y="2"/>
                    <a:pt x="36" y="3"/>
                    <a:pt x="36" y="2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42" y="9"/>
                    <a:pt x="42" y="10"/>
                  </a:cubicBezTo>
                  <a:cubicBezTo>
                    <a:pt x="42" y="11"/>
                    <a:pt x="43" y="15"/>
                    <a:pt x="43" y="15"/>
                  </a:cubicBezTo>
                  <a:cubicBezTo>
                    <a:pt x="43" y="16"/>
                    <a:pt x="44" y="18"/>
                    <a:pt x="45" y="19"/>
                  </a:cubicBezTo>
                  <a:cubicBezTo>
                    <a:pt x="45" y="19"/>
                    <a:pt x="45" y="21"/>
                    <a:pt x="45" y="21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2"/>
                  </a:cubicBezTo>
                  <a:cubicBezTo>
                    <a:pt x="40" y="23"/>
                    <a:pt x="40" y="26"/>
                    <a:pt x="40" y="26"/>
                  </a:cubicBezTo>
                  <a:cubicBezTo>
                    <a:pt x="40" y="26"/>
                    <a:pt x="41" y="27"/>
                    <a:pt x="41" y="27"/>
                  </a:cubicBezTo>
                  <a:cubicBezTo>
                    <a:pt x="41" y="28"/>
                    <a:pt x="40" y="31"/>
                    <a:pt x="39" y="32"/>
                  </a:cubicBezTo>
                  <a:cubicBezTo>
                    <a:pt x="39" y="32"/>
                    <a:pt x="38" y="35"/>
                    <a:pt x="38" y="36"/>
                  </a:cubicBezTo>
                  <a:cubicBezTo>
                    <a:pt x="38" y="37"/>
                    <a:pt x="37" y="43"/>
                    <a:pt x="36" y="44"/>
                  </a:cubicBezTo>
                  <a:cubicBezTo>
                    <a:pt x="36" y="44"/>
                    <a:pt x="33" y="52"/>
                    <a:pt x="33" y="53"/>
                  </a:cubicBezTo>
                  <a:cubicBezTo>
                    <a:pt x="33" y="53"/>
                    <a:pt x="30" y="64"/>
                    <a:pt x="30" y="64"/>
                  </a:cubicBezTo>
                  <a:cubicBezTo>
                    <a:pt x="29" y="65"/>
                    <a:pt x="28" y="66"/>
                    <a:pt x="28" y="67"/>
                  </a:cubicBezTo>
                  <a:cubicBezTo>
                    <a:pt x="28" y="68"/>
                    <a:pt x="26" y="77"/>
                    <a:pt x="26" y="77"/>
                  </a:cubicBezTo>
                  <a:cubicBezTo>
                    <a:pt x="26" y="77"/>
                    <a:pt x="25" y="81"/>
                    <a:pt x="25" y="81"/>
                  </a:cubicBezTo>
                  <a:cubicBezTo>
                    <a:pt x="25" y="81"/>
                    <a:pt x="23" y="83"/>
                    <a:pt x="23" y="84"/>
                  </a:cubicBezTo>
                  <a:cubicBezTo>
                    <a:pt x="22" y="84"/>
                    <a:pt x="19" y="85"/>
                    <a:pt x="19" y="85"/>
                  </a:cubicBezTo>
                  <a:cubicBezTo>
                    <a:pt x="18" y="85"/>
                    <a:pt x="13" y="88"/>
                    <a:pt x="13" y="88"/>
                  </a:cubicBezTo>
                  <a:cubicBezTo>
                    <a:pt x="13" y="88"/>
                    <a:pt x="12" y="87"/>
                    <a:pt x="11" y="87"/>
                  </a:cubicBezTo>
                  <a:cubicBezTo>
                    <a:pt x="11" y="87"/>
                    <a:pt x="10" y="86"/>
                    <a:pt x="9" y="86"/>
                  </a:cubicBezTo>
                  <a:cubicBezTo>
                    <a:pt x="8" y="86"/>
                    <a:pt x="9" y="86"/>
                    <a:pt x="8" y="85"/>
                  </a:cubicBezTo>
                  <a:cubicBezTo>
                    <a:pt x="6" y="85"/>
                    <a:pt x="4" y="83"/>
                    <a:pt x="4" y="83"/>
                  </a:cubicBezTo>
                  <a:lnTo>
                    <a:pt x="3" y="8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2" name="Freeform 472">
              <a:extLst>
                <a:ext uri="{FF2B5EF4-FFF2-40B4-BE49-F238E27FC236}">
                  <a16:creationId xmlns:a16="http://schemas.microsoft.com/office/drawing/2014/main" id="{7C501A33-D8CF-385E-C990-EEB7AD1F9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" y="2496"/>
              <a:ext cx="9" cy="10"/>
            </a:xfrm>
            <a:custGeom>
              <a:avLst/>
              <a:gdLst>
                <a:gd name="T0" fmla="*/ 0 w 9"/>
                <a:gd name="T1" fmla="*/ 5 h 10"/>
                <a:gd name="T2" fmla="*/ 0 w 9"/>
                <a:gd name="T3" fmla="*/ 0 h 10"/>
                <a:gd name="T4" fmla="*/ 5 w 9"/>
                <a:gd name="T5" fmla="*/ 5 h 10"/>
                <a:gd name="T6" fmla="*/ 5 w 9"/>
                <a:gd name="T7" fmla="*/ 8 h 10"/>
                <a:gd name="T8" fmla="*/ 9 w 9"/>
                <a:gd name="T9" fmla="*/ 10 h 10"/>
                <a:gd name="T10" fmla="*/ 0 w 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0" y="5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5" y="8"/>
                  </a:lnTo>
                  <a:lnTo>
                    <a:pt x="9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3" name="Freeform 473">
              <a:extLst>
                <a:ext uri="{FF2B5EF4-FFF2-40B4-BE49-F238E27FC236}">
                  <a16:creationId xmlns:a16="http://schemas.microsoft.com/office/drawing/2014/main" id="{67E6A6E9-C27B-BA1D-19C0-DF061FB09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" y="1809"/>
              <a:ext cx="61" cy="69"/>
            </a:xfrm>
            <a:custGeom>
              <a:avLst/>
              <a:gdLst>
                <a:gd name="T0" fmla="*/ 21 w 26"/>
                <a:gd name="T1" fmla="*/ 27 h 29"/>
                <a:gd name="T2" fmla="*/ 22 w 26"/>
                <a:gd name="T3" fmla="*/ 25 h 29"/>
                <a:gd name="T4" fmla="*/ 24 w 26"/>
                <a:gd name="T5" fmla="*/ 24 h 29"/>
                <a:gd name="T6" fmla="*/ 25 w 26"/>
                <a:gd name="T7" fmla="*/ 23 h 29"/>
                <a:gd name="T8" fmla="*/ 26 w 26"/>
                <a:gd name="T9" fmla="*/ 22 h 29"/>
                <a:gd name="T10" fmla="*/ 26 w 26"/>
                <a:gd name="T11" fmla="*/ 20 h 29"/>
                <a:gd name="T12" fmla="*/ 26 w 26"/>
                <a:gd name="T13" fmla="*/ 18 h 29"/>
                <a:gd name="T14" fmla="*/ 25 w 26"/>
                <a:gd name="T15" fmla="*/ 15 h 29"/>
                <a:gd name="T16" fmla="*/ 25 w 26"/>
                <a:gd name="T17" fmla="*/ 13 h 29"/>
                <a:gd name="T18" fmla="*/ 22 w 26"/>
                <a:gd name="T19" fmla="*/ 13 h 29"/>
                <a:gd name="T20" fmla="*/ 20 w 26"/>
                <a:gd name="T21" fmla="*/ 15 h 29"/>
                <a:gd name="T22" fmla="*/ 18 w 26"/>
                <a:gd name="T23" fmla="*/ 16 h 29"/>
                <a:gd name="T24" fmla="*/ 17 w 26"/>
                <a:gd name="T25" fmla="*/ 14 h 29"/>
                <a:gd name="T26" fmla="*/ 18 w 26"/>
                <a:gd name="T27" fmla="*/ 13 h 29"/>
                <a:gd name="T28" fmla="*/ 19 w 26"/>
                <a:gd name="T29" fmla="*/ 11 h 29"/>
                <a:gd name="T30" fmla="*/ 21 w 26"/>
                <a:gd name="T31" fmla="*/ 9 h 29"/>
                <a:gd name="T32" fmla="*/ 21 w 26"/>
                <a:gd name="T33" fmla="*/ 8 h 29"/>
                <a:gd name="T34" fmla="*/ 21 w 26"/>
                <a:gd name="T35" fmla="*/ 6 h 29"/>
                <a:gd name="T36" fmla="*/ 21 w 26"/>
                <a:gd name="T37" fmla="*/ 4 h 29"/>
                <a:gd name="T38" fmla="*/ 19 w 26"/>
                <a:gd name="T39" fmla="*/ 2 h 29"/>
                <a:gd name="T40" fmla="*/ 16 w 26"/>
                <a:gd name="T41" fmla="*/ 1 h 29"/>
                <a:gd name="T42" fmla="*/ 14 w 26"/>
                <a:gd name="T43" fmla="*/ 0 h 29"/>
                <a:gd name="T44" fmla="*/ 12 w 26"/>
                <a:gd name="T45" fmla="*/ 0 h 29"/>
                <a:gd name="T46" fmla="*/ 10 w 26"/>
                <a:gd name="T47" fmla="*/ 0 h 29"/>
                <a:gd name="T48" fmla="*/ 11 w 26"/>
                <a:gd name="T49" fmla="*/ 2 h 29"/>
                <a:gd name="T50" fmla="*/ 8 w 26"/>
                <a:gd name="T51" fmla="*/ 3 h 29"/>
                <a:gd name="T52" fmla="*/ 8 w 26"/>
                <a:gd name="T53" fmla="*/ 4 h 29"/>
                <a:gd name="T54" fmla="*/ 6 w 26"/>
                <a:gd name="T55" fmla="*/ 5 h 29"/>
                <a:gd name="T56" fmla="*/ 5 w 26"/>
                <a:gd name="T57" fmla="*/ 5 h 29"/>
                <a:gd name="T58" fmla="*/ 2 w 26"/>
                <a:gd name="T59" fmla="*/ 7 h 29"/>
                <a:gd name="T60" fmla="*/ 2 w 26"/>
                <a:gd name="T61" fmla="*/ 9 h 29"/>
                <a:gd name="T62" fmla="*/ 2 w 26"/>
                <a:gd name="T63" fmla="*/ 11 h 29"/>
                <a:gd name="T64" fmla="*/ 1 w 26"/>
                <a:gd name="T65" fmla="*/ 13 h 29"/>
                <a:gd name="T66" fmla="*/ 1 w 26"/>
                <a:gd name="T67" fmla="*/ 16 h 29"/>
                <a:gd name="T68" fmla="*/ 2 w 26"/>
                <a:gd name="T69" fmla="*/ 18 h 29"/>
                <a:gd name="T70" fmla="*/ 2 w 26"/>
                <a:gd name="T71" fmla="*/ 20 h 29"/>
                <a:gd name="T72" fmla="*/ 2 w 26"/>
                <a:gd name="T73" fmla="*/ 23 h 29"/>
                <a:gd name="T74" fmla="*/ 2 w 26"/>
                <a:gd name="T75" fmla="*/ 25 h 29"/>
                <a:gd name="T76" fmla="*/ 1 w 26"/>
                <a:gd name="T77" fmla="*/ 28 h 29"/>
                <a:gd name="T78" fmla="*/ 14 w 26"/>
                <a:gd name="T7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29">
                  <a:moveTo>
                    <a:pt x="21" y="29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25"/>
                    <a:pt x="23" y="25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5" y="16"/>
                    <a:pt x="25" y="16"/>
                  </a:cubicBezTo>
                  <a:cubicBezTo>
                    <a:pt x="25" y="16"/>
                    <a:pt x="25" y="15"/>
                    <a:pt x="25" y="15"/>
                  </a:cubicBezTo>
                  <a:cubicBezTo>
                    <a:pt x="25" y="15"/>
                    <a:pt x="25" y="14"/>
                    <a:pt x="25" y="14"/>
                  </a:cubicBezTo>
                  <a:cubicBezTo>
                    <a:pt x="24" y="14"/>
                    <a:pt x="25" y="13"/>
                    <a:pt x="25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8" y="16"/>
                    <a:pt x="18" y="16"/>
                  </a:cubicBezTo>
                  <a:cubicBezTo>
                    <a:pt x="18" y="15"/>
                    <a:pt x="17" y="16"/>
                    <a:pt x="17" y="15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6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6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20"/>
                    <a:pt x="2" y="20"/>
                  </a:cubicBezTo>
                  <a:cubicBezTo>
                    <a:pt x="2" y="21"/>
                    <a:pt x="2" y="22"/>
                    <a:pt x="2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1" y="26"/>
                    <a:pt x="1" y="27"/>
                  </a:cubicBezTo>
                  <a:cubicBezTo>
                    <a:pt x="1" y="27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4" y="29"/>
                    <a:pt x="14" y="29"/>
                  </a:cubicBezTo>
                  <a:cubicBezTo>
                    <a:pt x="21" y="29"/>
                    <a:pt x="21" y="29"/>
                    <a:pt x="21" y="29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4" name="Freeform 474">
              <a:extLst>
                <a:ext uri="{FF2B5EF4-FFF2-40B4-BE49-F238E27FC236}">
                  <a16:creationId xmlns:a16="http://schemas.microsoft.com/office/drawing/2014/main" id="{F836B270-D51A-328A-087A-5C284A313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776"/>
              <a:ext cx="83" cy="31"/>
            </a:xfrm>
            <a:custGeom>
              <a:avLst/>
              <a:gdLst>
                <a:gd name="T0" fmla="*/ 15 w 35"/>
                <a:gd name="T1" fmla="*/ 13 h 13"/>
                <a:gd name="T2" fmla="*/ 18 w 35"/>
                <a:gd name="T3" fmla="*/ 12 h 13"/>
                <a:gd name="T4" fmla="*/ 19 w 35"/>
                <a:gd name="T5" fmla="*/ 13 h 13"/>
                <a:gd name="T6" fmla="*/ 21 w 35"/>
                <a:gd name="T7" fmla="*/ 12 h 13"/>
                <a:gd name="T8" fmla="*/ 23 w 35"/>
                <a:gd name="T9" fmla="*/ 12 h 13"/>
                <a:gd name="T10" fmla="*/ 25 w 35"/>
                <a:gd name="T11" fmla="*/ 11 h 13"/>
                <a:gd name="T12" fmla="*/ 27 w 35"/>
                <a:gd name="T13" fmla="*/ 11 h 13"/>
                <a:gd name="T14" fmla="*/ 30 w 35"/>
                <a:gd name="T15" fmla="*/ 12 h 13"/>
                <a:gd name="T16" fmla="*/ 30 w 35"/>
                <a:gd name="T17" fmla="*/ 11 h 13"/>
                <a:gd name="T18" fmla="*/ 35 w 35"/>
                <a:gd name="T19" fmla="*/ 12 h 13"/>
                <a:gd name="T20" fmla="*/ 35 w 35"/>
                <a:gd name="T21" fmla="*/ 11 h 13"/>
                <a:gd name="T22" fmla="*/ 33 w 35"/>
                <a:gd name="T23" fmla="*/ 10 h 13"/>
                <a:gd name="T24" fmla="*/ 33 w 35"/>
                <a:gd name="T25" fmla="*/ 8 h 13"/>
                <a:gd name="T26" fmla="*/ 30 w 35"/>
                <a:gd name="T27" fmla="*/ 8 h 13"/>
                <a:gd name="T28" fmla="*/ 28 w 35"/>
                <a:gd name="T29" fmla="*/ 7 h 13"/>
                <a:gd name="T30" fmla="*/ 28 w 35"/>
                <a:gd name="T31" fmla="*/ 5 h 13"/>
                <a:gd name="T32" fmla="*/ 25 w 35"/>
                <a:gd name="T33" fmla="*/ 6 h 13"/>
                <a:gd name="T34" fmla="*/ 21 w 35"/>
                <a:gd name="T35" fmla="*/ 6 h 13"/>
                <a:gd name="T36" fmla="*/ 19 w 35"/>
                <a:gd name="T37" fmla="*/ 7 h 13"/>
                <a:gd name="T38" fmla="*/ 16 w 35"/>
                <a:gd name="T39" fmla="*/ 8 h 13"/>
                <a:gd name="T40" fmla="*/ 13 w 35"/>
                <a:gd name="T41" fmla="*/ 7 h 13"/>
                <a:gd name="T42" fmla="*/ 11 w 35"/>
                <a:gd name="T43" fmla="*/ 5 h 13"/>
                <a:gd name="T44" fmla="*/ 9 w 35"/>
                <a:gd name="T45" fmla="*/ 4 h 13"/>
                <a:gd name="T46" fmla="*/ 6 w 35"/>
                <a:gd name="T47" fmla="*/ 4 h 13"/>
                <a:gd name="T48" fmla="*/ 7 w 35"/>
                <a:gd name="T49" fmla="*/ 3 h 13"/>
                <a:gd name="T50" fmla="*/ 10 w 35"/>
                <a:gd name="T51" fmla="*/ 1 h 13"/>
                <a:gd name="T52" fmla="*/ 9 w 35"/>
                <a:gd name="T53" fmla="*/ 0 h 13"/>
                <a:gd name="T54" fmla="*/ 7 w 35"/>
                <a:gd name="T55" fmla="*/ 1 h 13"/>
                <a:gd name="T56" fmla="*/ 5 w 35"/>
                <a:gd name="T57" fmla="*/ 2 h 13"/>
                <a:gd name="T58" fmla="*/ 3 w 35"/>
                <a:gd name="T59" fmla="*/ 4 h 13"/>
                <a:gd name="T60" fmla="*/ 0 w 35"/>
                <a:gd name="T61" fmla="*/ 5 h 13"/>
                <a:gd name="T62" fmla="*/ 0 w 35"/>
                <a:gd name="T6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13"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9" y="13"/>
                    <a:pt x="19" y="13"/>
                  </a:cubicBezTo>
                  <a:cubicBezTo>
                    <a:pt x="20" y="13"/>
                    <a:pt x="20" y="12"/>
                    <a:pt x="2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0"/>
                    <a:pt x="26" y="10"/>
                  </a:cubicBezTo>
                  <a:cubicBezTo>
                    <a:pt x="27" y="10"/>
                    <a:pt x="27" y="11"/>
                    <a:pt x="27" y="11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4" y="6"/>
                    <a:pt x="24" y="6"/>
                  </a:cubicBezTo>
                  <a:cubicBezTo>
                    <a:pt x="23" y="6"/>
                    <a:pt x="21" y="6"/>
                    <a:pt x="21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6" y="8"/>
                    <a:pt x="16" y="8"/>
                  </a:cubicBezTo>
                  <a:cubicBezTo>
                    <a:pt x="15" y="8"/>
                    <a:pt x="15" y="7"/>
                    <a:pt x="14" y="7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7"/>
                    <a:pt x="12" y="7"/>
                    <a:pt x="12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9" y="2"/>
                    <a:pt x="9" y="2"/>
                  </a:cubicBezTo>
                  <a:cubicBezTo>
                    <a:pt x="9" y="2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7" y="0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15" y="1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5" name="Freeform 475">
              <a:extLst>
                <a:ext uri="{FF2B5EF4-FFF2-40B4-BE49-F238E27FC236}">
                  <a16:creationId xmlns:a16="http://schemas.microsoft.com/office/drawing/2014/main" id="{4D1F7E19-3C84-057D-E9AF-EEA3C7E3E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" y="3008"/>
              <a:ext cx="90" cy="80"/>
            </a:xfrm>
            <a:custGeom>
              <a:avLst/>
              <a:gdLst>
                <a:gd name="T0" fmla="*/ 25 w 38"/>
                <a:gd name="T1" fmla="*/ 33 h 34"/>
                <a:gd name="T2" fmla="*/ 22 w 38"/>
                <a:gd name="T3" fmla="*/ 34 h 34"/>
                <a:gd name="T4" fmla="*/ 20 w 38"/>
                <a:gd name="T5" fmla="*/ 33 h 34"/>
                <a:gd name="T6" fmla="*/ 17 w 38"/>
                <a:gd name="T7" fmla="*/ 33 h 34"/>
                <a:gd name="T8" fmla="*/ 15 w 38"/>
                <a:gd name="T9" fmla="*/ 34 h 34"/>
                <a:gd name="T10" fmla="*/ 13 w 38"/>
                <a:gd name="T11" fmla="*/ 33 h 34"/>
                <a:gd name="T12" fmla="*/ 10 w 38"/>
                <a:gd name="T13" fmla="*/ 32 h 34"/>
                <a:gd name="T14" fmla="*/ 9 w 38"/>
                <a:gd name="T15" fmla="*/ 31 h 34"/>
                <a:gd name="T16" fmla="*/ 7 w 38"/>
                <a:gd name="T17" fmla="*/ 31 h 34"/>
                <a:gd name="T18" fmla="*/ 4 w 38"/>
                <a:gd name="T19" fmla="*/ 31 h 34"/>
                <a:gd name="T20" fmla="*/ 2 w 38"/>
                <a:gd name="T21" fmla="*/ 28 h 34"/>
                <a:gd name="T22" fmla="*/ 0 w 38"/>
                <a:gd name="T23" fmla="*/ 25 h 34"/>
                <a:gd name="T24" fmla="*/ 1 w 38"/>
                <a:gd name="T25" fmla="*/ 23 h 34"/>
                <a:gd name="T26" fmla="*/ 2 w 38"/>
                <a:gd name="T27" fmla="*/ 21 h 34"/>
                <a:gd name="T28" fmla="*/ 2 w 38"/>
                <a:gd name="T29" fmla="*/ 18 h 34"/>
                <a:gd name="T30" fmla="*/ 2 w 38"/>
                <a:gd name="T31" fmla="*/ 15 h 34"/>
                <a:gd name="T32" fmla="*/ 2 w 38"/>
                <a:gd name="T33" fmla="*/ 12 h 34"/>
                <a:gd name="T34" fmla="*/ 3 w 38"/>
                <a:gd name="T35" fmla="*/ 9 h 34"/>
                <a:gd name="T36" fmla="*/ 4 w 38"/>
                <a:gd name="T37" fmla="*/ 5 h 34"/>
                <a:gd name="T38" fmla="*/ 4 w 38"/>
                <a:gd name="T39" fmla="*/ 3 h 34"/>
                <a:gd name="T40" fmla="*/ 6 w 38"/>
                <a:gd name="T41" fmla="*/ 0 h 34"/>
                <a:gd name="T42" fmla="*/ 10 w 38"/>
                <a:gd name="T43" fmla="*/ 0 h 34"/>
                <a:gd name="T44" fmla="*/ 12 w 38"/>
                <a:gd name="T45" fmla="*/ 1 h 34"/>
                <a:gd name="T46" fmla="*/ 14 w 38"/>
                <a:gd name="T47" fmla="*/ 3 h 34"/>
                <a:gd name="T48" fmla="*/ 16 w 38"/>
                <a:gd name="T49" fmla="*/ 6 h 34"/>
                <a:gd name="T50" fmla="*/ 19 w 38"/>
                <a:gd name="T51" fmla="*/ 5 h 34"/>
                <a:gd name="T52" fmla="*/ 21 w 38"/>
                <a:gd name="T53" fmla="*/ 8 h 34"/>
                <a:gd name="T54" fmla="*/ 24 w 38"/>
                <a:gd name="T55" fmla="*/ 9 h 34"/>
                <a:gd name="T56" fmla="*/ 27 w 38"/>
                <a:gd name="T57" fmla="*/ 12 h 34"/>
                <a:gd name="T58" fmla="*/ 31 w 38"/>
                <a:gd name="T59" fmla="*/ 14 h 34"/>
                <a:gd name="T60" fmla="*/ 35 w 38"/>
                <a:gd name="T61" fmla="*/ 17 h 34"/>
                <a:gd name="T62" fmla="*/ 37 w 38"/>
                <a:gd name="T63" fmla="*/ 19 h 34"/>
                <a:gd name="T64" fmla="*/ 36 w 38"/>
                <a:gd name="T65" fmla="*/ 22 h 34"/>
                <a:gd name="T66" fmla="*/ 34 w 38"/>
                <a:gd name="T67" fmla="*/ 23 h 34"/>
                <a:gd name="T68" fmla="*/ 33 w 38"/>
                <a:gd name="T69" fmla="*/ 25 h 34"/>
                <a:gd name="T70" fmla="*/ 31 w 38"/>
                <a:gd name="T71" fmla="*/ 27 h 34"/>
                <a:gd name="T72" fmla="*/ 28 w 38"/>
                <a:gd name="T73" fmla="*/ 30 h 34"/>
                <a:gd name="T74" fmla="*/ 26 w 38"/>
                <a:gd name="T7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34">
                  <a:moveTo>
                    <a:pt x="26" y="32"/>
                  </a:moveTo>
                  <a:cubicBezTo>
                    <a:pt x="26" y="32"/>
                    <a:pt x="25" y="33"/>
                    <a:pt x="25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5" y="31"/>
                    <a:pt x="3" y="3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3"/>
                    <a:pt x="1" y="23"/>
                  </a:cubicBezTo>
                  <a:cubicBezTo>
                    <a:pt x="1" y="22"/>
                    <a:pt x="1" y="23"/>
                    <a:pt x="1" y="22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1"/>
                    <a:pt x="2" y="21"/>
                    <a:pt x="2" y="20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6" y="6"/>
                    <a:pt x="16" y="6"/>
                  </a:cubicBezTo>
                  <a:cubicBezTo>
                    <a:pt x="16" y="7"/>
                    <a:pt x="17" y="6"/>
                    <a:pt x="17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3" y="9"/>
                    <a:pt x="24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7" y="21"/>
                    <a:pt x="36" y="21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1" y="27"/>
                    <a:pt x="31" y="27"/>
                  </a:cubicBezTo>
                  <a:cubicBezTo>
                    <a:pt x="31" y="27"/>
                    <a:pt x="30" y="28"/>
                    <a:pt x="30" y="28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1"/>
                    <a:pt x="27" y="31"/>
                    <a:pt x="27" y="31"/>
                  </a:cubicBezTo>
                  <a:lnTo>
                    <a:pt x="26" y="3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6" name="Freeform 476">
              <a:extLst>
                <a:ext uri="{FF2B5EF4-FFF2-40B4-BE49-F238E27FC236}">
                  <a16:creationId xmlns:a16="http://schemas.microsoft.com/office/drawing/2014/main" id="{D8495F83-4EE9-C0D2-7C74-7D4A938C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874"/>
              <a:ext cx="297" cy="535"/>
            </a:xfrm>
            <a:custGeom>
              <a:avLst/>
              <a:gdLst>
                <a:gd name="T0" fmla="*/ 12 w 125"/>
                <a:gd name="T1" fmla="*/ 126 h 225"/>
                <a:gd name="T2" fmla="*/ 17 w 125"/>
                <a:gd name="T3" fmla="*/ 117 h 225"/>
                <a:gd name="T4" fmla="*/ 16 w 125"/>
                <a:gd name="T5" fmla="*/ 101 h 225"/>
                <a:gd name="T6" fmla="*/ 20 w 125"/>
                <a:gd name="T7" fmla="*/ 92 h 225"/>
                <a:gd name="T8" fmla="*/ 22 w 125"/>
                <a:gd name="T9" fmla="*/ 78 h 225"/>
                <a:gd name="T10" fmla="*/ 19 w 125"/>
                <a:gd name="T11" fmla="*/ 67 h 225"/>
                <a:gd name="T12" fmla="*/ 23 w 125"/>
                <a:gd name="T13" fmla="*/ 57 h 225"/>
                <a:gd name="T14" fmla="*/ 25 w 125"/>
                <a:gd name="T15" fmla="*/ 45 h 225"/>
                <a:gd name="T16" fmla="*/ 33 w 125"/>
                <a:gd name="T17" fmla="*/ 35 h 225"/>
                <a:gd name="T18" fmla="*/ 31 w 125"/>
                <a:gd name="T19" fmla="*/ 23 h 225"/>
                <a:gd name="T20" fmla="*/ 39 w 125"/>
                <a:gd name="T21" fmla="*/ 15 h 225"/>
                <a:gd name="T22" fmla="*/ 42 w 125"/>
                <a:gd name="T23" fmla="*/ 5 h 225"/>
                <a:gd name="T24" fmla="*/ 61 w 125"/>
                <a:gd name="T25" fmla="*/ 1 h 225"/>
                <a:gd name="T26" fmla="*/ 73 w 125"/>
                <a:gd name="T27" fmla="*/ 7 h 225"/>
                <a:gd name="T28" fmla="*/ 86 w 125"/>
                <a:gd name="T29" fmla="*/ 15 h 225"/>
                <a:gd name="T30" fmla="*/ 97 w 125"/>
                <a:gd name="T31" fmla="*/ 31 h 225"/>
                <a:gd name="T32" fmla="*/ 107 w 125"/>
                <a:gd name="T33" fmla="*/ 38 h 225"/>
                <a:gd name="T34" fmla="*/ 120 w 125"/>
                <a:gd name="T35" fmla="*/ 25 h 225"/>
                <a:gd name="T36" fmla="*/ 119 w 125"/>
                <a:gd name="T37" fmla="*/ 39 h 225"/>
                <a:gd name="T38" fmla="*/ 100 w 125"/>
                <a:gd name="T39" fmla="*/ 58 h 225"/>
                <a:gd name="T40" fmla="*/ 97 w 125"/>
                <a:gd name="T41" fmla="*/ 69 h 225"/>
                <a:gd name="T42" fmla="*/ 94 w 125"/>
                <a:gd name="T43" fmla="*/ 81 h 225"/>
                <a:gd name="T44" fmla="*/ 103 w 125"/>
                <a:gd name="T45" fmla="*/ 92 h 225"/>
                <a:gd name="T46" fmla="*/ 107 w 125"/>
                <a:gd name="T47" fmla="*/ 101 h 225"/>
                <a:gd name="T48" fmla="*/ 101 w 125"/>
                <a:gd name="T49" fmla="*/ 112 h 225"/>
                <a:gd name="T50" fmla="*/ 90 w 125"/>
                <a:gd name="T51" fmla="*/ 118 h 225"/>
                <a:gd name="T52" fmla="*/ 77 w 125"/>
                <a:gd name="T53" fmla="*/ 119 h 225"/>
                <a:gd name="T54" fmla="*/ 72 w 125"/>
                <a:gd name="T55" fmla="*/ 123 h 225"/>
                <a:gd name="T56" fmla="*/ 69 w 125"/>
                <a:gd name="T57" fmla="*/ 134 h 225"/>
                <a:gd name="T58" fmla="*/ 57 w 125"/>
                <a:gd name="T59" fmla="*/ 133 h 225"/>
                <a:gd name="T60" fmla="*/ 54 w 125"/>
                <a:gd name="T61" fmla="*/ 141 h 225"/>
                <a:gd name="T62" fmla="*/ 60 w 125"/>
                <a:gd name="T63" fmla="*/ 145 h 225"/>
                <a:gd name="T64" fmla="*/ 63 w 125"/>
                <a:gd name="T65" fmla="*/ 147 h 225"/>
                <a:gd name="T66" fmla="*/ 55 w 125"/>
                <a:gd name="T67" fmla="*/ 147 h 225"/>
                <a:gd name="T68" fmla="*/ 52 w 125"/>
                <a:gd name="T69" fmla="*/ 155 h 225"/>
                <a:gd name="T70" fmla="*/ 50 w 125"/>
                <a:gd name="T71" fmla="*/ 163 h 225"/>
                <a:gd name="T72" fmla="*/ 42 w 125"/>
                <a:gd name="T73" fmla="*/ 167 h 225"/>
                <a:gd name="T74" fmla="*/ 38 w 125"/>
                <a:gd name="T75" fmla="*/ 176 h 225"/>
                <a:gd name="T76" fmla="*/ 48 w 125"/>
                <a:gd name="T77" fmla="*/ 181 h 225"/>
                <a:gd name="T78" fmla="*/ 48 w 125"/>
                <a:gd name="T79" fmla="*/ 186 h 225"/>
                <a:gd name="T80" fmla="*/ 47 w 125"/>
                <a:gd name="T81" fmla="*/ 189 h 225"/>
                <a:gd name="T82" fmla="*/ 40 w 125"/>
                <a:gd name="T83" fmla="*/ 195 h 225"/>
                <a:gd name="T84" fmla="*/ 36 w 125"/>
                <a:gd name="T85" fmla="*/ 203 h 225"/>
                <a:gd name="T86" fmla="*/ 31 w 125"/>
                <a:gd name="T87" fmla="*/ 204 h 225"/>
                <a:gd name="T88" fmla="*/ 32 w 125"/>
                <a:gd name="T89" fmla="*/ 207 h 225"/>
                <a:gd name="T90" fmla="*/ 28 w 125"/>
                <a:gd name="T91" fmla="*/ 213 h 225"/>
                <a:gd name="T92" fmla="*/ 28 w 125"/>
                <a:gd name="T93" fmla="*/ 218 h 225"/>
                <a:gd name="T94" fmla="*/ 29 w 125"/>
                <a:gd name="T95" fmla="*/ 219 h 225"/>
                <a:gd name="T96" fmla="*/ 31 w 125"/>
                <a:gd name="T97" fmla="*/ 224 h 225"/>
                <a:gd name="T98" fmla="*/ 7 w 125"/>
                <a:gd name="T99" fmla="*/ 214 h 225"/>
                <a:gd name="T100" fmla="*/ 0 w 125"/>
                <a:gd name="T101" fmla="*/ 200 h 225"/>
                <a:gd name="T102" fmla="*/ 7 w 125"/>
                <a:gd name="T103" fmla="*/ 187 h 225"/>
                <a:gd name="T104" fmla="*/ 12 w 125"/>
                <a:gd name="T105" fmla="*/ 172 h 225"/>
                <a:gd name="T106" fmla="*/ 14 w 125"/>
                <a:gd name="T107" fmla="*/ 163 h 225"/>
                <a:gd name="T108" fmla="*/ 12 w 125"/>
                <a:gd name="T109" fmla="*/ 154 h 225"/>
                <a:gd name="T110" fmla="*/ 10 w 125"/>
                <a:gd name="T111" fmla="*/ 14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225">
                  <a:moveTo>
                    <a:pt x="11" y="135"/>
                  </a:moveTo>
                  <a:cubicBezTo>
                    <a:pt x="11" y="133"/>
                    <a:pt x="11" y="133"/>
                    <a:pt x="11" y="133"/>
                  </a:cubicBezTo>
                  <a:cubicBezTo>
                    <a:pt x="11" y="132"/>
                    <a:pt x="11" y="132"/>
                    <a:pt x="11" y="132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6"/>
                    <a:pt x="17" y="116"/>
                    <a:pt x="17" y="116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4" y="79"/>
                    <a:pt x="24" y="79"/>
                    <a:pt x="24" y="79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2" y="77"/>
                    <a:pt x="22" y="76"/>
                    <a:pt x="22" y="75"/>
                  </a:cubicBezTo>
                  <a:cubicBezTo>
                    <a:pt x="21" y="75"/>
                    <a:pt x="22" y="74"/>
                    <a:pt x="22" y="74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1" y="62"/>
                    <a:pt x="21" y="61"/>
                  </a:cubicBezTo>
                  <a:cubicBezTo>
                    <a:pt x="21" y="59"/>
                    <a:pt x="21" y="60"/>
                    <a:pt x="21" y="6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56" y="3"/>
                    <a:pt x="56" y="3"/>
                  </a:cubicBezTo>
                  <a:cubicBezTo>
                    <a:pt x="56" y="3"/>
                    <a:pt x="58" y="7"/>
                    <a:pt x="58" y="7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9" y="37"/>
                    <a:pt x="99" y="37"/>
                    <a:pt x="99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9" y="32"/>
                    <a:pt x="119" y="32"/>
                    <a:pt x="119" y="32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9"/>
                    <a:pt x="125" y="29"/>
                    <a:pt x="125" y="29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43"/>
                    <a:pt x="111" y="45"/>
                    <a:pt x="110" y="45"/>
                  </a:cubicBezTo>
                  <a:cubicBezTo>
                    <a:pt x="110" y="46"/>
                    <a:pt x="108" y="48"/>
                    <a:pt x="108" y="48"/>
                  </a:cubicBezTo>
                  <a:cubicBezTo>
                    <a:pt x="105" y="53"/>
                    <a:pt x="105" y="53"/>
                    <a:pt x="105" y="53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58"/>
                    <a:pt x="99" y="59"/>
                    <a:pt x="99" y="59"/>
                  </a:cubicBezTo>
                  <a:cubicBezTo>
                    <a:pt x="99" y="59"/>
                    <a:pt x="99" y="60"/>
                    <a:pt x="99" y="60"/>
                  </a:cubicBezTo>
                  <a:cubicBezTo>
                    <a:pt x="99" y="60"/>
                    <a:pt x="99" y="61"/>
                    <a:pt x="99" y="61"/>
                  </a:cubicBezTo>
                  <a:cubicBezTo>
                    <a:pt x="99" y="61"/>
                    <a:pt x="99" y="62"/>
                    <a:pt x="99" y="62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76"/>
                    <a:pt x="96" y="77"/>
                    <a:pt x="96" y="77"/>
                  </a:cubicBezTo>
                  <a:cubicBezTo>
                    <a:pt x="95" y="77"/>
                    <a:pt x="95" y="77"/>
                    <a:pt x="95" y="77"/>
                  </a:cubicBezTo>
                  <a:cubicBezTo>
                    <a:pt x="95" y="78"/>
                    <a:pt x="94" y="80"/>
                    <a:pt x="94" y="80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84"/>
                    <a:pt x="94" y="84"/>
                    <a:pt x="94" y="84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1" y="91"/>
                    <a:pt x="103" y="92"/>
                    <a:pt x="103" y="92"/>
                  </a:cubicBezTo>
                  <a:cubicBezTo>
                    <a:pt x="103" y="93"/>
                    <a:pt x="103" y="94"/>
                    <a:pt x="103" y="94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6"/>
                    <a:pt x="102" y="96"/>
                  </a:cubicBezTo>
                  <a:cubicBezTo>
                    <a:pt x="102" y="97"/>
                    <a:pt x="103" y="98"/>
                    <a:pt x="103" y="98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5" y="100"/>
                    <a:pt x="105" y="100"/>
                    <a:pt x="105" y="100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06" y="100"/>
                    <a:pt x="107" y="101"/>
                    <a:pt x="107" y="101"/>
                  </a:cubicBezTo>
                  <a:cubicBezTo>
                    <a:pt x="107" y="102"/>
                    <a:pt x="106" y="103"/>
                    <a:pt x="106" y="103"/>
                  </a:cubicBezTo>
                  <a:cubicBezTo>
                    <a:pt x="106" y="103"/>
                    <a:pt x="106" y="105"/>
                    <a:pt x="106" y="105"/>
                  </a:cubicBezTo>
                  <a:cubicBezTo>
                    <a:pt x="105" y="105"/>
                    <a:pt x="105" y="106"/>
                    <a:pt x="105" y="106"/>
                  </a:cubicBezTo>
                  <a:cubicBezTo>
                    <a:pt x="105" y="106"/>
                    <a:pt x="104" y="107"/>
                    <a:pt x="104" y="108"/>
                  </a:cubicBezTo>
                  <a:cubicBezTo>
                    <a:pt x="103" y="108"/>
                    <a:pt x="103" y="108"/>
                    <a:pt x="103" y="109"/>
                  </a:cubicBezTo>
                  <a:cubicBezTo>
                    <a:pt x="102" y="109"/>
                    <a:pt x="102" y="110"/>
                    <a:pt x="102" y="110"/>
                  </a:cubicBezTo>
                  <a:cubicBezTo>
                    <a:pt x="102" y="110"/>
                    <a:pt x="101" y="111"/>
                    <a:pt x="101" y="111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1" y="112"/>
                    <a:pt x="101" y="112"/>
                    <a:pt x="100" y="113"/>
                  </a:cubicBezTo>
                  <a:cubicBezTo>
                    <a:pt x="100" y="113"/>
                    <a:pt x="100" y="113"/>
                    <a:pt x="100" y="114"/>
                  </a:cubicBezTo>
                  <a:cubicBezTo>
                    <a:pt x="99" y="114"/>
                    <a:pt x="98" y="114"/>
                    <a:pt x="98" y="114"/>
                  </a:cubicBezTo>
                  <a:cubicBezTo>
                    <a:pt x="97" y="115"/>
                    <a:pt x="97" y="115"/>
                    <a:pt x="97" y="115"/>
                  </a:cubicBezTo>
                  <a:cubicBezTo>
                    <a:pt x="95" y="116"/>
                    <a:pt x="95" y="116"/>
                    <a:pt x="95" y="116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2" y="117"/>
                    <a:pt x="92" y="117"/>
                    <a:pt x="92" y="117"/>
                  </a:cubicBezTo>
                  <a:cubicBezTo>
                    <a:pt x="92" y="117"/>
                    <a:pt x="91" y="118"/>
                    <a:pt x="90" y="118"/>
                  </a:cubicBezTo>
                  <a:cubicBezTo>
                    <a:pt x="90" y="118"/>
                    <a:pt x="89" y="118"/>
                    <a:pt x="89" y="118"/>
                  </a:cubicBezTo>
                  <a:cubicBezTo>
                    <a:pt x="86" y="118"/>
                    <a:pt x="86" y="118"/>
                    <a:pt x="86" y="118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75" y="119"/>
                    <a:pt x="75" y="119"/>
                    <a:pt x="74" y="119"/>
                  </a:cubicBezTo>
                  <a:cubicBezTo>
                    <a:pt x="74" y="119"/>
                    <a:pt x="73" y="119"/>
                    <a:pt x="73" y="119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20"/>
                    <a:pt x="71" y="120"/>
                  </a:cubicBezTo>
                  <a:cubicBezTo>
                    <a:pt x="71" y="120"/>
                    <a:pt x="70" y="121"/>
                    <a:pt x="71" y="122"/>
                  </a:cubicBezTo>
                  <a:cubicBezTo>
                    <a:pt x="71" y="122"/>
                    <a:pt x="72" y="122"/>
                    <a:pt x="72" y="123"/>
                  </a:cubicBezTo>
                  <a:cubicBezTo>
                    <a:pt x="72" y="123"/>
                    <a:pt x="72" y="124"/>
                    <a:pt x="72" y="124"/>
                  </a:cubicBezTo>
                  <a:cubicBezTo>
                    <a:pt x="72" y="124"/>
                    <a:pt x="71" y="126"/>
                    <a:pt x="71" y="126"/>
                  </a:cubicBezTo>
                  <a:cubicBezTo>
                    <a:pt x="71" y="126"/>
                    <a:pt x="70" y="126"/>
                    <a:pt x="70" y="126"/>
                  </a:cubicBezTo>
                  <a:cubicBezTo>
                    <a:pt x="70" y="126"/>
                    <a:pt x="70" y="128"/>
                    <a:pt x="70" y="128"/>
                  </a:cubicBezTo>
                  <a:cubicBezTo>
                    <a:pt x="70" y="128"/>
                    <a:pt x="69" y="128"/>
                    <a:pt x="70" y="129"/>
                  </a:cubicBezTo>
                  <a:cubicBezTo>
                    <a:pt x="70" y="130"/>
                    <a:pt x="71" y="131"/>
                    <a:pt x="71" y="131"/>
                  </a:cubicBezTo>
                  <a:cubicBezTo>
                    <a:pt x="71" y="131"/>
                    <a:pt x="71" y="132"/>
                    <a:pt x="71" y="132"/>
                  </a:cubicBezTo>
                  <a:cubicBezTo>
                    <a:pt x="71" y="133"/>
                    <a:pt x="69" y="134"/>
                    <a:pt x="69" y="134"/>
                  </a:cubicBezTo>
                  <a:cubicBezTo>
                    <a:pt x="68" y="135"/>
                    <a:pt x="68" y="135"/>
                    <a:pt x="68" y="135"/>
                  </a:cubicBezTo>
                  <a:cubicBezTo>
                    <a:pt x="68" y="135"/>
                    <a:pt x="67" y="135"/>
                    <a:pt x="66" y="135"/>
                  </a:cubicBezTo>
                  <a:cubicBezTo>
                    <a:pt x="66" y="135"/>
                    <a:pt x="64" y="135"/>
                    <a:pt x="64" y="135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60" y="135"/>
                    <a:pt x="60" y="135"/>
                    <a:pt x="59" y="134"/>
                  </a:cubicBezTo>
                  <a:cubicBezTo>
                    <a:pt x="59" y="134"/>
                    <a:pt x="57" y="133"/>
                    <a:pt x="57" y="13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4" y="133"/>
                    <a:pt x="54" y="133"/>
                    <a:pt x="54" y="133"/>
                  </a:cubicBezTo>
                  <a:cubicBezTo>
                    <a:pt x="54" y="133"/>
                    <a:pt x="53" y="133"/>
                    <a:pt x="53" y="133"/>
                  </a:cubicBezTo>
                  <a:cubicBezTo>
                    <a:pt x="53" y="133"/>
                    <a:pt x="54" y="134"/>
                    <a:pt x="53" y="134"/>
                  </a:cubicBezTo>
                  <a:cubicBezTo>
                    <a:pt x="53" y="135"/>
                    <a:pt x="53" y="135"/>
                    <a:pt x="53" y="136"/>
                  </a:cubicBezTo>
                  <a:cubicBezTo>
                    <a:pt x="53" y="137"/>
                    <a:pt x="54" y="139"/>
                    <a:pt x="54" y="139"/>
                  </a:cubicBezTo>
                  <a:cubicBezTo>
                    <a:pt x="54" y="140"/>
                    <a:pt x="54" y="140"/>
                    <a:pt x="54" y="140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5" y="143"/>
                    <a:pt x="55" y="143"/>
                    <a:pt x="55" y="143"/>
                  </a:cubicBezTo>
                  <a:cubicBezTo>
                    <a:pt x="56" y="143"/>
                    <a:pt x="56" y="143"/>
                    <a:pt x="56" y="143"/>
                  </a:cubicBezTo>
                  <a:cubicBezTo>
                    <a:pt x="56" y="143"/>
                    <a:pt x="56" y="143"/>
                    <a:pt x="56" y="143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0" y="145"/>
                    <a:pt x="60" y="144"/>
                  </a:cubicBezTo>
                  <a:cubicBezTo>
                    <a:pt x="59" y="144"/>
                    <a:pt x="59" y="143"/>
                    <a:pt x="59" y="14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2" y="143"/>
                    <a:pt x="63" y="143"/>
                    <a:pt x="63" y="143"/>
                  </a:cubicBezTo>
                  <a:cubicBezTo>
                    <a:pt x="63" y="143"/>
                    <a:pt x="63" y="144"/>
                    <a:pt x="63" y="144"/>
                  </a:cubicBezTo>
                  <a:cubicBezTo>
                    <a:pt x="63" y="145"/>
                    <a:pt x="63" y="146"/>
                    <a:pt x="63" y="146"/>
                  </a:cubicBezTo>
                  <a:cubicBezTo>
                    <a:pt x="63" y="146"/>
                    <a:pt x="63" y="147"/>
                    <a:pt x="63" y="147"/>
                  </a:cubicBezTo>
                  <a:cubicBezTo>
                    <a:pt x="63" y="147"/>
                    <a:pt x="61" y="148"/>
                    <a:pt x="61" y="148"/>
                  </a:cubicBezTo>
                  <a:cubicBezTo>
                    <a:pt x="61" y="148"/>
                    <a:pt x="60" y="148"/>
                    <a:pt x="59" y="148"/>
                  </a:cubicBezTo>
                  <a:cubicBezTo>
                    <a:pt x="59" y="148"/>
                    <a:pt x="59" y="147"/>
                    <a:pt x="59" y="147"/>
                  </a:cubicBezTo>
                  <a:cubicBezTo>
                    <a:pt x="59" y="146"/>
                    <a:pt x="58" y="146"/>
                    <a:pt x="58" y="146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56" y="146"/>
                    <a:pt x="56" y="146"/>
                    <a:pt x="56" y="146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5" y="147"/>
                    <a:pt x="55" y="147"/>
                    <a:pt x="55" y="147"/>
                  </a:cubicBezTo>
                  <a:cubicBezTo>
                    <a:pt x="55" y="148"/>
                    <a:pt x="55" y="148"/>
                    <a:pt x="55" y="148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8" y="149"/>
                    <a:pt x="58" y="150"/>
                    <a:pt x="57" y="150"/>
                  </a:cubicBezTo>
                  <a:cubicBezTo>
                    <a:pt x="57" y="150"/>
                    <a:pt x="56" y="150"/>
                    <a:pt x="56" y="150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53" y="153"/>
                    <a:pt x="53" y="153"/>
                    <a:pt x="53" y="153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2" y="156"/>
                    <a:pt x="52" y="156"/>
                    <a:pt x="52" y="157"/>
                  </a:cubicBezTo>
                  <a:cubicBezTo>
                    <a:pt x="52" y="157"/>
                    <a:pt x="52" y="158"/>
                    <a:pt x="52" y="158"/>
                  </a:cubicBezTo>
                  <a:cubicBezTo>
                    <a:pt x="52" y="158"/>
                    <a:pt x="52" y="160"/>
                    <a:pt x="52" y="160"/>
                  </a:cubicBezTo>
                  <a:cubicBezTo>
                    <a:pt x="51" y="160"/>
                    <a:pt x="51" y="162"/>
                    <a:pt x="51" y="162"/>
                  </a:cubicBezTo>
                  <a:cubicBezTo>
                    <a:pt x="50" y="162"/>
                    <a:pt x="50" y="162"/>
                    <a:pt x="50" y="162"/>
                  </a:cubicBezTo>
                  <a:cubicBezTo>
                    <a:pt x="50" y="163"/>
                    <a:pt x="50" y="163"/>
                    <a:pt x="50" y="163"/>
                  </a:cubicBezTo>
                  <a:cubicBezTo>
                    <a:pt x="50" y="163"/>
                    <a:pt x="50" y="163"/>
                    <a:pt x="50" y="163"/>
                  </a:cubicBezTo>
                  <a:cubicBezTo>
                    <a:pt x="50" y="164"/>
                    <a:pt x="49" y="165"/>
                    <a:pt x="49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6" y="165"/>
                    <a:pt x="46" y="165"/>
                    <a:pt x="46" y="165"/>
                  </a:cubicBezTo>
                  <a:cubicBezTo>
                    <a:pt x="46" y="165"/>
                    <a:pt x="46" y="165"/>
                    <a:pt x="46" y="165"/>
                  </a:cubicBezTo>
                  <a:cubicBezTo>
                    <a:pt x="45" y="166"/>
                    <a:pt x="45" y="166"/>
                    <a:pt x="45" y="166"/>
                  </a:cubicBezTo>
                  <a:cubicBezTo>
                    <a:pt x="45" y="166"/>
                    <a:pt x="44" y="166"/>
                    <a:pt x="44" y="166"/>
                  </a:cubicBezTo>
                  <a:cubicBezTo>
                    <a:pt x="44" y="166"/>
                    <a:pt x="43" y="166"/>
                    <a:pt x="43" y="166"/>
                  </a:cubicBezTo>
                  <a:cubicBezTo>
                    <a:pt x="42" y="167"/>
                    <a:pt x="42" y="167"/>
                    <a:pt x="42" y="167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0" y="168"/>
                    <a:pt x="40" y="169"/>
                    <a:pt x="39" y="169"/>
                  </a:cubicBezTo>
                  <a:cubicBezTo>
                    <a:pt x="39" y="169"/>
                    <a:pt x="39" y="170"/>
                    <a:pt x="39" y="171"/>
                  </a:cubicBezTo>
                  <a:cubicBezTo>
                    <a:pt x="39" y="171"/>
                    <a:pt x="38" y="172"/>
                    <a:pt x="38" y="172"/>
                  </a:cubicBezTo>
                  <a:cubicBezTo>
                    <a:pt x="37" y="174"/>
                    <a:pt x="37" y="174"/>
                    <a:pt x="37" y="174"/>
                  </a:cubicBezTo>
                  <a:cubicBezTo>
                    <a:pt x="37" y="174"/>
                    <a:pt x="37" y="175"/>
                    <a:pt x="38" y="175"/>
                  </a:cubicBezTo>
                  <a:cubicBezTo>
                    <a:pt x="38" y="175"/>
                    <a:pt x="38" y="176"/>
                    <a:pt x="38" y="176"/>
                  </a:cubicBezTo>
                  <a:cubicBezTo>
                    <a:pt x="39" y="176"/>
                    <a:pt x="39" y="177"/>
                    <a:pt x="39" y="177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40" y="178"/>
                    <a:pt x="40" y="179"/>
                    <a:pt x="41" y="179"/>
                  </a:cubicBezTo>
                  <a:cubicBezTo>
                    <a:pt x="41" y="179"/>
                    <a:pt x="42" y="180"/>
                    <a:pt x="42" y="180"/>
                  </a:cubicBezTo>
                  <a:cubicBezTo>
                    <a:pt x="42" y="180"/>
                    <a:pt x="43" y="180"/>
                    <a:pt x="43" y="180"/>
                  </a:cubicBezTo>
                  <a:cubicBezTo>
                    <a:pt x="45" y="181"/>
                    <a:pt x="45" y="181"/>
                    <a:pt x="45" y="181"/>
                  </a:cubicBezTo>
                  <a:cubicBezTo>
                    <a:pt x="47" y="181"/>
                    <a:pt x="47" y="181"/>
                    <a:pt x="47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49" y="182"/>
                    <a:pt x="49" y="182"/>
                    <a:pt x="49" y="182"/>
                  </a:cubicBezTo>
                  <a:cubicBezTo>
                    <a:pt x="49" y="182"/>
                    <a:pt x="49" y="182"/>
                    <a:pt x="49" y="183"/>
                  </a:cubicBezTo>
                  <a:cubicBezTo>
                    <a:pt x="49" y="183"/>
                    <a:pt x="49" y="184"/>
                    <a:pt x="49" y="184"/>
                  </a:cubicBezTo>
                  <a:cubicBezTo>
                    <a:pt x="49" y="184"/>
                    <a:pt x="49" y="184"/>
                    <a:pt x="49" y="184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49" y="185"/>
                    <a:pt x="48" y="185"/>
                    <a:pt x="48" y="186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6" y="187"/>
                    <a:pt x="46" y="187"/>
                    <a:pt x="46" y="187"/>
                  </a:cubicBezTo>
                  <a:cubicBezTo>
                    <a:pt x="46" y="187"/>
                    <a:pt x="45" y="187"/>
                    <a:pt x="46" y="187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9" y="188"/>
                    <a:pt x="49" y="188"/>
                    <a:pt x="49" y="188"/>
                  </a:cubicBezTo>
                  <a:cubicBezTo>
                    <a:pt x="49" y="188"/>
                    <a:pt x="49" y="188"/>
                    <a:pt x="49" y="188"/>
                  </a:cubicBezTo>
                  <a:cubicBezTo>
                    <a:pt x="49" y="188"/>
                    <a:pt x="47" y="189"/>
                    <a:pt x="47" y="189"/>
                  </a:cubicBezTo>
                  <a:cubicBezTo>
                    <a:pt x="47" y="189"/>
                    <a:pt x="47" y="190"/>
                    <a:pt x="47" y="190"/>
                  </a:cubicBezTo>
                  <a:cubicBezTo>
                    <a:pt x="47" y="190"/>
                    <a:pt x="46" y="191"/>
                    <a:pt x="46" y="191"/>
                  </a:cubicBezTo>
                  <a:cubicBezTo>
                    <a:pt x="45" y="191"/>
                    <a:pt x="45" y="191"/>
                    <a:pt x="45" y="191"/>
                  </a:cubicBezTo>
                  <a:cubicBezTo>
                    <a:pt x="44" y="192"/>
                    <a:pt x="44" y="192"/>
                    <a:pt x="44" y="192"/>
                  </a:cubicBezTo>
                  <a:cubicBezTo>
                    <a:pt x="42" y="193"/>
                    <a:pt x="42" y="193"/>
                    <a:pt x="42" y="193"/>
                  </a:cubicBezTo>
                  <a:cubicBezTo>
                    <a:pt x="42" y="194"/>
                    <a:pt x="42" y="194"/>
                    <a:pt x="42" y="194"/>
                  </a:cubicBezTo>
                  <a:cubicBezTo>
                    <a:pt x="40" y="194"/>
                    <a:pt x="40" y="194"/>
                    <a:pt x="40" y="194"/>
                  </a:cubicBezTo>
                  <a:cubicBezTo>
                    <a:pt x="40" y="195"/>
                    <a:pt x="40" y="195"/>
                    <a:pt x="40" y="195"/>
                  </a:cubicBezTo>
                  <a:cubicBezTo>
                    <a:pt x="39" y="195"/>
                    <a:pt x="39" y="195"/>
                    <a:pt x="39" y="195"/>
                  </a:cubicBezTo>
                  <a:cubicBezTo>
                    <a:pt x="38" y="197"/>
                    <a:pt x="38" y="197"/>
                    <a:pt x="38" y="197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37" y="198"/>
                    <a:pt x="37" y="198"/>
                    <a:pt x="37" y="199"/>
                  </a:cubicBezTo>
                  <a:cubicBezTo>
                    <a:pt x="37" y="199"/>
                    <a:pt x="37" y="200"/>
                    <a:pt x="37" y="200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2"/>
                    <a:pt x="36" y="203"/>
                    <a:pt x="36" y="203"/>
                  </a:cubicBezTo>
                  <a:cubicBezTo>
                    <a:pt x="36" y="203"/>
                    <a:pt x="36" y="204"/>
                    <a:pt x="36" y="204"/>
                  </a:cubicBezTo>
                  <a:cubicBezTo>
                    <a:pt x="36" y="204"/>
                    <a:pt x="36" y="204"/>
                    <a:pt x="36" y="204"/>
                  </a:cubicBezTo>
                  <a:cubicBezTo>
                    <a:pt x="35" y="205"/>
                    <a:pt x="35" y="205"/>
                    <a:pt x="35" y="205"/>
                  </a:cubicBezTo>
                  <a:cubicBezTo>
                    <a:pt x="35" y="205"/>
                    <a:pt x="34" y="205"/>
                    <a:pt x="34" y="205"/>
                  </a:cubicBezTo>
                  <a:cubicBezTo>
                    <a:pt x="34" y="206"/>
                    <a:pt x="33" y="206"/>
                    <a:pt x="33" y="206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4"/>
                    <a:pt x="32" y="204"/>
                    <a:pt x="32" y="204"/>
                  </a:cubicBezTo>
                  <a:cubicBezTo>
                    <a:pt x="32" y="204"/>
                    <a:pt x="32" y="204"/>
                    <a:pt x="31" y="204"/>
                  </a:cubicBezTo>
                  <a:cubicBezTo>
                    <a:pt x="31" y="203"/>
                    <a:pt x="30" y="203"/>
                    <a:pt x="30" y="203"/>
                  </a:cubicBezTo>
                  <a:cubicBezTo>
                    <a:pt x="30" y="203"/>
                    <a:pt x="31" y="204"/>
                    <a:pt x="31" y="204"/>
                  </a:cubicBezTo>
                  <a:cubicBezTo>
                    <a:pt x="29" y="204"/>
                    <a:pt x="29" y="204"/>
                    <a:pt x="29" y="204"/>
                  </a:cubicBezTo>
                  <a:cubicBezTo>
                    <a:pt x="30" y="204"/>
                    <a:pt x="30" y="204"/>
                    <a:pt x="30" y="204"/>
                  </a:cubicBezTo>
                  <a:cubicBezTo>
                    <a:pt x="30" y="204"/>
                    <a:pt x="31" y="205"/>
                    <a:pt x="31" y="205"/>
                  </a:cubicBezTo>
                  <a:cubicBezTo>
                    <a:pt x="31" y="205"/>
                    <a:pt x="32" y="205"/>
                    <a:pt x="32" y="205"/>
                  </a:cubicBezTo>
                  <a:cubicBezTo>
                    <a:pt x="32" y="205"/>
                    <a:pt x="32" y="206"/>
                    <a:pt x="32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2" y="207"/>
                    <a:pt x="31" y="207"/>
                    <a:pt x="31" y="207"/>
                  </a:cubicBezTo>
                  <a:cubicBezTo>
                    <a:pt x="30" y="207"/>
                    <a:pt x="30" y="207"/>
                    <a:pt x="30" y="207"/>
                  </a:cubicBezTo>
                  <a:cubicBezTo>
                    <a:pt x="30" y="207"/>
                    <a:pt x="29" y="208"/>
                    <a:pt x="29" y="208"/>
                  </a:cubicBezTo>
                  <a:cubicBezTo>
                    <a:pt x="29" y="208"/>
                    <a:pt x="29" y="208"/>
                    <a:pt x="28" y="209"/>
                  </a:cubicBezTo>
                  <a:cubicBezTo>
                    <a:pt x="28" y="209"/>
                    <a:pt x="28" y="210"/>
                    <a:pt x="28" y="210"/>
                  </a:cubicBezTo>
                  <a:cubicBezTo>
                    <a:pt x="28" y="210"/>
                    <a:pt x="28" y="210"/>
                    <a:pt x="28" y="210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8" y="213"/>
                    <a:pt x="28" y="213"/>
                    <a:pt x="28" y="213"/>
                  </a:cubicBezTo>
                  <a:cubicBezTo>
                    <a:pt x="28" y="213"/>
                    <a:pt x="28" y="213"/>
                    <a:pt x="28" y="213"/>
                  </a:cubicBezTo>
                  <a:cubicBezTo>
                    <a:pt x="28" y="214"/>
                    <a:pt x="28" y="214"/>
                    <a:pt x="28" y="214"/>
                  </a:cubicBezTo>
                  <a:cubicBezTo>
                    <a:pt x="28" y="215"/>
                    <a:pt x="28" y="215"/>
                    <a:pt x="28" y="215"/>
                  </a:cubicBezTo>
                  <a:cubicBezTo>
                    <a:pt x="28" y="216"/>
                    <a:pt x="28" y="216"/>
                    <a:pt x="28" y="216"/>
                  </a:cubicBezTo>
                  <a:cubicBezTo>
                    <a:pt x="28" y="216"/>
                    <a:pt x="28" y="216"/>
                    <a:pt x="28" y="217"/>
                  </a:cubicBezTo>
                  <a:cubicBezTo>
                    <a:pt x="29" y="217"/>
                    <a:pt x="28" y="217"/>
                    <a:pt x="28" y="217"/>
                  </a:cubicBezTo>
                  <a:cubicBezTo>
                    <a:pt x="28" y="217"/>
                    <a:pt x="28" y="217"/>
                    <a:pt x="28" y="218"/>
                  </a:cubicBezTo>
                  <a:cubicBezTo>
                    <a:pt x="28" y="218"/>
                    <a:pt x="28" y="218"/>
                    <a:pt x="28" y="218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26" y="218"/>
                    <a:pt x="26" y="218"/>
                    <a:pt x="26" y="218"/>
                  </a:cubicBezTo>
                  <a:cubicBezTo>
                    <a:pt x="25" y="218"/>
                    <a:pt x="25" y="218"/>
                    <a:pt x="25" y="218"/>
                  </a:cubicBezTo>
                  <a:cubicBezTo>
                    <a:pt x="26" y="218"/>
                    <a:pt x="26" y="218"/>
                    <a:pt x="26" y="218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27" y="218"/>
                    <a:pt x="26" y="219"/>
                    <a:pt x="27" y="219"/>
                  </a:cubicBezTo>
                  <a:cubicBezTo>
                    <a:pt x="29" y="219"/>
                    <a:pt x="29" y="219"/>
                    <a:pt x="29" y="219"/>
                  </a:cubicBezTo>
                  <a:cubicBezTo>
                    <a:pt x="29" y="219"/>
                    <a:pt x="29" y="219"/>
                    <a:pt x="29" y="219"/>
                  </a:cubicBezTo>
                  <a:cubicBezTo>
                    <a:pt x="30" y="220"/>
                    <a:pt x="30" y="220"/>
                    <a:pt x="30" y="220"/>
                  </a:cubicBezTo>
                  <a:cubicBezTo>
                    <a:pt x="30" y="221"/>
                    <a:pt x="30" y="221"/>
                    <a:pt x="30" y="221"/>
                  </a:cubicBezTo>
                  <a:cubicBezTo>
                    <a:pt x="30" y="221"/>
                    <a:pt x="30" y="221"/>
                    <a:pt x="30" y="221"/>
                  </a:cubicBezTo>
                  <a:cubicBezTo>
                    <a:pt x="31" y="222"/>
                    <a:pt x="31" y="222"/>
                    <a:pt x="31" y="222"/>
                  </a:cubicBezTo>
                  <a:cubicBezTo>
                    <a:pt x="31" y="222"/>
                    <a:pt x="31" y="222"/>
                    <a:pt x="31" y="222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2" y="225"/>
                    <a:pt x="32" y="225"/>
                    <a:pt x="32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1" y="224"/>
                    <a:pt x="29" y="223"/>
                    <a:pt x="28" y="222"/>
                  </a:cubicBezTo>
                  <a:cubicBezTo>
                    <a:pt x="28" y="222"/>
                    <a:pt x="26" y="222"/>
                    <a:pt x="25" y="222"/>
                  </a:cubicBezTo>
                  <a:cubicBezTo>
                    <a:pt x="25" y="222"/>
                    <a:pt x="23" y="221"/>
                    <a:pt x="23" y="221"/>
                  </a:cubicBezTo>
                  <a:cubicBezTo>
                    <a:pt x="23" y="221"/>
                    <a:pt x="11" y="222"/>
                    <a:pt x="11" y="221"/>
                  </a:cubicBezTo>
                  <a:cubicBezTo>
                    <a:pt x="11" y="221"/>
                    <a:pt x="10" y="221"/>
                    <a:pt x="9" y="220"/>
                  </a:cubicBezTo>
                  <a:cubicBezTo>
                    <a:pt x="8" y="219"/>
                    <a:pt x="8" y="218"/>
                    <a:pt x="8" y="218"/>
                  </a:cubicBezTo>
                  <a:cubicBezTo>
                    <a:pt x="8" y="217"/>
                    <a:pt x="8" y="216"/>
                    <a:pt x="8" y="215"/>
                  </a:cubicBezTo>
                  <a:cubicBezTo>
                    <a:pt x="8" y="215"/>
                    <a:pt x="7" y="215"/>
                    <a:pt x="7" y="214"/>
                  </a:cubicBezTo>
                  <a:cubicBezTo>
                    <a:pt x="7" y="213"/>
                    <a:pt x="8" y="212"/>
                    <a:pt x="8" y="211"/>
                  </a:cubicBezTo>
                  <a:cubicBezTo>
                    <a:pt x="8" y="210"/>
                    <a:pt x="7" y="210"/>
                    <a:pt x="7" y="210"/>
                  </a:cubicBezTo>
                  <a:cubicBezTo>
                    <a:pt x="5" y="210"/>
                    <a:pt x="5" y="210"/>
                    <a:pt x="5" y="210"/>
                  </a:cubicBezTo>
                  <a:cubicBezTo>
                    <a:pt x="5" y="210"/>
                    <a:pt x="4" y="211"/>
                    <a:pt x="3" y="211"/>
                  </a:cubicBezTo>
                  <a:cubicBezTo>
                    <a:pt x="3" y="211"/>
                    <a:pt x="2" y="210"/>
                    <a:pt x="2" y="210"/>
                  </a:cubicBezTo>
                  <a:cubicBezTo>
                    <a:pt x="2" y="210"/>
                    <a:pt x="2" y="208"/>
                    <a:pt x="2" y="207"/>
                  </a:cubicBezTo>
                  <a:cubicBezTo>
                    <a:pt x="2" y="207"/>
                    <a:pt x="1" y="206"/>
                    <a:pt x="1" y="206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3" y="199"/>
                    <a:pt x="3" y="199"/>
                    <a:pt x="3" y="197"/>
                  </a:cubicBezTo>
                  <a:cubicBezTo>
                    <a:pt x="3" y="196"/>
                    <a:pt x="4" y="196"/>
                    <a:pt x="4" y="196"/>
                  </a:cubicBezTo>
                  <a:cubicBezTo>
                    <a:pt x="5" y="196"/>
                    <a:pt x="6" y="194"/>
                    <a:pt x="6" y="194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6" y="192"/>
                    <a:pt x="8" y="191"/>
                    <a:pt x="8" y="190"/>
                  </a:cubicBezTo>
                  <a:cubicBezTo>
                    <a:pt x="8" y="188"/>
                    <a:pt x="7" y="188"/>
                    <a:pt x="7" y="188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85"/>
                    <a:pt x="8" y="185"/>
                    <a:pt x="8" y="185"/>
                  </a:cubicBezTo>
                  <a:cubicBezTo>
                    <a:pt x="9" y="184"/>
                    <a:pt x="9" y="184"/>
                    <a:pt x="9" y="184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10" y="182"/>
                    <a:pt x="10" y="182"/>
                    <a:pt x="10" y="180"/>
                  </a:cubicBezTo>
                  <a:cubicBezTo>
                    <a:pt x="10" y="178"/>
                    <a:pt x="12" y="178"/>
                    <a:pt x="12" y="177"/>
                  </a:cubicBezTo>
                  <a:cubicBezTo>
                    <a:pt x="12" y="175"/>
                    <a:pt x="11" y="175"/>
                    <a:pt x="11" y="174"/>
                  </a:cubicBezTo>
                  <a:cubicBezTo>
                    <a:pt x="11" y="173"/>
                    <a:pt x="12" y="173"/>
                    <a:pt x="12" y="172"/>
                  </a:cubicBezTo>
                  <a:cubicBezTo>
                    <a:pt x="12" y="172"/>
                    <a:pt x="11" y="171"/>
                    <a:pt x="11" y="171"/>
                  </a:cubicBezTo>
                  <a:cubicBezTo>
                    <a:pt x="11" y="169"/>
                    <a:pt x="11" y="169"/>
                    <a:pt x="11" y="169"/>
                  </a:cubicBezTo>
                  <a:cubicBezTo>
                    <a:pt x="11" y="169"/>
                    <a:pt x="14" y="169"/>
                    <a:pt x="14" y="167"/>
                  </a:cubicBezTo>
                  <a:cubicBezTo>
                    <a:pt x="14" y="166"/>
                    <a:pt x="13" y="165"/>
                    <a:pt x="13" y="165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3"/>
                    <a:pt x="15" y="162"/>
                    <a:pt x="15" y="161"/>
                  </a:cubicBezTo>
                  <a:cubicBezTo>
                    <a:pt x="15" y="160"/>
                    <a:pt x="14" y="160"/>
                    <a:pt x="14" y="160"/>
                  </a:cubicBezTo>
                  <a:cubicBezTo>
                    <a:pt x="11" y="160"/>
                    <a:pt x="11" y="160"/>
                    <a:pt x="11" y="160"/>
                  </a:cubicBezTo>
                  <a:cubicBezTo>
                    <a:pt x="11" y="160"/>
                    <a:pt x="11" y="159"/>
                    <a:pt x="11" y="157"/>
                  </a:cubicBezTo>
                  <a:cubicBezTo>
                    <a:pt x="11" y="156"/>
                    <a:pt x="12" y="157"/>
                    <a:pt x="12" y="157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3"/>
                    <a:pt x="10" y="143"/>
                    <a:pt x="10" y="143"/>
                  </a:cubicBezTo>
                  <a:cubicBezTo>
                    <a:pt x="10" y="143"/>
                    <a:pt x="10" y="143"/>
                    <a:pt x="10" y="143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1" y="140"/>
                    <a:pt x="11" y="140"/>
                    <a:pt x="11" y="140"/>
                  </a:cubicBezTo>
                  <a:cubicBezTo>
                    <a:pt x="11" y="139"/>
                    <a:pt x="11" y="139"/>
                    <a:pt x="11" y="139"/>
                  </a:cubicBezTo>
                  <a:lnTo>
                    <a:pt x="11" y="13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7" name="Freeform 477">
              <a:extLst>
                <a:ext uri="{FF2B5EF4-FFF2-40B4-BE49-F238E27FC236}">
                  <a16:creationId xmlns:a16="http://schemas.microsoft.com/office/drawing/2014/main" id="{76085F29-3261-EF29-E763-6E4E44A0C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" y="1938"/>
              <a:ext cx="209" cy="152"/>
            </a:xfrm>
            <a:custGeom>
              <a:avLst/>
              <a:gdLst>
                <a:gd name="T0" fmla="*/ 7 w 88"/>
                <a:gd name="T1" fmla="*/ 21 h 64"/>
                <a:gd name="T2" fmla="*/ 10 w 88"/>
                <a:gd name="T3" fmla="*/ 22 h 64"/>
                <a:gd name="T4" fmla="*/ 14 w 88"/>
                <a:gd name="T5" fmla="*/ 23 h 64"/>
                <a:gd name="T6" fmla="*/ 16 w 88"/>
                <a:gd name="T7" fmla="*/ 19 h 64"/>
                <a:gd name="T8" fmla="*/ 22 w 88"/>
                <a:gd name="T9" fmla="*/ 17 h 64"/>
                <a:gd name="T10" fmla="*/ 26 w 88"/>
                <a:gd name="T11" fmla="*/ 13 h 64"/>
                <a:gd name="T12" fmla="*/ 29 w 88"/>
                <a:gd name="T13" fmla="*/ 9 h 64"/>
                <a:gd name="T14" fmla="*/ 32 w 88"/>
                <a:gd name="T15" fmla="*/ 7 h 64"/>
                <a:gd name="T16" fmla="*/ 36 w 88"/>
                <a:gd name="T17" fmla="*/ 8 h 64"/>
                <a:gd name="T18" fmla="*/ 41 w 88"/>
                <a:gd name="T19" fmla="*/ 8 h 64"/>
                <a:gd name="T20" fmla="*/ 45 w 88"/>
                <a:gd name="T21" fmla="*/ 9 h 64"/>
                <a:gd name="T22" fmla="*/ 47 w 88"/>
                <a:gd name="T23" fmla="*/ 11 h 64"/>
                <a:gd name="T24" fmla="*/ 52 w 88"/>
                <a:gd name="T25" fmla="*/ 9 h 64"/>
                <a:gd name="T26" fmla="*/ 55 w 88"/>
                <a:gd name="T27" fmla="*/ 9 h 64"/>
                <a:gd name="T28" fmla="*/ 56 w 88"/>
                <a:gd name="T29" fmla="*/ 7 h 64"/>
                <a:gd name="T30" fmla="*/ 60 w 88"/>
                <a:gd name="T31" fmla="*/ 7 h 64"/>
                <a:gd name="T32" fmla="*/ 61 w 88"/>
                <a:gd name="T33" fmla="*/ 4 h 64"/>
                <a:gd name="T34" fmla="*/ 63 w 88"/>
                <a:gd name="T35" fmla="*/ 1 h 64"/>
                <a:gd name="T36" fmla="*/ 66 w 88"/>
                <a:gd name="T37" fmla="*/ 0 h 64"/>
                <a:gd name="T38" fmla="*/ 68 w 88"/>
                <a:gd name="T39" fmla="*/ 4 h 64"/>
                <a:gd name="T40" fmla="*/ 68 w 88"/>
                <a:gd name="T41" fmla="*/ 9 h 64"/>
                <a:gd name="T42" fmla="*/ 69 w 88"/>
                <a:gd name="T43" fmla="*/ 12 h 64"/>
                <a:gd name="T44" fmla="*/ 73 w 88"/>
                <a:gd name="T45" fmla="*/ 11 h 64"/>
                <a:gd name="T46" fmla="*/ 79 w 88"/>
                <a:gd name="T47" fmla="*/ 7 h 64"/>
                <a:gd name="T48" fmla="*/ 83 w 88"/>
                <a:gd name="T49" fmla="*/ 8 h 64"/>
                <a:gd name="T50" fmla="*/ 85 w 88"/>
                <a:gd name="T51" fmla="*/ 8 h 64"/>
                <a:gd name="T52" fmla="*/ 88 w 88"/>
                <a:gd name="T53" fmla="*/ 9 h 64"/>
                <a:gd name="T54" fmla="*/ 84 w 88"/>
                <a:gd name="T55" fmla="*/ 12 h 64"/>
                <a:gd name="T56" fmla="*/ 78 w 88"/>
                <a:gd name="T57" fmla="*/ 12 h 64"/>
                <a:gd name="T58" fmla="*/ 73 w 88"/>
                <a:gd name="T59" fmla="*/ 13 h 64"/>
                <a:gd name="T60" fmla="*/ 69 w 88"/>
                <a:gd name="T61" fmla="*/ 15 h 64"/>
                <a:gd name="T62" fmla="*/ 68 w 88"/>
                <a:gd name="T63" fmla="*/ 18 h 64"/>
                <a:gd name="T64" fmla="*/ 69 w 88"/>
                <a:gd name="T65" fmla="*/ 23 h 64"/>
                <a:gd name="T66" fmla="*/ 66 w 88"/>
                <a:gd name="T67" fmla="*/ 26 h 64"/>
                <a:gd name="T68" fmla="*/ 66 w 88"/>
                <a:gd name="T69" fmla="*/ 29 h 64"/>
                <a:gd name="T70" fmla="*/ 65 w 88"/>
                <a:gd name="T71" fmla="*/ 32 h 64"/>
                <a:gd name="T72" fmla="*/ 59 w 88"/>
                <a:gd name="T73" fmla="*/ 31 h 64"/>
                <a:gd name="T74" fmla="*/ 60 w 88"/>
                <a:gd name="T75" fmla="*/ 34 h 64"/>
                <a:gd name="T76" fmla="*/ 59 w 88"/>
                <a:gd name="T77" fmla="*/ 38 h 64"/>
                <a:gd name="T78" fmla="*/ 56 w 88"/>
                <a:gd name="T79" fmla="*/ 39 h 64"/>
                <a:gd name="T80" fmla="*/ 54 w 88"/>
                <a:gd name="T81" fmla="*/ 42 h 64"/>
                <a:gd name="T82" fmla="*/ 54 w 88"/>
                <a:gd name="T83" fmla="*/ 45 h 64"/>
                <a:gd name="T84" fmla="*/ 53 w 88"/>
                <a:gd name="T85" fmla="*/ 48 h 64"/>
                <a:gd name="T86" fmla="*/ 49 w 88"/>
                <a:gd name="T87" fmla="*/ 48 h 64"/>
                <a:gd name="T88" fmla="*/ 45 w 88"/>
                <a:gd name="T89" fmla="*/ 49 h 64"/>
                <a:gd name="T90" fmla="*/ 44 w 88"/>
                <a:gd name="T91" fmla="*/ 51 h 64"/>
                <a:gd name="T92" fmla="*/ 41 w 88"/>
                <a:gd name="T93" fmla="*/ 51 h 64"/>
                <a:gd name="T94" fmla="*/ 38 w 88"/>
                <a:gd name="T95" fmla="*/ 52 h 64"/>
                <a:gd name="T96" fmla="*/ 36 w 88"/>
                <a:gd name="T97" fmla="*/ 54 h 64"/>
                <a:gd name="T98" fmla="*/ 32 w 88"/>
                <a:gd name="T99" fmla="*/ 62 h 64"/>
                <a:gd name="T100" fmla="*/ 26 w 88"/>
                <a:gd name="T101" fmla="*/ 63 h 64"/>
                <a:gd name="T102" fmla="*/ 18 w 88"/>
                <a:gd name="T103" fmla="*/ 63 h 64"/>
                <a:gd name="T104" fmla="*/ 3 w 88"/>
                <a:gd name="T105" fmla="*/ 61 h 64"/>
                <a:gd name="T106" fmla="*/ 7 w 88"/>
                <a:gd name="T107" fmla="*/ 50 h 64"/>
                <a:gd name="T108" fmla="*/ 0 w 88"/>
                <a:gd name="T109" fmla="*/ 38 h 64"/>
                <a:gd name="T110" fmla="*/ 1 w 88"/>
                <a:gd name="T111" fmla="*/ 29 h 64"/>
                <a:gd name="T112" fmla="*/ 4 w 88"/>
                <a:gd name="T113" fmla="*/ 2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8" h="64">
                  <a:moveTo>
                    <a:pt x="4" y="21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6" y="12"/>
                    <a:pt x="86" y="12"/>
                  </a:cubicBezTo>
                  <a:cubicBezTo>
                    <a:pt x="85" y="12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2"/>
                    <a:pt x="65" y="32"/>
                  </a:cubicBezTo>
                  <a:cubicBezTo>
                    <a:pt x="63" y="32"/>
                    <a:pt x="62" y="32"/>
                    <a:pt x="62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6" y="48"/>
                    <a:pt x="46" y="48"/>
                  </a:cubicBezTo>
                  <a:cubicBezTo>
                    <a:pt x="46" y="49"/>
                    <a:pt x="45" y="49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60"/>
                    <a:pt x="36" y="60"/>
                    <a:pt x="35" y="61"/>
                  </a:cubicBezTo>
                  <a:cubicBezTo>
                    <a:pt x="35" y="61"/>
                    <a:pt x="34" y="61"/>
                    <a:pt x="34" y="61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2" y="64"/>
                    <a:pt x="11" y="64"/>
                  </a:cubicBezTo>
                  <a:cubicBezTo>
                    <a:pt x="10" y="63"/>
                    <a:pt x="4" y="61"/>
                    <a:pt x="3" y="61"/>
                  </a:cubicBezTo>
                  <a:cubicBezTo>
                    <a:pt x="3" y="61"/>
                    <a:pt x="2" y="61"/>
                    <a:pt x="2" y="61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3"/>
                    <a:pt x="8" y="52"/>
                  </a:cubicBezTo>
                  <a:cubicBezTo>
                    <a:pt x="8" y="52"/>
                    <a:pt x="8" y="51"/>
                    <a:pt x="7" y="50"/>
                  </a:cubicBezTo>
                  <a:cubicBezTo>
                    <a:pt x="7" y="50"/>
                    <a:pt x="1" y="50"/>
                    <a:pt x="1" y="49"/>
                  </a:cubicBezTo>
                  <a:cubicBezTo>
                    <a:pt x="1" y="49"/>
                    <a:pt x="2" y="44"/>
                    <a:pt x="2" y="44"/>
                  </a:cubicBezTo>
                  <a:cubicBezTo>
                    <a:pt x="2" y="44"/>
                    <a:pt x="1" y="42"/>
                    <a:pt x="1" y="41"/>
                  </a:cubicBezTo>
                  <a:cubicBezTo>
                    <a:pt x="0" y="41"/>
                    <a:pt x="0" y="38"/>
                    <a:pt x="0" y="38"/>
                  </a:cubicBezTo>
                  <a:cubicBezTo>
                    <a:pt x="1" y="38"/>
                    <a:pt x="2" y="36"/>
                    <a:pt x="2" y="36"/>
                  </a:cubicBezTo>
                  <a:cubicBezTo>
                    <a:pt x="2" y="36"/>
                    <a:pt x="0" y="35"/>
                    <a:pt x="0" y="34"/>
                  </a:cubicBezTo>
                  <a:cubicBezTo>
                    <a:pt x="0" y="34"/>
                    <a:pt x="0" y="31"/>
                    <a:pt x="0" y="31"/>
                  </a:cubicBezTo>
                  <a:cubicBezTo>
                    <a:pt x="0" y="31"/>
                    <a:pt x="1" y="29"/>
                    <a:pt x="1" y="29"/>
                  </a:cubicBezTo>
                  <a:cubicBezTo>
                    <a:pt x="1" y="29"/>
                    <a:pt x="1" y="28"/>
                    <a:pt x="2" y="28"/>
                  </a:cubicBezTo>
                  <a:cubicBezTo>
                    <a:pt x="2" y="28"/>
                    <a:pt x="3" y="27"/>
                    <a:pt x="3" y="26"/>
                  </a:cubicBezTo>
                  <a:cubicBezTo>
                    <a:pt x="3" y="26"/>
                    <a:pt x="3" y="23"/>
                    <a:pt x="3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8" name="Freeform 478">
              <a:extLst>
                <a:ext uri="{FF2B5EF4-FFF2-40B4-BE49-F238E27FC236}">
                  <a16:creationId xmlns:a16="http://schemas.microsoft.com/office/drawing/2014/main" id="{F12F0306-5BF5-5F82-47E8-23B28A54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1640"/>
              <a:ext cx="45" cy="162"/>
            </a:xfrm>
            <a:custGeom>
              <a:avLst/>
              <a:gdLst>
                <a:gd name="T0" fmla="*/ 2 w 19"/>
                <a:gd name="T1" fmla="*/ 66 h 68"/>
                <a:gd name="T2" fmla="*/ 2 w 19"/>
                <a:gd name="T3" fmla="*/ 62 h 68"/>
                <a:gd name="T4" fmla="*/ 3 w 19"/>
                <a:gd name="T5" fmla="*/ 59 h 68"/>
                <a:gd name="T6" fmla="*/ 3 w 19"/>
                <a:gd name="T7" fmla="*/ 55 h 68"/>
                <a:gd name="T8" fmla="*/ 3 w 19"/>
                <a:gd name="T9" fmla="*/ 51 h 68"/>
                <a:gd name="T10" fmla="*/ 3 w 19"/>
                <a:gd name="T11" fmla="*/ 48 h 68"/>
                <a:gd name="T12" fmla="*/ 2 w 19"/>
                <a:gd name="T13" fmla="*/ 44 h 68"/>
                <a:gd name="T14" fmla="*/ 3 w 19"/>
                <a:gd name="T15" fmla="*/ 38 h 68"/>
                <a:gd name="T16" fmla="*/ 4 w 19"/>
                <a:gd name="T17" fmla="*/ 34 h 68"/>
                <a:gd name="T18" fmla="*/ 3 w 19"/>
                <a:gd name="T19" fmla="*/ 30 h 68"/>
                <a:gd name="T20" fmla="*/ 4 w 19"/>
                <a:gd name="T21" fmla="*/ 27 h 68"/>
                <a:gd name="T22" fmla="*/ 2 w 19"/>
                <a:gd name="T23" fmla="*/ 22 h 68"/>
                <a:gd name="T24" fmla="*/ 0 w 19"/>
                <a:gd name="T25" fmla="*/ 18 h 68"/>
                <a:gd name="T26" fmla="*/ 2 w 19"/>
                <a:gd name="T27" fmla="*/ 13 h 68"/>
                <a:gd name="T28" fmla="*/ 1 w 19"/>
                <a:gd name="T29" fmla="*/ 9 h 68"/>
                <a:gd name="T30" fmla="*/ 3 w 19"/>
                <a:gd name="T31" fmla="*/ 6 h 68"/>
                <a:gd name="T32" fmla="*/ 6 w 19"/>
                <a:gd name="T33" fmla="*/ 7 h 68"/>
                <a:gd name="T34" fmla="*/ 6 w 19"/>
                <a:gd name="T35" fmla="*/ 5 h 68"/>
                <a:gd name="T36" fmla="*/ 6 w 19"/>
                <a:gd name="T37" fmla="*/ 2 h 68"/>
                <a:gd name="T38" fmla="*/ 6 w 19"/>
                <a:gd name="T39" fmla="*/ 0 h 68"/>
                <a:gd name="T40" fmla="*/ 8 w 19"/>
                <a:gd name="T41" fmla="*/ 3 h 68"/>
                <a:gd name="T42" fmla="*/ 10 w 19"/>
                <a:gd name="T43" fmla="*/ 9 h 68"/>
                <a:gd name="T44" fmla="*/ 11 w 19"/>
                <a:gd name="T45" fmla="*/ 12 h 68"/>
                <a:gd name="T46" fmla="*/ 10 w 19"/>
                <a:gd name="T47" fmla="*/ 16 h 68"/>
                <a:gd name="T48" fmla="*/ 11 w 19"/>
                <a:gd name="T49" fmla="*/ 23 h 68"/>
                <a:gd name="T50" fmla="*/ 11 w 19"/>
                <a:gd name="T51" fmla="*/ 25 h 68"/>
                <a:gd name="T52" fmla="*/ 13 w 19"/>
                <a:gd name="T53" fmla="*/ 29 h 68"/>
                <a:gd name="T54" fmla="*/ 13 w 19"/>
                <a:gd name="T55" fmla="*/ 34 h 68"/>
                <a:gd name="T56" fmla="*/ 16 w 19"/>
                <a:gd name="T57" fmla="*/ 41 h 68"/>
                <a:gd name="T58" fmla="*/ 19 w 19"/>
                <a:gd name="T59" fmla="*/ 45 h 68"/>
                <a:gd name="T60" fmla="*/ 16 w 19"/>
                <a:gd name="T61" fmla="*/ 44 h 68"/>
                <a:gd name="T62" fmla="*/ 13 w 19"/>
                <a:gd name="T63" fmla="*/ 42 h 68"/>
                <a:gd name="T64" fmla="*/ 10 w 19"/>
                <a:gd name="T65" fmla="*/ 42 h 68"/>
                <a:gd name="T66" fmla="*/ 9 w 19"/>
                <a:gd name="T67" fmla="*/ 45 h 68"/>
                <a:gd name="T68" fmla="*/ 7 w 19"/>
                <a:gd name="T69" fmla="*/ 49 h 68"/>
                <a:gd name="T70" fmla="*/ 6 w 19"/>
                <a:gd name="T71" fmla="*/ 53 h 68"/>
                <a:gd name="T72" fmla="*/ 7 w 19"/>
                <a:gd name="T73" fmla="*/ 56 h 68"/>
                <a:gd name="T74" fmla="*/ 9 w 19"/>
                <a:gd name="T75" fmla="*/ 60 h 68"/>
                <a:gd name="T76" fmla="*/ 12 w 19"/>
                <a:gd name="T77" fmla="*/ 62 h 68"/>
                <a:gd name="T78" fmla="*/ 12 w 19"/>
                <a:gd name="T79" fmla="*/ 66 h 68"/>
                <a:gd name="T80" fmla="*/ 11 w 19"/>
                <a:gd name="T81" fmla="*/ 64 h 68"/>
                <a:gd name="T82" fmla="*/ 7 w 19"/>
                <a:gd name="T83" fmla="*/ 63 h 68"/>
                <a:gd name="T84" fmla="*/ 5 w 19"/>
                <a:gd name="T85" fmla="*/ 64 h 68"/>
                <a:gd name="T86" fmla="*/ 4 w 19"/>
                <a:gd name="T87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68">
                  <a:moveTo>
                    <a:pt x="3" y="68"/>
                  </a:moveTo>
                  <a:cubicBezTo>
                    <a:pt x="2" y="66"/>
                    <a:pt x="2" y="66"/>
                    <a:pt x="2" y="66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0"/>
                    <a:pt x="3" y="49"/>
                    <a:pt x="3" y="48"/>
                  </a:cubicBezTo>
                  <a:cubicBezTo>
                    <a:pt x="2" y="47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0" y="18"/>
                    <a:pt x="0" y="18"/>
                  </a:cubicBezTo>
                  <a:cubicBezTo>
                    <a:pt x="0" y="17"/>
                    <a:pt x="0" y="15"/>
                    <a:pt x="0" y="1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10" y="11"/>
                    <a:pt x="11" y="12"/>
                    <a:pt x="11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3" y="68"/>
                    <a:pt x="3" y="68"/>
                    <a:pt x="3" y="68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9" name="Freeform 479">
              <a:extLst>
                <a:ext uri="{FF2B5EF4-FFF2-40B4-BE49-F238E27FC236}">
                  <a16:creationId xmlns:a16="http://schemas.microsoft.com/office/drawing/2014/main" id="{55C81AFF-0EC4-6DEC-275B-E8030ADA8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1660"/>
              <a:ext cx="52" cy="52"/>
            </a:xfrm>
            <a:custGeom>
              <a:avLst/>
              <a:gdLst>
                <a:gd name="T0" fmla="*/ 3 w 22"/>
                <a:gd name="T1" fmla="*/ 18 h 22"/>
                <a:gd name="T2" fmla="*/ 7 w 22"/>
                <a:gd name="T3" fmla="*/ 16 h 22"/>
                <a:gd name="T4" fmla="*/ 10 w 22"/>
                <a:gd name="T5" fmla="*/ 17 h 22"/>
                <a:gd name="T6" fmla="*/ 13 w 22"/>
                <a:gd name="T7" fmla="*/ 19 h 22"/>
                <a:gd name="T8" fmla="*/ 14 w 22"/>
                <a:gd name="T9" fmla="*/ 22 h 22"/>
                <a:gd name="T10" fmla="*/ 15 w 22"/>
                <a:gd name="T11" fmla="*/ 19 h 22"/>
                <a:gd name="T12" fmla="*/ 15 w 22"/>
                <a:gd name="T13" fmla="*/ 15 h 22"/>
                <a:gd name="T14" fmla="*/ 18 w 22"/>
                <a:gd name="T15" fmla="*/ 13 h 22"/>
                <a:gd name="T16" fmla="*/ 20 w 22"/>
                <a:gd name="T17" fmla="*/ 11 h 22"/>
                <a:gd name="T18" fmla="*/ 19 w 22"/>
                <a:gd name="T19" fmla="*/ 8 h 22"/>
                <a:gd name="T20" fmla="*/ 21 w 22"/>
                <a:gd name="T21" fmla="*/ 5 h 22"/>
                <a:gd name="T22" fmla="*/ 21 w 22"/>
                <a:gd name="T23" fmla="*/ 2 h 22"/>
                <a:gd name="T24" fmla="*/ 20 w 22"/>
                <a:gd name="T25" fmla="*/ 1 h 22"/>
                <a:gd name="T26" fmla="*/ 19 w 22"/>
                <a:gd name="T27" fmla="*/ 0 h 22"/>
                <a:gd name="T28" fmla="*/ 16 w 22"/>
                <a:gd name="T29" fmla="*/ 1 h 22"/>
                <a:gd name="T30" fmla="*/ 16 w 22"/>
                <a:gd name="T31" fmla="*/ 1 h 22"/>
                <a:gd name="T32" fmla="*/ 16 w 22"/>
                <a:gd name="T33" fmla="*/ 1 h 22"/>
                <a:gd name="T34" fmla="*/ 14 w 22"/>
                <a:gd name="T35" fmla="*/ 1 h 22"/>
                <a:gd name="T36" fmla="*/ 12 w 22"/>
                <a:gd name="T37" fmla="*/ 2 h 22"/>
                <a:gd name="T38" fmla="*/ 12 w 22"/>
                <a:gd name="T39" fmla="*/ 3 h 22"/>
                <a:gd name="T40" fmla="*/ 12 w 22"/>
                <a:gd name="T41" fmla="*/ 4 h 22"/>
                <a:gd name="T42" fmla="*/ 12 w 22"/>
                <a:gd name="T43" fmla="*/ 5 h 22"/>
                <a:gd name="T44" fmla="*/ 13 w 22"/>
                <a:gd name="T45" fmla="*/ 5 h 22"/>
                <a:gd name="T46" fmla="*/ 13 w 22"/>
                <a:gd name="T47" fmla="*/ 7 h 22"/>
                <a:gd name="T48" fmla="*/ 15 w 22"/>
                <a:gd name="T49" fmla="*/ 7 h 22"/>
                <a:gd name="T50" fmla="*/ 14 w 22"/>
                <a:gd name="T51" fmla="*/ 7 h 22"/>
                <a:gd name="T52" fmla="*/ 13 w 22"/>
                <a:gd name="T53" fmla="*/ 9 h 22"/>
                <a:gd name="T54" fmla="*/ 12 w 22"/>
                <a:gd name="T55" fmla="*/ 10 h 22"/>
                <a:gd name="T56" fmla="*/ 11 w 22"/>
                <a:gd name="T57" fmla="*/ 9 h 22"/>
                <a:gd name="T58" fmla="*/ 9 w 22"/>
                <a:gd name="T59" fmla="*/ 9 h 22"/>
                <a:gd name="T60" fmla="*/ 10 w 22"/>
                <a:gd name="T61" fmla="*/ 8 h 22"/>
                <a:gd name="T62" fmla="*/ 11 w 22"/>
                <a:gd name="T63" fmla="*/ 7 h 22"/>
                <a:gd name="T64" fmla="*/ 10 w 22"/>
                <a:gd name="T65" fmla="*/ 6 h 22"/>
                <a:gd name="T66" fmla="*/ 9 w 22"/>
                <a:gd name="T67" fmla="*/ 4 h 22"/>
                <a:gd name="T68" fmla="*/ 8 w 22"/>
                <a:gd name="T69" fmla="*/ 4 h 22"/>
                <a:gd name="T70" fmla="*/ 6 w 22"/>
                <a:gd name="T71" fmla="*/ 10 h 22"/>
                <a:gd name="T72" fmla="*/ 5 w 22"/>
                <a:gd name="T73" fmla="*/ 12 h 22"/>
                <a:gd name="T74" fmla="*/ 4 w 22"/>
                <a:gd name="T75" fmla="*/ 12 h 22"/>
                <a:gd name="T76" fmla="*/ 5 w 22"/>
                <a:gd name="T77" fmla="*/ 13 h 22"/>
                <a:gd name="T78" fmla="*/ 7 w 22"/>
                <a:gd name="T79" fmla="*/ 14 h 22"/>
                <a:gd name="T80" fmla="*/ 8 w 22"/>
                <a:gd name="T81" fmla="*/ 14 h 22"/>
                <a:gd name="T82" fmla="*/ 7 w 22"/>
                <a:gd name="T83" fmla="*/ 14 h 22"/>
                <a:gd name="T84" fmla="*/ 5 w 22"/>
                <a:gd name="T85" fmla="*/ 14 h 22"/>
                <a:gd name="T86" fmla="*/ 4 w 22"/>
                <a:gd name="T87" fmla="*/ 13 h 22"/>
                <a:gd name="T88" fmla="*/ 3 w 22"/>
                <a:gd name="T89" fmla="*/ 13 h 22"/>
                <a:gd name="T90" fmla="*/ 5 w 22"/>
                <a:gd name="T91" fmla="*/ 14 h 22"/>
                <a:gd name="T92" fmla="*/ 6 w 22"/>
                <a:gd name="T93" fmla="*/ 14 h 22"/>
                <a:gd name="T94" fmla="*/ 4 w 22"/>
                <a:gd name="T95" fmla="*/ 14 h 22"/>
                <a:gd name="T96" fmla="*/ 4 w 22"/>
                <a:gd name="T97" fmla="*/ 15 h 22"/>
                <a:gd name="T98" fmla="*/ 4 w 22"/>
                <a:gd name="T99" fmla="*/ 15 h 22"/>
                <a:gd name="T100" fmla="*/ 5 w 22"/>
                <a:gd name="T101" fmla="*/ 16 h 22"/>
                <a:gd name="T102" fmla="*/ 4 w 22"/>
                <a:gd name="T103" fmla="*/ 15 h 22"/>
                <a:gd name="T104" fmla="*/ 2 w 22"/>
                <a:gd name="T105" fmla="*/ 15 h 22"/>
                <a:gd name="T106" fmla="*/ 3 w 22"/>
                <a:gd name="T107" fmla="*/ 15 h 22"/>
                <a:gd name="T108" fmla="*/ 2 w 22"/>
                <a:gd name="T109" fmla="*/ 15 h 22"/>
                <a:gd name="T110" fmla="*/ 1 w 22"/>
                <a:gd name="T111" fmla="*/ 15 h 22"/>
                <a:gd name="T112" fmla="*/ 2 w 22"/>
                <a:gd name="T113" fmla="*/ 16 h 22"/>
                <a:gd name="T114" fmla="*/ 3 w 22"/>
                <a:gd name="T115" fmla="*/ 16 h 22"/>
                <a:gd name="T116" fmla="*/ 5 w 22"/>
                <a:gd name="T117" fmla="*/ 16 h 22"/>
                <a:gd name="T118" fmla="*/ 4 w 22"/>
                <a:gd name="T119" fmla="*/ 16 h 22"/>
                <a:gd name="T120" fmla="*/ 2 w 22"/>
                <a:gd name="T121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" h="22">
                  <a:moveTo>
                    <a:pt x="0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4" y="14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0" y="9"/>
                    <a:pt x="20" y="9"/>
                  </a:cubicBezTo>
                  <a:cubicBezTo>
                    <a:pt x="20" y="9"/>
                    <a:pt x="21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5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4" y="9"/>
                  </a:cubicBezTo>
                  <a:cubicBezTo>
                    <a:pt x="14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8" y="6"/>
                    <a:pt x="7" y="6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7" y="9"/>
                    <a:pt x="6" y="10"/>
                    <a:pt x="6" y="10"/>
                  </a:cubicBezTo>
                  <a:cubicBezTo>
                    <a:pt x="6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8D8888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8D8888"/>
                </a:solidFill>
              </a:endParaRPr>
            </a:p>
          </p:txBody>
        </p:sp>
        <p:sp>
          <p:nvSpPr>
            <p:cNvPr id="860" name="Freeform 480">
              <a:extLst>
                <a:ext uri="{FF2B5EF4-FFF2-40B4-BE49-F238E27FC236}">
                  <a16:creationId xmlns:a16="http://schemas.microsoft.com/office/drawing/2014/main" id="{2E528DE3-5039-5096-778D-4E9E23F2D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" y="1051"/>
              <a:ext cx="2423" cy="839"/>
            </a:xfrm>
            <a:custGeom>
              <a:avLst/>
              <a:gdLst>
                <a:gd name="T0" fmla="*/ 61 w 1021"/>
                <a:gd name="T1" fmla="*/ 281 h 353"/>
                <a:gd name="T2" fmla="*/ 37 w 1021"/>
                <a:gd name="T3" fmla="*/ 265 h 353"/>
                <a:gd name="T4" fmla="*/ 22 w 1021"/>
                <a:gd name="T5" fmla="*/ 241 h 353"/>
                <a:gd name="T6" fmla="*/ 2 w 1021"/>
                <a:gd name="T7" fmla="*/ 216 h 353"/>
                <a:gd name="T8" fmla="*/ 14 w 1021"/>
                <a:gd name="T9" fmla="*/ 195 h 353"/>
                <a:gd name="T10" fmla="*/ 17 w 1021"/>
                <a:gd name="T11" fmla="*/ 151 h 353"/>
                <a:gd name="T12" fmla="*/ 13 w 1021"/>
                <a:gd name="T13" fmla="*/ 117 h 353"/>
                <a:gd name="T14" fmla="*/ 30 w 1021"/>
                <a:gd name="T15" fmla="*/ 96 h 353"/>
                <a:gd name="T16" fmla="*/ 41 w 1021"/>
                <a:gd name="T17" fmla="*/ 102 h 353"/>
                <a:gd name="T18" fmla="*/ 79 w 1021"/>
                <a:gd name="T19" fmla="*/ 116 h 353"/>
                <a:gd name="T20" fmla="*/ 54 w 1021"/>
                <a:gd name="T21" fmla="*/ 134 h 353"/>
                <a:gd name="T22" fmla="*/ 47 w 1021"/>
                <a:gd name="T23" fmla="*/ 140 h 353"/>
                <a:gd name="T24" fmla="*/ 63 w 1021"/>
                <a:gd name="T25" fmla="*/ 154 h 353"/>
                <a:gd name="T26" fmla="*/ 77 w 1021"/>
                <a:gd name="T27" fmla="*/ 143 h 353"/>
                <a:gd name="T28" fmla="*/ 102 w 1021"/>
                <a:gd name="T29" fmla="*/ 124 h 353"/>
                <a:gd name="T30" fmla="*/ 113 w 1021"/>
                <a:gd name="T31" fmla="*/ 119 h 353"/>
                <a:gd name="T32" fmla="*/ 147 w 1021"/>
                <a:gd name="T33" fmla="*/ 113 h 353"/>
                <a:gd name="T34" fmla="*/ 174 w 1021"/>
                <a:gd name="T35" fmla="*/ 112 h 353"/>
                <a:gd name="T36" fmla="*/ 208 w 1021"/>
                <a:gd name="T37" fmla="*/ 104 h 353"/>
                <a:gd name="T38" fmla="*/ 250 w 1021"/>
                <a:gd name="T39" fmla="*/ 109 h 353"/>
                <a:gd name="T40" fmla="*/ 249 w 1021"/>
                <a:gd name="T41" fmla="*/ 92 h 353"/>
                <a:gd name="T42" fmla="*/ 276 w 1021"/>
                <a:gd name="T43" fmla="*/ 61 h 353"/>
                <a:gd name="T44" fmla="*/ 284 w 1021"/>
                <a:gd name="T45" fmla="*/ 96 h 353"/>
                <a:gd name="T46" fmla="*/ 269 w 1021"/>
                <a:gd name="T47" fmla="*/ 130 h 353"/>
                <a:gd name="T48" fmla="*/ 296 w 1021"/>
                <a:gd name="T49" fmla="*/ 114 h 353"/>
                <a:gd name="T50" fmla="*/ 316 w 1021"/>
                <a:gd name="T51" fmla="*/ 114 h 353"/>
                <a:gd name="T52" fmla="*/ 291 w 1021"/>
                <a:gd name="T53" fmla="*/ 82 h 353"/>
                <a:gd name="T54" fmla="*/ 310 w 1021"/>
                <a:gd name="T55" fmla="*/ 81 h 353"/>
                <a:gd name="T56" fmla="*/ 314 w 1021"/>
                <a:gd name="T57" fmla="*/ 69 h 353"/>
                <a:gd name="T58" fmla="*/ 352 w 1021"/>
                <a:gd name="T59" fmla="*/ 51 h 353"/>
                <a:gd name="T60" fmla="*/ 374 w 1021"/>
                <a:gd name="T61" fmla="*/ 34 h 353"/>
                <a:gd name="T62" fmla="*/ 420 w 1021"/>
                <a:gd name="T63" fmla="*/ 22 h 353"/>
                <a:gd name="T64" fmla="*/ 453 w 1021"/>
                <a:gd name="T65" fmla="*/ 20 h 353"/>
                <a:gd name="T66" fmla="*/ 478 w 1021"/>
                <a:gd name="T67" fmla="*/ 1 h 353"/>
                <a:gd name="T68" fmla="*/ 501 w 1021"/>
                <a:gd name="T69" fmla="*/ 16 h 353"/>
                <a:gd name="T70" fmla="*/ 541 w 1021"/>
                <a:gd name="T71" fmla="*/ 26 h 353"/>
                <a:gd name="T72" fmla="*/ 510 w 1021"/>
                <a:gd name="T73" fmla="*/ 49 h 353"/>
                <a:gd name="T74" fmla="*/ 527 w 1021"/>
                <a:gd name="T75" fmla="*/ 50 h 353"/>
                <a:gd name="T76" fmla="*/ 602 w 1021"/>
                <a:gd name="T77" fmla="*/ 52 h 353"/>
                <a:gd name="T78" fmla="*/ 637 w 1021"/>
                <a:gd name="T79" fmla="*/ 74 h 353"/>
                <a:gd name="T80" fmla="*/ 703 w 1021"/>
                <a:gd name="T81" fmla="*/ 72 h 353"/>
                <a:gd name="T82" fmla="*/ 751 w 1021"/>
                <a:gd name="T83" fmla="*/ 68 h 353"/>
                <a:gd name="T84" fmla="*/ 831 w 1021"/>
                <a:gd name="T85" fmla="*/ 92 h 353"/>
                <a:gd name="T86" fmla="*/ 901 w 1021"/>
                <a:gd name="T87" fmla="*/ 105 h 353"/>
                <a:gd name="T88" fmla="*/ 987 w 1021"/>
                <a:gd name="T89" fmla="*/ 123 h 353"/>
                <a:gd name="T90" fmla="*/ 1005 w 1021"/>
                <a:gd name="T91" fmla="*/ 145 h 353"/>
                <a:gd name="T92" fmla="*/ 951 w 1021"/>
                <a:gd name="T93" fmla="*/ 150 h 353"/>
                <a:gd name="T94" fmla="*/ 938 w 1021"/>
                <a:gd name="T95" fmla="*/ 171 h 353"/>
                <a:gd name="T96" fmla="*/ 852 w 1021"/>
                <a:gd name="T97" fmla="*/ 201 h 353"/>
                <a:gd name="T98" fmla="*/ 807 w 1021"/>
                <a:gd name="T99" fmla="*/ 226 h 353"/>
                <a:gd name="T100" fmla="*/ 832 w 1021"/>
                <a:gd name="T101" fmla="*/ 179 h 353"/>
                <a:gd name="T102" fmla="*/ 759 w 1021"/>
                <a:gd name="T103" fmla="*/ 204 h 353"/>
                <a:gd name="T104" fmla="*/ 688 w 1021"/>
                <a:gd name="T105" fmla="*/ 251 h 353"/>
                <a:gd name="T106" fmla="*/ 663 w 1021"/>
                <a:gd name="T107" fmla="*/ 340 h 353"/>
                <a:gd name="T108" fmla="*/ 656 w 1021"/>
                <a:gd name="T109" fmla="*/ 303 h 353"/>
                <a:gd name="T110" fmla="*/ 585 w 1021"/>
                <a:gd name="T111" fmla="*/ 264 h 353"/>
                <a:gd name="T112" fmla="*/ 490 w 1021"/>
                <a:gd name="T113" fmla="*/ 280 h 353"/>
                <a:gd name="T114" fmla="*/ 398 w 1021"/>
                <a:gd name="T115" fmla="*/ 281 h 353"/>
                <a:gd name="T116" fmla="*/ 308 w 1021"/>
                <a:gd name="T117" fmla="*/ 247 h 353"/>
                <a:gd name="T118" fmla="*/ 221 w 1021"/>
                <a:gd name="T119" fmla="*/ 249 h 353"/>
                <a:gd name="T120" fmla="*/ 149 w 1021"/>
                <a:gd name="T121" fmla="*/ 270 h 353"/>
                <a:gd name="T122" fmla="*/ 127 w 1021"/>
                <a:gd name="T123" fmla="*/ 333 h 353"/>
                <a:gd name="T124" fmla="*/ 69 w 1021"/>
                <a:gd name="T125" fmla="*/ 31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1" h="353">
                  <a:moveTo>
                    <a:pt x="68" y="307"/>
                  </a:moveTo>
                  <a:cubicBezTo>
                    <a:pt x="68" y="306"/>
                    <a:pt x="68" y="306"/>
                    <a:pt x="68" y="306"/>
                  </a:cubicBezTo>
                  <a:cubicBezTo>
                    <a:pt x="68" y="305"/>
                    <a:pt x="68" y="305"/>
                    <a:pt x="68" y="305"/>
                  </a:cubicBezTo>
                  <a:cubicBezTo>
                    <a:pt x="68" y="304"/>
                    <a:pt x="68" y="304"/>
                    <a:pt x="68" y="304"/>
                  </a:cubicBezTo>
                  <a:cubicBezTo>
                    <a:pt x="69" y="304"/>
                    <a:pt x="69" y="304"/>
                    <a:pt x="69" y="304"/>
                  </a:cubicBezTo>
                  <a:cubicBezTo>
                    <a:pt x="69" y="303"/>
                    <a:pt x="69" y="303"/>
                    <a:pt x="69" y="303"/>
                  </a:cubicBezTo>
                  <a:cubicBezTo>
                    <a:pt x="70" y="303"/>
                    <a:pt x="70" y="303"/>
                    <a:pt x="70" y="303"/>
                  </a:cubicBezTo>
                  <a:cubicBezTo>
                    <a:pt x="71" y="303"/>
                    <a:pt x="71" y="303"/>
                    <a:pt x="71" y="303"/>
                  </a:cubicBezTo>
                  <a:cubicBezTo>
                    <a:pt x="71" y="302"/>
                    <a:pt x="71" y="302"/>
                    <a:pt x="71" y="302"/>
                  </a:cubicBezTo>
                  <a:cubicBezTo>
                    <a:pt x="72" y="301"/>
                    <a:pt x="72" y="301"/>
                    <a:pt x="72" y="301"/>
                  </a:cubicBezTo>
                  <a:cubicBezTo>
                    <a:pt x="73" y="301"/>
                    <a:pt x="73" y="301"/>
                    <a:pt x="73" y="301"/>
                  </a:cubicBezTo>
                  <a:cubicBezTo>
                    <a:pt x="73" y="301"/>
                    <a:pt x="74" y="302"/>
                    <a:pt x="75" y="302"/>
                  </a:cubicBezTo>
                  <a:cubicBezTo>
                    <a:pt x="75" y="302"/>
                    <a:pt x="76" y="301"/>
                    <a:pt x="76" y="301"/>
                  </a:cubicBezTo>
                  <a:cubicBezTo>
                    <a:pt x="78" y="301"/>
                    <a:pt x="78" y="301"/>
                    <a:pt x="78" y="301"/>
                  </a:cubicBezTo>
                  <a:cubicBezTo>
                    <a:pt x="78" y="300"/>
                    <a:pt x="78" y="300"/>
                    <a:pt x="78" y="300"/>
                  </a:cubicBezTo>
                  <a:cubicBezTo>
                    <a:pt x="78" y="300"/>
                    <a:pt x="78" y="300"/>
                    <a:pt x="78" y="300"/>
                  </a:cubicBezTo>
                  <a:cubicBezTo>
                    <a:pt x="78" y="299"/>
                    <a:pt x="78" y="299"/>
                    <a:pt x="78" y="299"/>
                  </a:cubicBezTo>
                  <a:cubicBezTo>
                    <a:pt x="78" y="297"/>
                    <a:pt x="78" y="297"/>
                    <a:pt x="78" y="297"/>
                  </a:cubicBezTo>
                  <a:cubicBezTo>
                    <a:pt x="78" y="296"/>
                    <a:pt x="78" y="296"/>
                    <a:pt x="78" y="296"/>
                  </a:cubicBezTo>
                  <a:cubicBezTo>
                    <a:pt x="77" y="296"/>
                    <a:pt x="77" y="296"/>
                    <a:pt x="77" y="296"/>
                  </a:cubicBezTo>
                  <a:cubicBezTo>
                    <a:pt x="77" y="295"/>
                    <a:pt x="77" y="295"/>
                    <a:pt x="77" y="295"/>
                  </a:cubicBezTo>
                  <a:cubicBezTo>
                    <a:pt x="78" y="294"/>
                    <a:pt x="78" y="294"/>
                    <a:pt x="78" y="294"/>
                  </a:cubicBezTo>
                  <a:cubicBezTo>
                    <a:pt x="78" y="293"/>
                    <a:pt x="78" y="293"/>
                    <a:pt x="78" y="293"/>
                  </a:cubicBezTo>
                  <a:cubicBezTo>
                    <a:pt x="78" y="293"/>
                    <a:pt x="78" y="292"/>
                    <a:pt x="78" y="292"/>
                  </a:cubicBezTo>
                  <a:cubicBezTo>
                    <a:pt x="78" y="292"/>
                    <a:pt x="79" y="291"/>
                    <a:pt x="79" y="291"/>
                  </a:cubicBezTo>
                  <a:cubicBezTo>
                    <a:pt x="79" y="290"/>
                    <a:pt x="79" y="290"/>
                    <a:pt x="79" y="290"/>
                  </a:cubicBezTo>
                  <a:cubicBezTo>
                    <a:pt x="79" y="290"/>
                    <a:pt x="79" y="289"/>
                    <a:pt x="79" y="289"/>
                  </a:cubicBezTo>
                  <a:cubicBezTo>
                    <a:pt x="79" y="289"/>
                    <a:pt x="79" y="288"/>
                    <a:pt x="79" y="288"/>
                  </a:cubicBezTo>
                  <a:cubicBezTo>
                    <a:pt x="79" y="288"/>
                    <a:pt x="78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5" y="286"/>
                    <a:pt x="75" y="286"/>
                    <a:pt x="75" y="286"/>
                  </a:cubicBezTo>
                  <a:cubicBezTo>
                    <a:pt x="75" y="286"/>
                    <a:pt x="74" y="285"/>
                    <a:pt x="74" y="285"/>
                  </a:cubicBezTo>
                  <a:cubicBezTo>
                    <a:pt x="73" y="285"/>
                    <a:pt x="73" y="286"/>
                    <a:pt x="73" y="286"/>
                  </a:cubicBezTo>
                  <a:cubicBezTo>
                    <a:pt x="71" y="285"/>
                    <a:pt x="71" y="285"/>
                    <a:pt x="71" y="285"/>
                  </a:cubicBezTo>
                  <a:cubicBezTo>
                    <a:pt x="71" y="285"/>
                    <a:pt x="71" y="285"/>
                    <a:pt x="71" y="285"/>
                  </a:cubicBezTo>
                  <a:cubicBezTo>
                    <a:pt x="70" y="284"/>
                    <a:pt x="70" y="284"/>
                    <a:pt x="70" y="284"/>
                  </a:cubicBezTo>
                  <a:cubicBezTo>
                    <a:pt x="69" y="284"/>
                    <a:pt x="69" y="284"/>
                    <a:pt x="69" y="284"/>
                  </a:cubicBezTo>
                  <a:cubicBezTo>
                    <a:pt x="68" y="284"/>
                    <a:pt x="68" y="284"/>
                    <a:pt x="68" y="284"/>
                  </a:cubicBezTo>
                  <a:cubicBezTo>
                    <a:pt x="67" y="284"/>
                    <a:pt x="67" y="284"/>
                    <a:pt x="67" y="284"/>
                  </a:cubicBezTo>
                  <a:cubicBezTo>
                    <a:pt x="67" y="284"/>
                    <a:pt x="67" y="284"/>
                    <a:pt x="66" y="284"/>
                  </a:cubicBezTo>
                  <a:cubicBezTo>
                    <a:pt x="66" y="284"/>
                    <a:pt x="66" y="284"/>
                    <a:pt x="66" y="284"/>
                  </a:cubicBezTo>
                  <a:cubicBezTo>
                    <a:pt x="65" y="284"/>
                    <a:pt x="65" y="284"/>
                    <a:pt x="65" y="284"/>
                  </a:cubicBezTo>
                  <a:cubicBezTo>
                    <a:pt x="64" y="283"/>
                    <a:pt x="64" y="283"/>
                    <a:pt x="64" y="283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62" y="280"/>
                    <a:pt x="62" y="280"/>
                    <a:pt x="62" y="280"/>
                  </a:cubicBezTo>
                  <a:cubicBezTo>
                    <a:pt x="62" y="281"/>
                    <a:pt x="62" y="281"/>
                    <a:pt x="62" y="281"/>
                  </a:cubicBezTo>
                  <a:cubicBezTo>
                    <a:pt x="61" y="281"/>
                    <a:pt x="61" y="281"/>
                    <a:pt x="61" y="281"/>
                  </a:cubicBezTo>
                  <a:cubicBezTo>
                    <a:pt x="60" y="281"/>
                    <a:pt x="60" y="281"/>
                    <a:pt x="60" y="281"/>
                  </a:cubicBezTo>
                  <a:cubicBezTo>
                    <a:pt x="59" y="281"/>
                    <a:pt x="59" y="281"/>
                    <a:pt x="59" y="281"/>
                  </a:cubicBezTo>
                  <a:cubicBezTo>
                    <a:pt x="58" y="282"/>
                    <a:pt x="58" y="282"/>
                    <a:pt x="58" y="282"/>
                  </a:cubicBezTo>
                  <a:cubicBezTo>
                    <a:pt x="58" y="282"/>
                    <a:pt x="58" y="282"/>
                    <a:pt x="58" y="282"/>
                  </a:cubicBezTo>
                  <a:cubicBezTo>
                    <a:pt x="57" y="282"/>
                    <a:pt x="57" y="282"/>
                    <a:pt x="57" y="282"/>
                  </a:cubicBezTo>
                  <a:cubicBezTo>
                    <a:pt x="56" y="282"/>
                    <a:pt x="56" y="282"/>
                    <a:pt x="56" y="282"/>
                  </a:cubicBezTo>
                  <a:cubicBezTo>
                    <a:pt x="55" y="281"/>
                    <a:pt x="55" y="281"/>
                    <a:pt x="55" y="281"/>
                  </a:cubicBezTo>
                  <a:cubicBezTo>
                    <a:pt x="55" y="281"/>
                    <a:pt x="55" y="281"/>
                    <a:pt x="55" y="281"/>
                  </a:cubicBezTo>
                  <a:cubicBezTo>
                    <a:pt x="54" y="281"/>
                    <a:pt x="54" y="281"/>
                    <a:pt x="54" y="281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53" y="281"/>
                    <a:pt x="53" y="281"/>
                    <a:pt x="53" y="281"/>
                  </a:cubicBezTo>
                  <a:cubicBezTo>
                    <a:pt x="52" y="281"/>
                    <a:pt x="52" y="281"/>
                    <a:pt x="52" y="281"/>
                  </a:cubicBezTo>
                  <a:cubicBezTo>
                    <a:pt x="51" y="280"/>
                    <a:pt x="51" y="280"/>
                    <a:pt x="51" y="280"/>
                  </a:cubicBezTo>
                  <a:cubicBezTo>
                    <a:pt x="51" y="280"/>
                    <a:pt x="51" y="280"/>
                    <a:pt x="51" y="280"/>
                  </a:cubicBezTo>
                  <a:cubicBezTo>
                    <a:pt x="50" y="279"/>
                    <a:pt x="50" y="279"/>
                    <a:pt x="50" y="279"/>
                  </a:cubicBezTo>
                  <a:cubicBezTo>
                    <a:pt x="50" y="278"/>
                    <a:pt x="50" y="278"/>
                    <a:pt x="50" y="278"/>
                  </a:cubicBezTo>
                  <a:cubicBezTo>
                    <a:pt x="50" y="277"/>
                    <a:pt x="50" y="277"/>
                    <a:pt x="50" y="277"/>
                  </a:cubicBezTo>
                  <a:cubicBezTo>
                    <a:pt x="50" y="277"/>
                    <a:pt x="50" y="277"/>
                    <a:pt x="50" y="277"/>
                  </a:cubicBezTo>
                  <a:cubicBezTo>
                    <a:pt x="49" y="276"/>
                    <a:pt x="49" y="276"/>
                    <a:pt x="49" y="276"/>
                  </a:cubicBezTo>
                  <a:cubicBezTo>
                    <a:pt x="49" y="275"/>
                    <a:pt x="49" y="275"/>
                    <a:pt x="49" y="275"/>
                  </a:cubicBezTo>
                  <a:cubicBezTo>
                    <a:pt x="48" y="274"/>
                    <a:pt x="48" y="274"/>
                    <a:pt x="48" y="274"/>
                  </a:cubicBezTo>
                  <a:cubicBezTo>
                    <a:pt x="48" y="274"/>
                    <a:pt x="48" y="274"/>
                    <a:pt x="48" y="274"/>
                  </a:cubicBezTo>
                  <a:cubicBezTo>
                    <a:pt x="47" y="274"/>
                    <a:pt x="47" y="274"/>
                    <a:pt x="47" y="274"/>
                  </a:cubicBezTo>
                  <a:cubicBezTo>
                    <a:pt x="46" y="274"/>
                    <a:pt x="46" y="274"/>
                    <a:pt x="46" y="274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3"/>
                    <a:pt x="43" y="273"/>
                    <a:pt x="43" y="273"/>
                  </a:cubicBezTo>
                  <a:cubicBezTo>
                    <a:pt x="43" y="273"/>
                    <a:pt x="43" y="273"/>
                    <a:pt x="43" y="273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2" y="270"/>
                    <a:pt x="42" y="270"/>
                    <a:pt x="42" y="270"/>
                  </a:cubicBezTo>
                  <a:cubicBezTo>
                    <a:pt x="43" y="270"/>
                    <a:pt x="43" y="270"/>
                    <a:pt x="43" y="270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2" y="267"/>
                    <a:pt x="42" y="267"/>
                    <a:pt x="42" y="267"/>
                  </a:cubicBezTo>
                  <a:cubicBezTo>
                    <a:pt x="42" y="267"/>
                    <a:pt x="42" y="267"/>
                    <a:pt x="42" y="267"/>
                  </a:cubicBezTo>
                  <a:cubicBezTo>
                    <a:pt x="42" y="267"/>
                    <a:pt x="42" y="267"/>
                    <a:pt x="42" y="267"/>
                  </a:cubicBezTo>
                  <a:cubicBezTo>
                    <a:pt x="42" y="266"/>
                    <a:pt x="42" y="266"/>
                    <a:pt x="42" y="266"/>
                  </a:cubicBezTo>
                  <a:cubicBezTo>
                    <a:pt x="42" y="266"/>
                    <a:pt x="42" y="266"/>
                    <a:pt x="42" y="266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0" y="265"/>
                    <a:pt x="40" y="265"/>
                    <a:pt x="40" y="265"/>
                  </a:cubicBezTo>
                  <a:cubicBezTo>
                    <a:pt x="39" y="265"/>
                    <a:pt x="39" y="265"/>
                    <a:pt x="39" y="265"/>
                  </a:cubicBezTo>
                  <a:cubicBezTo>
                    <a:pt x="39" y="265"/>
                    <a:pt x="39" y="265"/>
                    <a:pt x="39" y="265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7" y="265"/>
                    <a:pt x="37" y="265"/>
                    <a:pt x="37" y="265"/>
                  </a:cubicBezTo>
                  <a:cubicBezTo>
                    <a:pt x="37" y="265"/>
                    <a:pt x="37" y="265"/>
                    <a:pt x="37" y="265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5" y="265"/>
                    <a:pt x="35" y="265"/>
                    <a:pt x="35" y="265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3" y="265"/>
                    <a:pt x="33" y="265"/>
                    <a:pt x="33" y="265"/>
                  </a:cubicBezTo>
                  <a:cubicBezTo>
                    <a:pt x="33" y="265"/>
                    <a:pt x="33" y="265"/>
                    <a:pt x="33" y="265"/>
                  </a:cubicBezTo>
                  <a:cubicBezTo>
                    <a:pt x="32" y="265"/>
                    <a:pt x="32" y="265"/>
                    <a:pt x="32" y="265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7"/>
                    <a:pt x="31" y="267"/>
                    <a:pt x="31" y="267"/>
                  </a:cubicBezTo>
                  <a:cubicBezTo>
                    <a:pt x="30" y="267"/>
                    <a:pt x="30" y="267"/>
                    <a:pt x="30" y="267"/>
                  </a:cubicBezTo>
                  <a:cubicBezTo>
                    <a:pt x="29" y="267"/>
                    <a:pt x="29" y="267"/>
                    <a:pt x="29" y="267"/>
                  </a:cubicBezTo>
                  <a:cubicBezTo>
                    <a:pt x="28" y="267"/>
                    <a:pt x="28" y="267"/>
                    <a:pt x="28" y="267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66"/>
                    <a:pt x="27" y="266"/>
                    <a:pt x="27" y="266"/>
                  </a:cubicBezTo>
                  <a:cubicBezTo>
                    <a:pt x="27" y="265"/>
                    <a:pt x="27" y="265"/>
                    <a:pt x="27" y="265"/>
                  </a:cubicBezTo>
                  <a:cubicBezTo>
                    <a:pt x="27" y="265"/>
                    <a:pt x="27" y="265"/>
                    <a:pt x="27" y="265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3"/>
                    <a:pt x="26" y="263"/>
                    <a:pt x="26" y="263"/>
                  </a:cubicBezTo>
                  <a:cubicBezTo>
                    <a:pt x="26" y="262"/>
                    <a:pt x="26" y="262"/>
                    <a:pt x="26" y="262"/>
                  </a:cubicBezTo>
                  <a:cubicBezTo>
                    <a:pt x="26" y="261"/>
                    <a:pt x="26" y="261"/>
                    <a:pt x="26" y="261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25" y="259"/>
                    <a:pt x="25" y="259"/>
                    <a:pt x="25" y="259"/>
                  </a:cubicBezTo>
                  <a:cubicBezTo>
                    <a:pt x="25" y="258"/>
                    <a:pt x="25" y="258"/>
                    <a:pt x="25" y="258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32" y="257"/>
                    <a:pt x="32" y="257"/>
                    <a:pt x="32" y="257"/>
                  </a:cubicBezTo>
                  <a:cubicBezTo>
                    <a:pt x="33" y="256"/>
                    <a:pt x="33" y="256"/>
                    <a:pt x="33" y="256"/>
                  </a:cubicBezTo>
                  <a:cubicBezTo>
                    <a:pt x="33" y="256"/>
                    <a:pt x="33" y="256"/>
                    <a:pt x="33" y="256"/>
                  </a:cubicBezTo>
                  <a:cubicBezTo>
                    <a:pt x="32" y="254"/>
                    <a:pt x="32" y="254"/>
                    <a:pt x="32" y="254"/>
                  </a:cubicBezTo>
                  <a:cubicBezTo>
                    <a:pt x="31" y="253"/>
                    <a:pt x="31" y="253"/>
                    <a:pt x="31" y="253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29" y="252"/>
                    <a:pt x="29" y="252"/>
                    <a:pt x="29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8" y="250"/>
                    <a:pt x="28" y="250"/>
                    <a:pt x="28" y="250"/>
                  </a:cubicBezTo>
                  <a:cubicBezTo>
                    <a:pt x="27" y="250"/>
                    <a:pt x="27" y="250"/>
                    <a:pt x="27" y="250"/>
                  </a:cubicBezTo>
                  <a:cubicBezTo>
                    <a:pt x="26" y="249"/>
                    <a:pt x="26" y="249"/>
                    <a:pt x="26" y="249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4" y="246"/>
                    <a:pt x="24" y="246"/>
                    <a:pt x="24" y="246"/>
                  </a:cubicBezTo>
                  <a:cubicBezTo>
                    <a:pt x="23" y="245"/>
                    <a:pt x="23" y="245"/>
                    <a:pt x="23" y="245"/>
                  </a:cubicBezTo>
                  <a:cubicBezTo>
                    <a:pt x="23" y="244"/>
                    <a:pt x="23" y="244"/>
                    <a:pt x="23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2" y="241"/>
                    <a:pt x="22" y="241"/>
                    <a:pt x="22" y="241"/>
                  </a:cubicBezTo>
                  <a:cubicBezTo>
                    <a:pt x="23" y="241"/>
                    <a:pt x="23" y="241"/>
                    <a:pt x="23" y="241"/>
                  </a:cubicBezTo>
                  <a:cubicBezTo>
                    <a:pt x="22" y="240"/>
                    <a:pt x="22" y="240"/>
                    <a:pt x="22" y="240"/>
                  </a:cubicBezTo>
                  <a:cubicBezTo>
                    <a:pt x="22" y="239"/>
                    <a:pt x="22" y="239"/>
                    <a:pt x="22" y="239"/>
                  </a:cubicBezTo>
                  <a:cubicBezTo>
                    <a:pt x="22" y="239"/>
                    <a:pt x="22" y="239"/>
                    <a:pt x="22" y="239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1" y="236"/>
                    <a:pt x="21" y="236"/>
                    <a:pt x="21" y="236"/>
                  </a:cubicBezTo>
                  <a:cubicBezTo>
                    <a:pt x="20" y="236"/>
                    <a:pt x="20" y="236"/>
                    <a:pt x="20" y="236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18" y="234"/>
                    <a:pt x="18" y="234"/>
                    <a:pt x="18" y="234"/>
                  </a:cubicBezTo>
                  <a:cubicBezTo>
                    <a:pt x="17" y="234"/>
                    <a:pt x="17" y="234"/>
                    <a:pt x="17" y="234"/>
                  </a:cubicBezTo>
                  <a:cubicBezTo>
                    <a:pt x="16" y="234"/>
                    <a:pt x="16" y="234"/>
                    <a:pt x="16" y="234"/>
                  </a:cubicBezTo>
                  <a:cubicBezTo>
                    <a:pt x="15" y="235"/>
                    <a:pt x="15" y="235"/>
                    <a:pt x="15" y="235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13" y="235"/>
                    <a:pt x="12" y="235"/>
                  </a:cubicBezTo>
                  <a:cubicBezTo>
                    <a:pt x="12" y="235"/>
                    <a:pt x="12" y="235"/>
                    <a:pt x="12" y="235"/>
                  </a:cubicBezTo>
                  <a:cubicBezTo>
                    <a:pt x="12" y="235"/>
                    <a:pt x="12" y="235"/>
                    <a:pt x="12" y="235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10" y="233"/>
                    <a:pt x="10" y="233"/>
                    <a:pt x="10" y="233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7" y="233"/>
                    <a:pt x="7" y="233"/>
                    <a:pt x="7" y="233"/>
                  </a:cubicBezTo>
                  <a:cubicBezTo>
                    <a:pt x="6" y="233"/>
                    <a:pt x="6" y="233"/>
                    <a:pt x="6" y="233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1"/>
                    <a:pt x="5" y="231"/>
                    <a:pt x="5" y="231"/>
                  </a:cubicBez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cubicBezTo>
                    <a:pt x="5" y="229"/>
                    <a:pt x="5" y="229"/>
                    <a:pt x="5" y="229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4" y="227"/>
                    <a:pt x="4" y="227"/>
                    <a:pt x="4" y="227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3" y="226"/>
                    <a:pt x="3" y="226"/>
                    <a:pt x="3" y="226"/>
                  </a:cubicBezTo>
                  <a:cubicBezTo>
                    <a:pt x="2" y="226"/>
                    <a:pt x="2" y="226"/>
                    <a:pt x="2" y="226"/>
                  </a:cubicBezTo>
                  <a:cubicBezTo>
                    <a:pt x="2" y="226"/>
                    <a:pt x="2" y="226"/>
                    <a:pt x="2" y="226"/>
                  </a:cubicBezTo>
                  <a:cubicBezTo>
                    <a:pt x="2" y="226"/>
                    <a:pt x="1" y="225"/>
                    <a:pt x="2" y="225"/>
                  </a:cubicBezTo>
                  <a:cubicBezTo>
                    <a:pt x="2" y="225"/>
                    <a:pt x="2" y="224"/>
                    <a:pt x="2" y="224"/>
                  </a:cubicBezTo>
                  <a:cubicBezTo>
                    <a:pt x="2" y="224"/>
                    <a:pt x="2" y="224"/>
                    <a:pt x="2" y="223"/>
                  </a:cubicBezTo>
                  <a:cubicBezTo>
                    <a:pt x="2" y="223"/>
                    <a:pt x="3" y="222"/>
                    <a:pt x="3" y="222"/>
                  </a:cubicBezTo>
                  <a:cubicBezTo>
                    <a:pt x="2" y="221"/>
                    <a:pt x="2" y="221"/>
                    <a:pt x="2" y="221"/>
                  </a:cubicBezTo>
                  <a:cubicBezTo>
                    <a:pt x="2" y="220"/>
                    <a:pt x="2" y="220"/>
                    <a:pt x="2" y="220"/>
                  </a:cubicBezTo>
                  <a:cubicBezTo>
                    <a:pt x="1" y="220"/>
                    <a:pt x="1" y="220"/>
                    <a:pt x="1" y="22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" y="217"/>
                    <a:pt x="1" y="217"/>
                    <a:pt x="1" y="217"/>
                  </a:cubicBezTo>
                  <a:cubicBezTo>
                    <a:pt x="1" y="217"/>
                    <a:pt x="1" y="217"/>
                    <a:pt x="2" y="216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2" y="215"/>
                    <a:pt x="2" y="215"/>
                    <a:pt x="2" y="215"/>
                  </a:cubicBezTo>
                  <a:cubicBezTo>
                    <a:pt x="1" y="214"/>
                    <a:pt x="1" y="214"/>
                    <a:pt x="1" y="214"/>
                  </a:cubicBezTo>
                  <a:cubicBezTo>
                    <a:pt x="1" y="214"/>
                    <a:pt x="1" y="214"/>
                    <a:pt x="1" y="214"/>
                  </a:cubicBezTo>
                  <a:cubicBezTo>
                    <a:pt x="1" y="212"/>
                    <a:pt x="1" y="212"/>
                    <a:pt x="1" y="212"/>
                  </a:cubicBezTo>
                  <a:cubicBezTo>
                    <a:pt x="1" y="212"/>
                    <a:pt x="1" y="212"/>
                    <a:pt x="1" y="212"/>
                  </a:cubicBezTo>
                  <a:cubicBezTo>
                    <a:pt x="1" y="212"/>
                    <a:pt x="1" y="211"/>
                    <a:pt x="1" y="211"/>
                  </a:cubicBezTo>
                  <a:cubicBezTo>
                    <a:pt x="1" y="211"/>
                    <a:pt x="1" y="210"/>
                    <a:pt x="1" y="210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8"/>
                  </a:cubicBezTo>
                  <a:cubicBezTo>
                    <a:pt x="1" y="208"/>
                    <a:pt x="1" y="207"/>
                    <a:pt x="1" y="207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2" y="207"/>
                    <a:pt x="2" y="206"/>
                    <a:pt x="2" y="206"/>
                  </a:cubicBezTo>
                  <a:cubicBezTo>
                    <a:pt x="2" y="205"/>
                    <a:pt x="2" y="205"/>
                    <a:pt x="2" y="205"/>
                  </a:cubicBezTo>
                  <a:cubicBezTo>
                    <a:pt x="3" y="205"/>
                    <a:pt x="3" y="205"/>
                    <a:pt x="3" y="205"/>
                  </a:cubicBezTo>
                  <a:cubicBezTo>
                    <a:pt x="3" y="204"/>
                    <a:pt x="3" y="204"/>
                    <a:pt x="3" y="204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5" y="203"/>
                    <a:pt x="5" y="203"/>
                    <a:pt x="5" y="203"/>
                  </a:cubicBezTo>
                  <a:cubicBezTo>
                    <a:pt x="5" y="202"/>
                    <a:pt x="5" y="202"/>
                    <a:pt x="5" y="202"/>
                  </a:cubicBezTo>
                  <a:cubicBezTo>
                    <a:pt x="4" y="201"/>
                    <a:pt x="4" y="201"/>
                    <a:pt x="4" y="201"/>
                  </a:cubicBezTo>
                  <a:cubicBezTo>
                    <a:pt x="4" y="201"/>
                    <a:pt x="4" y="201"/>
                    <a:pt x="4" y="201"/>
                  </a:cubicBezTo>
                  <a:cubicBezTo>
                    <a:pt x="4" y="200"/>
                    <a:pt x="4" y="200"/>
                    <a:pt x="4" y="200"/>
                  </a:cubicBezTo>
                  <a:cubicBezTo>
                    <a:pt x="4" y="199"/>
                    <a:pt x="4" y="199"/>
                    <a:pt x="4" y="199"/>
                  </a:cubicBezTo>
                  <a:cubicBezTo>
                    <a:pt x="5" y="199"/>
                    <a:pt x="5" y="199"/>
                    <a:pt x="5" y="199"/>
                  </a:cubicBezTo>
                  <a:cubicBezTo>
                    <a:pt x="6" y="200"/>
                    <a:pt x="6" y="200"/>
                    <a:pt x="6" y="200"/>
                  </a:cubicBezTo>
                  <a:cubicBezTo>
                    <a:pt x="6" y="199"/>
                    <a:pt x="6" y="199"/>
                    <a:pt x="6" y="199"/>
                  </a:cubicBezTo>
                  <a:cubicBezTo>
                    <a:pt x="6" y="199"/>
                    <a:pt x="6" y="199"/>
                    <a:pt x="6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8" y="199"/>
                    <a:pt x="8" y="199"/>
                    <a:pt x="8" y="199"/>
                  </a:cubicBezTo>
                  <a:cubicBezTo>
                    <a:pt x="8" y="199"/>
                    <a:pt x="8" y="199"/>
                    <a:pt x="8" y="199"/>
                  </a:cubicBezTo>
                  <a:cubicBezTo>
                    <a:pt x="10" y="199"/>
                    <a:pt x="10" y="199"/>
                    <a:pt x="10" y="199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0" y="197"/>
                    <a:pt x="10" y="197"/>
                    <a:pt x="10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3" y="197"/>
                    <a:pt x="13" y="197"/>
                    <a:pt x="13" y="197"/>
                  </a:cubicBezTo>
                  <a:cubicBezTo>
                    <a:pt x="15" y="197"/>
                    <a:pt x="15" y="197"/>
                    <a:pt x="15" y="197"/>
                  </a:cubicBezTo>
                  <a:cubicBezTo>
                    <a:pt x="15" y="197"/>
                    <a:pt x="15" y="197"/>
                    <a:pt x="15" y="197"/>
                  </a:cubicBezTo>
                  <a:cubicBezTo>
                    <a:pt x="16" y="198"/>
                    <a:pt x="16" y="198"/>
                    <a:pt x="16" y="198"/>
                  </a:cubicBezTo>
                  <a:cubicBezTo>
                    <a:pt x="17" y="198"/>
                    <a:pt x="17" y="198"/>
                    <a:pt x="17" y="198"/>
                  </a:cubicBezTo>
                  <a:cubicBezTo>
                    <a:pt x="17" y="198"/>
                    <a:pt x="18" y="198"/>
                    <a:pt x="18" y="198"/>
                  </a:cubicBezTo>
                  <a:cubicBezTo>
                    <a:pt x="18" y="197"/>
                    <a:pt x="17" y="197"/>
                    <a:pt x="17" y="197"/>
                  </a:cubicBezTo>
                  <a:cubicBezTo>
                    <a:pt x="16" y="196"/>
                    <a:pt x="16" y="196"/>
                    <a:pt x="16" y="196"/>
                  </a:cubicBezTo>
                  <a:cubicBezTo>
                    <a:pt x="16" y="196"/>
                    <a:pt x="16" y="196"/>
                    <a:pt x="16" y="196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4" y="195"/>
                    <a:pt x="14" y="195"/>
                    <a:pt x="14" y="195"/>
                  </a:cubicBezTo>
                  <a:cubicBezTo>
                    <a:pt x="14" y="195"/>
                    <a:pt x="14" y="195"/>
                    <a:pt x="14" y="195"/>
                  </a:cubicBezTo>
                  <a:cubicBezTo>
                    <a:pt x="12" y="195"/>
                    <a:pt x="12" y="195"/>
                    <a:pt x="12" y="195"/>
                  </a:cubicBezTo>
                  <a:cubicBezTo>
                    <a:pt x="11" y="195"/>
                    <a:pt x="11" y="195"/>
                    <a:pt x="11" y="195"/>
                  </a:cubicBezTo>
                  <a:cubicBezTo>
                    <a:pt x="10" y="195"/>
                    <a:pt x="10" y="195"/>
                    <a:pt x="10" y="195"/>
                  </a:cubicBezTo>
                  <a:cubicBezTo>
                    <a:pt x="10" y="194"/>
                    <a:pt x="10" y="194"/>
                    <a:pt x="10" y="194"/>
                  </a:cubicBezTo>
                  <a:cubicBezTo>
                    <a:pt x="10" y="194"/>
                    <a:pt x="10" y="194"/>
                    <a:pt x="10" y="194"/>
                  </a:cubicBezTo>
                  <a:cubicBezTo>
                    <a:pt x="9" y="194"/>
                    <a:pt x="9" y="194"/>
                    <a:pt x="9" y="194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7" y="192"/>
                    <a:pt x="7" y="192"/>
                  </a:cubicBezTo>
                  <a:cubicBezTo>
                    <a:pt x="8" y="192"/>
                    <a:pt x="8" y="192"/>
                    <a:pt x="8" y="192"/>
                  </a:cubicBezTo>
                  <a:cubicBezTo>
                    <a:pt x="8" y="191"/>
                    <a:pt x="8" y="191"/>
                    <a:pt x="8" y="191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7" y="190"/>
                    <a:pt x="7" y="190"/>
                    <a:pt x="7" y="190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5" y="191"/>
                    <a:pt x="5" y="191"/>
                    <a:pt x="5" y="191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4" y="192"/>
                    <a:pt x="4" y="192"/>
                    <a:pt x="4" y="192"/>
                  </a:cubicBezTo>
                  <a:cubicBezTo>
                    <a:pt x="4" y="192"/>
                    <a:pt x="4" y="192"/>
                    <a:pt x="4" y="192"/>
                  </a:cubicBezTo>
                  <a:cubicBezTo>
                    <a:pt x="3" y="192"/>
                    <a:pt x="3" y="192"/>
                    <a:pt x="3" y="192"/>
                  </a:cubicBezTo>
                  <a:cubicBezTo>
                    <a:pt x="6" y="189"/>
                    <a:pt x="6" y="189"/>
                    <a:pt x="6" y="189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69"/>
                    <a:pt x="26" y="169"/>
                    <a:pt x="26" y="169"/>
                  </a:cubicBezTo>
                  <a:cubicBezTo>
                    <a:pt x="26" y="169"/>
                    <a:pt x="26" y="168"/>
                    <a:pt x="26" y="168"/>
                  </a:cubicBezTo>
                  <a:cubicBezTo>
                    <a:pt x="26" y="168"/>
                    <a:pt x="25" y="167"/>
                    <a:pt x="25" y="167"/>
                  </a:cubicBezTo>
                  <a:cubicBezTo>
                    <a:pt x="24" y="166"/>
                    <a:pt x="24" y="166"/>
                    <a:pt x="24" y="166"/>
                  </a:cubicBezTo>
                  <a:cubicBezTo>
                    <a:pt x="21" y="164"/>
                    <a:pt x="21" y="164"/>
                    <a:pt x="21" y="164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8" y="160"/>
                    <a:pt x="18" y="160"/>
                    <a:pt x="18" y="160"/>
                  </a:cubicBezTo>
                  <a:cubicBezTo>
                    <a:pt x="18" y="159"/>
                    <a:pt x="18" y="159"/>
                    <a:pt x="18" y="159"/>
                  </a:cubicBezTo>
                  <a:cubicBezTo>
                    <a:pt x="19" y="158"/>
                    <a:pt x="19" y="158"/>
                    <a:pt x="19" y="158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0" y="156"/>
                    <a:pt x="19" y="155"/>
                    <a:pt x="19" y="155"/>
                  </a:cubicBezTo>
                  <a:cubicBezTo>
                    <a:pt x="19" y="155"/>
                    <a:pt x="18" y="155"/>
                    <a:pt x="18" y="155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3"/>
                    <a:pt x="16" y="152"/>
                    <a:pt x="16" y="152"/>
                  </a:cubicBezTo>
                  <a:cubicBezTo>
                    <a:pt x="17" y="152"/>
                    <a:pt x="17" y="151"/>
                    <a:pt x="17" y="151"/>
                  </a:cubicBezTo>
                  <a:cubicBezTo>
                    <a:pt x="17" y="151"/>
                    <a:pt x="17" y="151"/>
                    <a:pt x="17" y="151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50"/>
                    <a:pt x="15" y="150"/>
                    <a:pt x="15" y="150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14" y="147"/>
                    <a:pt x="14" y="147"/>
                    <a:pt x="14" y="147"/>
                  </a:cubicBezTo>
                  <a:cubicBezTo>
                    <a:pt x="15" y="147"/>
                    <a:pt x="15" y="147"/>
                    <a:pt x="15" y="147"/>
                  </a:cubicBezTo>
                  <a:cubicBezTo>
                    <a:pt x="15" y="146"/>
                    <a:pt x="15" y="146"/>
                    <a:pt x="15" y="146"/>
                  </a:cubicBezTo>
                  <a:cubicBezTo>
                    <a:pt x="15" y="146"/>
                    <a:pt x="15" y="146"/>
                    <a:pt x="14" y="146"/>
                  </a:cubicBezTo>
                  <a:cubicBezTo>
                    <a:pt x="14" y="146"/>
                    <a:pt x="14" y="146"/>
                    <a:pt x="14" y="145"/>
                  </a:cubicBezTo>
                  <a:cubicBezTo>
                    <a:pt x="14" y="144"/>
                    <a:pt x="15" y="143"/>
                    <a:pt x="15" y="143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41"/>
                    <a:pt x="15" y="141"/>
                    <a:pt x="15" y="141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6" y="137"/>
                    <a:pt x="16" y="137"/>
                    <a:pt x="16" y="137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5" y="135"/>
                    <a:pt x="15" y="135"/>
                    <a:pt x="15" y="135"/>
                  </a:cubicBezTo>
                  <a:cubicBezTo>
                    <a:pt x="15" y="135"/>
                    <a:pt x="15" y="135"/>
                    <a:pt x="15" y="135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3" y="133"/>
                    <a:pt x="13" y="133"/>
                    <a:pt x="13" y="133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0"/>
                    <a:pt x="12" y="130"/>
                    <a:pt x="12" y="130"/>
                  </a:cubicBezTo>
                  <a:cubicBezTo>
                    <a:pt x="12" y="130"/>
                    <a:pt x="12" y="130"/>
                    <a:pt x="12" y="13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2" y="126"/>
                    <a:pt x="13" y="125"/>
                    <a:pt x="13" y="125"/>
                  </a:cubicBezTo>
                  <a:cubicBezTo>
                    <a:pt x="13" y="125"/>
                    <a:pt x="14" y="124"/>
                    <a:pt x="14" y="124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1"/>
                    <a:pt x="17" y="100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29" y="97"/>
                    <a:pt x="29" y="98"/>
                    <a:pt x="29" y="98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102"/>
                    <a:pt x="39" y="102"/>
                    <a:pt x="39" y="102"/>
                  </a:cubicBezTo>
                  <a:cubicBezTo>
                    <a:pt x="39" y="102"/>
                    <a:pt x="39" y="102"/>
                    <a:pt x="39" y="102"/>
                  </a:cubicBezTo>
                  <a:cubicBezTo>
                    <a:pt x="39" y="102"/>
                    <a:pt x="41" y="102"/>
                    <a:pt x="41" y="102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7" y="103"/>
                    <a:pt x="47" y="103"/>
                    <a:pt x="47" y="103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0" y="107"/>
                    <a:pt x="61" y="107"/>
                    <a:pt x="61" y="107"/>
                  </a:cubicBezTo>
                  <a:cubicBezTo>
                    <a:pt x="61" y="107"/>
                    <a:pt x="62" y="108"/>
                    <a:pt x="62" y="108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6" y="110"/>
                    <a:pt x="66" y="110"/>
                    <a:pt x="66" y="110"/>
                  </a:cubicBezTo>
                  <a:cubicBezTo>
                    <a:pt x="66" y="110"/>
                    <a:pt x="66" y="110"/>
                    <a:pt x="66" y="110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13"/>
                    <a:pt x="70" y="112"/>
                    <a:pt x="70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73" y="114"/>
                    <a:pt x="73" y="114"/>
                    <a:pt x="74" y="114"/>
                  </a:cubicBezTo>
                  <a:cubicBezTo>
                    <a:pt x="74" y="114"/>
                    <a:pt x="75" y="115"/>
                    <a:pt x="75" y="115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80" y="117"/>
                    <a:pt x="80" y="117"/>
                    <a:pt x="80" y="117"/>
                  </a:cubicBezTo>
                  <a:cubicBezTo>
                    <a:pt x="80" y="117"/>
                    <a:pt x="80" y="117"/>
                    <a:pt x="80" y="117"/>
                  </a:cubicBezTo>
                  <a:cubicBezTo>
                    <a:pt x="81" y="118"/>
                    <a:pt x="81" y="118"/>
                    <a:pt x="81" y="118"/>
                  </a:cubicBezTo>
                  <a:cubicBezTo>
                    <a:pt x="81" y="118"/>
                    <a:pt x="81" y="118"/>
                    <a:pt x="81" y="118"/>
                  </a:cubicBezTo>
                  <a:cubicBezTo>
                    <a:pt x="82" y="119"/>
                    <a:pt x="82" y="119"/>
                    <a:pt x="82" y="119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85" y="120"/>
                    <a:pt x="85" y="120"/>
                    <a:pt x="85" y="120"/>
                  </a:cubicBezTo>
                  <a:cubicBezTo>
                    <a:pt x="85" y="120"/>
                    <a:pt x="85" y="120"/>
                    <a:pt x="85" y="120"/>
                  </a:cubicBezTo>
                  <a:cubicBezTo>
                    <a:pt x="85" y="121"/>
                    <a:pt x="85" y="121"/>
                    <a:pt x="85" y="121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86" y="129"/>
                    <a:pt x="86" y="129"/>
                    <a:pt x="86" y="129"/>
                  </a:cubicBezTo>
                  <a:cubicBezTo>
                    <a:pt x="86" y="129"/>
                    <a:pt x="86" y="129"/>
                    <a:pt x="86" y="129"/>
                  </a:cubicBezTo>
                  <a:cubicBezTo>
                    <a:pt x="86" y="129"/>
                    <a:pt x="86" y="130"/>
                    <a:pt x="85" y="130"/>
                  </a:cubicBezTo>
                  <a:cubicBezTo>
                    <a:pt x="85" y="130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1" y="134"/>
                    <a:pt x="81" y="134"/>
                    <a:pt x="81" y="134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7" y="135"/>
                    <a:pt x="77" y="135"/>
                    <a:pt x="77" y="135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5" y="136"/>
                    <a:pt x="75" y="136"/>
                    <a:pt x="75" y="136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72" y="137"/>
                    <a:pt x="72" y="137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69" y="137"/>
                    <a:pt x="69" y="137"/>
                    <a:pt x="69" y="137"/>
                  </a:cubicBezTo>
                  <a:cubicBezTo>
                    <a:pt x="68" y="137"/>
                    <a:pt x="68" y="137"/>
                    <a:pt x="68" y="137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59" y="135"/>
                    <a:pt x="59" y="135"/>
                    <a:pt x="59" y="135"/>
                  </a:cubicBezTo>
                  <a:cubicBezTo>
                    <a:pt x="57" y="135"/>
                    <a:pt x="57" y="135"/>
                    <a:pt x="57" y="135"/>
                  </a:cubicBezTo>
                  <a:cubicBezTo>
                    <a:pt x="56" y="134"/>
                    <a:pt x="56" y="134"/>
                    <a:pt x="56" y="134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4" y="134"/>
                    <a:pt x="53" y="134"/>
                    <a:pt x="53" y="134"/>
                  </a:cubicBezTo>
                  <a:cubicBezTo>
                    <a:pt x="53" y="134"/>
                    <a:pt x="52" y="134"/>
                    <a:pt x="52" y="13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6" y="131"/>
                    <a:pt x="46" y="131"/>
                    <a:pt x="46" y="131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6" y="132"/>
                    <a:pt x="45" y="132"/>
                    <a:pt x="45" y="132"/>
                  </a:cubicBezTo>
                  <a:cubicBezTo>
                    <a:pt x="45" y="131"/>
                    <a:pt x="45" y="132"/>
                    <a:pt x="44" y="131"/>
                  </a:cubicBezTo>
                  <a:cubicBezTo>
                    <a:pt x="44" y="131"/>
                    <a:pt x="43" y="131"/>
                    <a:pt x="43" y="131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0" y="130"/>
                    <a:pt x="40" y="130"/>
                    <a:pt x="40" y="130"/>
                  </a:cubicBezTo>
                  <a:cubicBezTo>
                    <a:pt x="40" y="130"/>
                    <a:pt x="40" y="130"/>
                    <a:pt x="40" y="130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8" y="130"/>
                    <a:pt x="38" y="130"/>
                    <a:pt x="38" y="130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6" y="129"/>
                    <a:pt x="36" y="129"/>
                    <a:pt x="36" y="129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0"/>
                    <a:pt x="35" y="130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4" y="137"/>
                    <a:pt x="44" y="137"/>
                    <a:pt x="44" y="137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6" y="139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6" y="141"/>
                    <a:pt x="46" y="141"/>
                    <a:pt x="46" y="141"/>
                  </a:cubicBezTo>
                  <a:cubicBezTo>
                    <a:pt x="46" y="141"/>
                    <a:pt x="46" y="141"/>
                    <a:pt x="46" y="141"/>
                  </a:cubicBezTo>
                  <a:cubicBezTo>
                    <a:pt x="46" y="141"/>
                    <a:pt x="46" y="141"/>
                    <a:pt x="46" y="141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7" y="149"/>
                    <a:pt x="47" y="149"/>
                    <a:pt x="47" y="149"/>
                  </a:cubicBezTo>
                  <a:cubicBezTo>
                    <a:pt x="47" y="149"/>
                    <a:pt x="47" y="149"/>
                    <a:pt x="47" y="149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47" y="152"/>
                    <a:pt x="47" y="153"/>
                  </a:cubicBezTo>
                  <a:cubicBezTo>
                    <a:pt x="47" y="153"/>
                    <a:pt x="48" y="153"/>
                    <a:pt x="48" y="153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50" y="155"/>
                    <a:pt x="50" y="155"/>
                    <a:pt x="50" y="155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5" y="156"/>
                    <a:pt x="55" y="156"/>
                    <a:pt x="55" y="156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57" y="158"/>
                    <a:pt x="57" y="158"/>
                  </a:cubicBezTo>
                  <a:cubicBezTo>
                    <a:pt x="58" y="158"/>
                    <a:pt x="58" y="158"/>
                    <a:pt x="58" y="158"/>
                  </a:cubicBezTo>
                  <a:cubicBezTo>
                    <a:pt x="59" y="158"/>
                    <a:pt x="59" y="158"/>
                    <a:pt x="59" y="158"/>
                  </a:cubicBezTo>
                  <a:cubicBezTo>
                    <a:pt x="60" y="158"/>
                    <a:pt x="60" y="158"/>
                    <a:pt x="60" y="158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3" y="160"/>
                    <a:pt x="63" y="160"/>
                    <a:pt x="63" y="160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66" y="158"/>
                    <a:pt x="66" y="158"/>
                    <a:pt x="66" y="158"/>
                  </a:cubicBezTo>
                  <a:cubicBezTo>
                    <a:pt x="67" y="158"/>
                    <a:pt x="67" y="158"/>
                    <a:pt x="67" y="158"/>
                  </a:cubicBezTo>
                  <a:cubicBezTo>
                    <a:pt x="67" y="157"/>
                    <a:pt x="67" y="157"/>
                    <a:pt x="67" y="157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6" y="155"/>
                    <a:pt x="66" y="155"/>
                    <a:pt x="66" y="155"/>
                  </a:cubicBezTo>
                  <a:cubicBezTo>
                    <a:pt x="66" y="155"/>
                    <a:pt x="66" y="155"/>
                    <a:pt x="66" y="155"/>
                  </a:cubicBezTo>
                  <a:cubicBezTo>
                    <a:pt x="66" y="155"/>
                    <a:pt x="66" y="154"/>
                    <a:pt x="66" y="154"/>
                  </a:cubicBezTo>
                  <a:cubicBezTo>
                    <a:pt x="65" y="154"/>
                    <a:pt x="64" y="154"/>
                    <a:pt x="64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3" y="154"/>
                    <a:pt x="63" y="154"/>
                    <a:pt x="62" y="154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59" y="151"/>
                    <a:pt x="59" y="151"/>
                    <a:pt x="59" y="151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8" y="149"/>
                    <a:pt x="59" y="149"/>
                    <a:pt x="59" y="148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59" y="147"/>
                    <a:pt x="60" y="147"/>
                    <a:pt x="60" y="147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6" y="149"/>
                    <a:pt x="66" y="149"/>
                    <a:pt x="66" y="149"/>
                  </a:cubicBezTo>
                  <a:cubicBezTo>
                    <a:pt x="67" y="149"/>
                    <a:pt x="67" y="149"/>
                    <a:pt x="67" y="149"/>
                  </a:cubicBezTo>
                  <a:cubicBezTo>
                    <a:pt x="67" y="149"/>
                    <a:pt x="67" y="149"/>
                    <a:pt x="67" y="149"/>
                  </a:cubicBezTo>
                  <a:cubicBezTo>
                    <a:pt x="67" y="150"/>
                    <a:pt x="67" y="150"/>
                    <a:pt x="67" y="150"/>
                  </a:cubicBezTo>
                  <a:cubicBezTo>
                    <a:pt x="68" y="150"/>
                    <a:pt x="68" y="150"/>
                    <a:pt x="68" y="150"/>
                  </a:cubicBezTo>
                  <a:cubicBezTo>
                    <a:pt x="68" y="150"/>
                    <a:pt x="68" y="150"/>
                    <a:pt x="68" y="150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1" y="150"/>
                    <a:pt x="71" y="150"/>
                    <a:pt x="71" y="150"/>
                  </a:cubicBezTo>
                  <a:cubicBezTo>
                    <a:pt x="71" y="150"/>
                    <a:pt x="71" y="150"/>
                    <a:pt x="72" y="150"/>
                  </a:cubicBezTo>
                  <a:cubicBezTo>
                    <a:pt x="72" y="150"/>
                    <a:pt x="73" y="151"/>
                    <a:pt x="73" y="151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76" y="152"/>
                    <a:pt x="76" y="152"/>
                    <a:pt x="76" y="152"/>
                  </a:cubicBezTo>
                  <a:cubicBezTo>
                    <a:pt x="77" y="152"/>
                    <a:pt x="77" y="152"/>
                    <a:pt x="77" y="152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1" y="149"/>
                    <a:pt x="81" y="149"/>
                    <a:pt x="81" y="149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79" y="147"/>
                    <a:pt x="79" y="146"/>
                    <a:pt x="79" y="146"/>
                  </a:cubicBezTo>
                  <a:cubicBezTo>
                    <a:pt x="78" y="145"/>
                    <a:pt x="78" y="145"/>
                    <a:pt x="78" y="145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4" y="138"/>
                    <a:pt x="84" y="138"/>
                    <a:pt x="84" y="138"/>
                  </a:cubicBezTo>
                  <a:cubicBezTo>
                    <a:pt x="84" y="138"/>
                    <a:pt x="84" y="138"/>
                    <a:pt x="84" y="138"/>
                  </a:cubicBezTo>
                  <a:cubicBezTo>
                    <a:pt x="85" y="137"/>
                    <a:pt x="85" y="137"/>
                    <a:pt x="85" y="137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1" y="134"/>
                    <a:pt x="91" y="134"/>
                    <a:pt x="91" y="134"/>
                  </a:cubicBezTo>
                  <a:cubicBezTo>
                    <a:pt x="91" y="133"/>
                    <a:pt x="91" y="133"/>
                    <a:pt x="91" y="133"/>
                  </a:cubicBezTo>
                  <a:cubicBezTo>
                    <a:pt x="92" y="132"/>
                    <a:pt x="92" y="132"/>
                    <a:pt x="92" y="132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2" y="136"/>
                    <a:pt x="104" y="136"/>
                    <a:pt x="104" y="136"/>
                  </a:cubicBezTo>
                  <a:cubicBezTo>
                    <a:pt x="103" y="136"/>
                    <a:pt x="104" y="137"/>
                    <a:pt x="104" y="137"/>
                  </a:cubicBezTo>
                  <a:cubicBezTo>
                    <a:pt x="105" y="138"/>
                    <a:pt x="105" y="138"/>
                    <a:pt x="105" y="138"/>
                  </a:cubicBezTo>
                  <a:cubicBezTo>
                    <a:pt x="105" y="138"/>
                    <a:pt x="105" y="138"/>
                    <a:pt x="105" y="138"/>
                  </a:cubicBezTo>
                  <a:cubicBezTo>
                    <a:pt x="105" y="136"/>
                    <a:pt x="105" y="136"/>
                    <a:pt x="105" y="136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5" y="134"/>
                    <a:pt x="105" y="134"/>
                    <a:pt x="105" y="134"/>
                  </a:cubicBezTo>
                  <a:cubicBezTo>
                    <a:pt x="105" y="133"/>
                    <a:pt x="105" y="133"/>
                    <a:pt x="105" y="133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6" y="132"/>
                    <a:pt x="106" y="132"/>
                    <a:pt x="106" y="131"/>
                  </a:cubicBezTo>
                  <a:cubicBezTo>
                    <a:pt x="106" y="131"/>
                    <a:pt x="106" y="130"/>
                    <a:pt x="106" y="130"/>
                  </a:cubicBezTo>
                  <a:cubicBezTo>
                    <a:pt x="107" y="129"/>
                    <a:pt x="107" y="129"/>
                    <a:pt x="107" y="129"/>
                  </a:cubicBezTo>
                  <a:cubicBezTo>
                    <a:pt x="107" y="129"/>
                    <a:pt x="107" y="129"/>
                    <a:pt x="107" y="129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106" y="126"/>
                    <a:pt x="106" y="126"/>
                    <a:pt x="106" y="126"/>
                  </a:cubicBezTo>
                  <a:cubicBezTo>
                    <a:pt x="105" y="125"/>
                    <a:pt x="105" y="125"/>
                    <a:pt x="105" y="125"/>
                  </a:cubicBezTo>
                  <a:cubicBezTo>
                    <a:pt x="104" y="125"/>
                    <a:pt x="104" y="125"/>
                    <a:pt x="104" y="125"/>
                  </a:cubicBezTo>
                  <a:cubicBezTo>
                    <a:pt x="103" y="125"/>
                    <a:pt x="103" y="125"/>
                    <a:pt x="103" y="125"/>
                  </a:cubicBezTo>
                  <a:cubicBezTo>
                    <a:pt x="102" y="124"/>
                    <a:pt x="102" y="124"/>
                    <a:pt x="102" y="124"/>
                  </a:cubicBezTo>
                  <a:cubicBezTo>
                    <a:pt x="102" y="124"/>
                    <a:pt x="103" y="123"/>
                    <a:pt x="103" y="123"/>
                  </a:cubicBezTo>
                  <a:cubicBezTo>
                    <a:pt x="103" y="123"/>
                    <a:pt x="103" y="122"/>
                    <a:pt x="103" y="122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4" y="120"/>
                    <a:pt x="105" y="120"/>
                    <a:pt x="105" y="119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5" y="113"/>
                    <a:pt x="105" y="113"/>
                    <a:pt x="105" y="113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4" y="112"/>
                    <a:pt x="103" y="112"/>
                    <a:pt x="103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4" y="110"/>
                    <a:pt x="104" y="110"/>
                    <a:pt x="104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9" y="110"/>
                    <a:pt x="109" y="110"/>
                    <a:pt x="109" y="110"/>
                  </a:cubicBezTo>
                  <a:cubicBezTo>
                    <a:pt x="109" y="110"/>
                    <a:pt x="109" y="110"/>
                    <a:pt x="109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114" y="110"/>
                    <a:pt x="114" y="110"/>
                    <a:pt x="114" y="110"/>
                  </a:cubicBezTo>
                  <a:cubicBezTo>
                    <a:pt x="115" y="111"/>
                    <a:pt x="115" y="111"/>
                    <a:pt x="115" y="111"/>
                  </a:cubicBezTo>
                  <a:cubicBezTo>
                    <a:pt x="116" y="111"/>
                    <a:pt x="116" y="111"/>
                    <a:pt x="116" y="111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7"/>
                    <a:pt x="121" y="117"/>
                    <a:pt x="121" y="117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8"/>
                    <a:pt x="121" y="118"/>
                    <a:pt x="120" y="118"/>
                  </a:cubicBezTo>
                  <a:cubicBezTo>
                    <a:pt x="120" y="118"/>
                    <a:pt x="120" y="118"/>
                    <a:pt x="120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17" y="119"/>
                    <a:pt x="117" y="119"/>
                    <a:pt x="117" y="119"/>
                  </a:cubicBezTo>
                  <a:cubicBezTo>
                    <a:pt x="116" y="119"/>
                    <a:pt x="116" y="119"/>
                    <a:pt x="116" y="119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4" y="119"/>
                    <a:pt x="114" y="119"/>
                    <a:pt x="114" y="119"/>
                  </a:cubicBezTo>
                  <a:cubicBezTo>
                    <a:pt x="113" y="119"/>
                    <a:pt x="113" y="119"/>
                    <a:pt x="113" y="11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1" y="121"/>
                    <a:pt x="111" y="121"/>
                    <a:pt x="111" y="121"/>
                  </a:cubicBezTo>
                  <a:cubicBezTo>
                    <a:pt x="111" y="121"/>
                    <a:pt x="111" y="121"/>
                    <a:pt x="111" y="121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2"/>
                    <a:pt x="110" y="123"/>
                    <a:pt x="110" y="123"/>
                  </a:cubicBezTo>
                  <a:cubicBezTo>
                    <a:pt x="110" y="123"/>
                    <a:pt x="111" y="123"/>
                    <a:pt x="111" y="123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15" y="126"/>
                    <a:pt x="115" y="126"/>
                    <a:pt x="115" y="126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9" y="129"/>
                    <a:pt x="119" y="129"/>
                    <a:pt x="119" y="129"/>
                  </a:cubicBezTo>
                  <a:cubicBezTo>
                    <a:pt x="119" y="129"/>
                    <a:pt x="119" y="129"/>
                    <a:pt x="119" y="129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2" y="129"/>
                    <a:pt x="122" y="129"/>
                    <a:pt x="122" y="129"/>
                  </a:cubicBezTo>
                  <a:cubicBezTo>
                    <a:pt x="123" y="129"/>
                    <a:pt x="123" y="129"/>
                    <a:pt x="123" y="129"/>
                  </a:cubicBezTo>
                  <a:cubicBezTo>
                    <a:pt x="123" y="129"/>
                    <a:pt x="124" y="129"/>
                    <a:pt x="124" y="128"/>
                  </a:cubicBezTo>
                  <a:cubicBezTo>
                    <a:pt x="125" y="128"/>
                    <a:pt x="125" y="128"/>
                    <a:pt x="125" y="128"/>
                  </a:cubicBezTo>
                  <a:cubicBezTo>
                    <a:pt x="127" y="128"/>
                    <a:pt x="127" y="128"/>
                    <a:pt x="127" y="128"/>
                  </a:cubicBezTo>
                  <a:cubicBezTo>
                    <a:pt x="127" y="128"/>
                    <a:pt x="127" y="127"/>
                    <a:pt x="127" y="127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3" y="120"/>
                    <a:pt x="133" y="120"/>
                    <a:pt x="133" y="12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4" y="119"/>
                    <a:pt x="134" y="119"/>
                  </a:cubicBezTo>
                  <a:cubicBezTo>
                    <a:pt x="134" y="119"/>
                    <a:pt x="134" y="118"/>
                    <a:pt x="135" y="118"/>
                  </a:cubicBezTo>
                  <a:cubicBezTo>
                    <a:pt x="135" y="118"/>
                    <a:pt x="137" y="118"/>
                    <a:pt x="137" y="118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9" y="117"/>
                    <a:pt x="139" y="117"/>
                    <a:pt x="139" y="117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50" y="112"/>
                    <a:pt x="150" y="112"/>
                    <a:pt x="150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2" y="111"/>
                    <a:pt x="152" y="111"/>
                    <a:pt x="152" y="111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6" y="111"/>
                    <a:pt x="156" y="111"/>
                    <a:pt x="156" y="111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7" y="113"/>
                    <a:pt x="157" y="112"/>
                    <a:pt x="157" y="112"/>
                  </a:cubicBezTo>
                  <a:cubicBezTo>
                    <a:pt x="157" y="112"/>
                    <a:pt x="158" y="111"/>
                    <a:pt x="158" y="111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2" y="107"/>
                    <a:pt x="162" y="107"/>
                    <a:pt x="162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6" y="107"/>
                    <a:pt x="166" y="108"/>
                    <a:pt x="166" y="108"/>
                  </a:cubicBezTo>
                  <a:cubicBezTo>
                    <a:pt x="166" y="108"/>
                    <a:pt x="165" y="109"/>
                    <a:pt x="165" y="109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6" y="111"/>
                    <a:pt x="166" y="111"/>
                    <a:pt x="166" y="111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66" y="112"/>
                    <a:pt x="166" y="111"/>
                    <a:pt x="166" y="112"/>
                  </a:cubicBezTo>
                  <a:cubicBezTo>
                    <a:pt x="165" y="112"/>
                    <a:pt x="165" y="112"/>
                    <a:pt x="165" y="112"/>
                  </a:cubicBezTo>
                  <a:cubicBezTo>
                    <a:pt x="165" y="112"/>
                    <a:pt x="164" y="112"/>
                    <a:pt x="164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62" y="113"/>
                    <a:pt x="162" y="114"/>
                    <a:pt x="163" y="114"/>
                  </a:cubicBezTo>
                  <a:cubicBezTo>
                    <a:pt x="163" y="114"/>
                    <a:pt x="164" y="114"/>
                    <a:pt x="164" y="114"/>
                  </a:cubicBezTo>
                  <a:cubicBezTo>
                    <a:pt x="164" y="114"/>
                    <a:pt x="166" y="114"/>
                    <a:pt x="166" y="114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72" y="114"/>
                    <a:pt x="172" y="115"/>
                    <a:pt x="172" y="114"/>
                  </a:cubicBezTo>
                  <a:cubicBezTo>
                    <a:pt x="172" y="114"/>
                    <a:pt x="172" y="113"/>
                    <a:pt x="172" y="113"/>
                  </a:cubicBezTo>
                  <a:cubicBezTo>
                    <a:pt x="172" y="113"/>
                    <a:pt x="173" y="112"/>
                    <a:pt x="173" y="112"/>
                  </a:cubicBezTo>
                  <a:cubicBezTo>
                    <a:pt x="173" y="112"/>
                    <a:pt x="174" y="112"/>
                    <a:pt x="174" y="112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9" y="110"/>
                    <a:pt x="179" y="110"/>
                    <a:pt x="179" y="110"/>
                  </a:cubicBezTo>
                  <a:cubicBezTo>
                    <a:pt x="179" y="110"/>
                    <a:pt x="179" y="110"/>
                    <a:pt x="179" y="110"/>
                  </a:cubicBezTo>
                  <a:cubicBezTo>
                    <a:pt x="180" y="110"/>
                    <a:pt x="180" y="110"/>
                    <a:pt x="180" y="110"/>
                  </a:cubicBezTo>
                  <a:cubicBezTo>
                    <a:pt x="181" y="110"/>
                    <a:pt x="181" y="110"/>
                    <a:pt x="181" y="110"/>
                  </a:cubicBezTo>
                  <a:cubicBezTo>
                    <a:pt x="183" y="110"/>
                    <a:pt x="183" y="110"/>
                    <a:pt x="183" y="110"/>
                  </a:cubicBezTo>
                  <a:cubicBezTo>
                    <a:pt x="184" y="110"/>
                    <a:pt x="184" y="110"/>
                    <a:pt x="184" y="110"/>
                  </a:cubicBezTo>
                  <a:cubicBezTo>
                    <a:pt x="185" y="111"/>
                    <a:pt x="185" y="111"/>
                    <a:pt x="185" y="111"/>
                  </a:cubicBezTo>
                  <a:cubicBezTo>
                    <a:pt x="187" y="111"/>
                    <a:pt x="187" y="111"/>
                    <a:pt x="187" y="111"/>
                  </a:cubicBezTo>
                  <a:cubicBezTo>
                    <a:pt x="188" y="110"/>
                    <a:pt x="188" y="110"/>
                    <a:pt x="188" y="110"/>
                  </a:cubicBezTo>
                  <a:cubicBezTo>
                    <a:pt x="189" y="109"/>
                    <a:pt x="189" y="109"/>
                    <a:pt x="189" y="109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91" y="108"/>
                    <a:pt x="191" y="108"/>
                    <a:pt x="191" y="108"/>
                  </a:cubicBezTo>
                  <a:cubicBezTo>
                    <a:pt x="192" y="108"/>
                    <a:pt x="192" y="108"/>
                    <a:pt x="192" y="108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4" y="106"/>
                    <a:pt x="194" y="106"/>
                    <a:pt x="194" y="106"/>
                  </a:cubicBezTo>
                  <a:cubicBezTo>
                    <a:pt x="194" y="106"/>
                    <a:pt x="195" y="107"/>
                    <a:pt x="195" y="106"/>
                  </a:cubicBezTo>
                  <a:cubicBezTo>
                    <a:pt x="195" y="106"/>
                    <a:pt x="196" y="106"/>
                    <a:pt x="196" y="106"/>
                  </a:cubicBezTo>
                  <a:cubicBezTo>
                    <a:pt x="197" y="106"/>
                    <a:pt x="197" y="106"/>
                    <a:pt x="197" y="106"/>
                  </a:cubicBezTo>
                  <a:cubicBezTo>
                    <a:pt x="198" y="106"/>
                    <a:pt x="198" y="106"/>
                    <a:pt x="198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200" y="107"/>
                    <a:pt x="200" y="107"/>
                    <a:pt x="200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199" y="109"/>
                    <a:pt x="199" y="109"/>
                    <a:pt x="199" y="109"/>
                  </a:cubicBezTo>
                  <a:cubicBezTo>
                    <a:pt x="199" y="109"/>
                    <a:pt x="199" y="109"/>
                    <a:pt x="199" y="109"/>
                  </a:cubicBezTo>
                  <a:cubicBezTo>
                    <a:pt x="199" y="110"/>
                    <a:pt x="199" y="110"/>
                    <a:pt x="199" y="110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2"/>
                    <a:pt x="201" y="112"/>
                    <a:pt x="201" y="112"/>
                  </a:cubicBezTo>
                  <a:cubicBezTo>
                    <a:pt x="201" y="112"/>
                    <a:pt x="201" y="112"/>
                    <a:pt x="201" y="112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12"/>
                    <a:pt x="203" y="113"/>
                    <a:pt x="203" y="112"/>
                  </a:cubicBezTo>
                  <a:cubicBezTo>
                    <a:pt x="204" y="112"/>
                    <a:pt x="204" y="112"/>
                    <a:pt x="204" y="111"/>
                  </a:cubicBezTo>
                  <a:cubicBezTo>
                    <a:pt x="204" y="111"/>
                    <a:pt x="204" y="111"/>
                    <a:pt x="204" y="110"/>
                  </a:cubicBezTo>
                  <a:cubicBezTo>
                    <a:pt x="203" y="110"/>
                    <a:pt x="203" y="110"/>
                    <a:pt x="203" y="110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7" y="109"/>
                    <a:pt x="207" y="109"/>
                    <a:pt x="207" y="109"/>
                  </a:cubicBezTo>
                  <a:cubicBezTo>
                    <a:pt x="208" y="108"/>
                    <a:pt x="208" y="108"/>
                    <a:pt x="208" y="108"/>
                  </a:cubicBezTo>
                  <a:cubicBezTo>
                    <a:pt x="209" y="107"/>
                    <a:pt x="209" y="107"/>
                    <a:pt x="209" y="107"/>
                  </a:cubicBezTo>
                  <a:cubicBezTo>
                    <a:pt x="209" y="107"/>
                    <a:pt x="209" y="107"/>
                    <a:pt x="209" y="107"/>
                  </a:cubicBezTo>
                  <a:cubicBezTo>
                    <a:pt x="210" y="106"/>
                    <a:pt x="210" y="106"/>
                    <a:pt x="210" y="106"/>
                  </a:cubicBezTo>
                  <a:cubicBezTo>
                    <a:pt x="210" y="105"/>
                    <a:pt x="210" y="105"/>
                    <a:pt x="210" y="105"/>
                  </a:cubicBezTo>
                  <a:cubicBezTo>
                    <a:pt x="210" y="105"/>
                    <a:pt x="210" y="104"/>
                    <a:pt x="210" y="104"/>
                  </a:cubicBezTo>
                  <a:cubicBezTo>
                    <a:pt x="209" y="104"/>
                    <a:pt x="208" y="104"/>
                    <a:pt x="208" y="104"/>
                  </a:cubicBezTo>
                  <a:cubicBezTo>
                    <a:pt x="208" y="104"/>
                    <a:pt x="209" y="103"/>
                    <a:pt x="208" y="103"/>
                  </a:cubicBezTo>
                  <a:cubicBezTo>
                    <a:pt x="207" y="102"/>
                    <a:pt x="207" y="101"/>
                    <a:pt x="207" y="101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0"/>
                    <a:pt x="206" y="100"/>
                    <a:pt x="206" y="100"/>
                  </a:cubicBezTo>
                  <a:cubicBezTo>
                    <a:pt x="206" y="99"/>
                    <a:pt x="206" y="99"/>
                    <a:pt x="206" y="99"/>
                  </a:cubicBezTo>
                  <a:cubicBezTo>
                    <a:pt x="206" y="98"/>
                    <a:pt x="206" y="98"/>
                    <a:pt x="206" y="98"/>
                  </a:cubicBezTo>
                  <a:cubicBezTo>
                    <a:pt x="206" y="98"/>
                    <a:pt x="206" y="98"/>
                    <a:pt x="206" y="98"/>
                  </a:cubicBezTo>
                  <a:cubicBezTo>
                    <a:pt x="207" y="98"/>
                    <a:pt x="207" y="98"/>
                    <a:pt x="207" y="98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9" y="96"/>
                    <a:pt x="209" y="96"/>
                    <a:pt x="209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3" y="96"/>
                    <a:pt x="213" y="96"/>
                    <a:pt x="213" y="96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7" y="97"/>
                    <a:pt x="217" y="97"/>
                    <a:pt x="217" y="97"/>
                  </a:cubicBezTo>
                  <a:cubicBezTo>
                    <a:pt x="218" y="97"/>
                    <a:pt x="218" y="97"/>
                    <a:pt x="218" y="97"/>
                  </a:cubicBezTo>
                  <a:cubicBezTo>
                    <a:pt x="219" y="97"/>
                    <a:pt x="219" y="97"/>
                    <a:pt x="219" y="97"/>
                  </a:cubicBezTo>
                  <a:cubicBezTo>
                    <a:pt x="220" y="97"/>
                    <a:pt x="220" y="97"/>
                    <a:pt x="220" y="97"/>
                  </a:cubicBezTo>
                  <a:cubicBezTo>
                    <a:pt x="220" y="97"/>
                    <a:pt x="220" y="97"/>
                    <a:pt x="220" y="97"/>
                  </a:cubicBezTo>
                  <a:cubicBezTo>
                    <a:pt x="220" y="97"/>
                    <a:pt x="221" y="97"/>
                    <a:pt x="221" y="97"/>
                  </a:cubicBezTo>
                  <a:cubicBezTo>
                    <a:pt x="222" y="98"/>
                    <a:pt x="222" y="98"/>
                    <a:pt x="222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8"/>
                    <a:pt x="225" y="97"/>
                    <a:pt x="225" y="98"/>
                  </a:cubicBezTo>
                  <a:cubicBezTo>
                    <a:pt x="225" y="98"/>
                    <a:pt x="227" y="99"/>
                    <a:pt x="227" y="99"/>
                  </a:cubicBezTo>
                  <a:cubicBezTo>
                    <a:pt x="228" y="99"/>
                    <a:pt x="228" y="99"/>
                    <a:pt x="228" y="99"/>
                  </a:cubicBezTo>
                  <a:cubicBezTo>
                    <a:pt x="229" y="99"/>
                    <a:pt x="229" y="99"/>
                    <a:pt x="229" y="99"/>
                  </a:cubicBezTo>
                  <a:cubicBezTo>
                    <a:pt x="231" y="99"/>
                    <a:pt x="231" y="99"/>
                    <a:pt x="231" y="99"/>
                  </a:cubicBezTo>
                  <a:cubicBezTo>
                    <a:pt x="231" y="100"/>
                    <a:pt x="231" y="100"/>
                    <a:pt x="231" y="10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3" y="100"/>
                    <a:pt x="233" y="100"/>
                    <a:pt x="233" y="100"/>
                  </a:cubicBezTo>
                  <a:cubicBezTo>
                    <a:pt x="234" y="101"/>
                    <a:pt x="234" y="101"/>
                    <a:pt x="234" y="101"/>
                  </a:cubicBezTo>
                  <a:cubicBezTo>
                    <a:pt x="235" y="101"/>
                    <a:pt x="235" y="101"/>
                    <a:pt x="235" y="101"/>
                  </a:cubicBezTo>
                  <a:cubicBezTo>
                    <a:pt x="235" y="102"/>
                    <a:pt x="235" y="102"/>
                    <a:pt x="235" y="102"/>
                  </a:cubicBez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6" y="103"/>
                    <a:pt x="236" y="103"/>
                  </a:cubicBezTo>
                  <a:cubicBezTo>
                    <a:pt x="238" y="103"/>
                    <a:pt x="238" y="103"/>
                    <a:pt x="238" y="103"/>
                  </a:cubicBezTo>
                  <a:cubicBezTo>
                    <a:pt x="239" y="104"/>
                    <a:pt x="239" y="104"/>
                    <a:pt x="239" y="104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241" y="104"/>
                    <a:pt x="241" y="104"/>
                    <a:pt x="241" y="104"/>
                  </a:cubicBezTo>
                  <a:cubicBezTo>
                    <a:pt x="242" y="105"/>
                    <a:pt x="242" y="105"/>
                    <a:pt x="242" y="105"/>
                  </a:cubicBezTo>
                  <a:cubicBezTo>
                    <a:pt x="242" y="105"/>
                    <a:pt x="243" y="105"/>
                    <a:pt x="243" y="105"/>
                  </a:cubicBezTo>
                  <a:cubicBezTo>
                    <a:pt x="244" y="106"/>
                    <a:pt x="245" y="106"/>
                    <a:pt x="245" y="106"/>
                  </a:cubicBezTo>
                  <a:cubicBezTo>
                    <a:pt x="247" y="107"/>
                    <a:pt x="247" y="107"/>
                    <a:pt x="247" y="107"/>
                  </a:cubicBezTo>
                  <a:cubicBezTo>
                    <a:pt x="248" y="107"/>
                    <a:pt x="248" y="107"/>
                    <a:pt x="248" y="107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0" y="109"/>
                    <a:pt x="250" y="109"/>
                    <a:pt x="250" y="109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10"/>
                    <a:pt x="251" y="110"/>
                    <a:pt x="251" y="110"/>
                  </a:cubicBezTo>
                  <a:cubicBezTo>
                    <a:pt x="252" y="110"/>
                    <a:pt x="252" y="110"/>
                    <a:pt x="252" y="110"/>
                  </a:cubicBezTo>
                  <a:cubicBezTo>
                    <a:pt x="253" y="111"/>
                    <a:pt x="253" y="111"/>
                    <a:pt x="253" y="111"/>
                  </a:cubicBezTo>
                  <a:cubicBezTo>
                    <a:pt x="255" y="111"/>
                    <a:pt x="255" y="111"/>
                    <a:pt x="255" y="111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6" y="113"/>
                    <a:pt x="256" y="113"/>
                  </a:cubicBezTo>
                  <a:cubicBezTo>
                    <a:pt x="257" y="114"/>
                    <a:pt x="257" y="114"/>
                    <a:pt x="257" y="114"/>
                  </a:cubicBezTo>
                  <a:cubicBezTo>
                    <a:pt x="258" y="113"/>
                    <a:pt x="258" y="113"/>
                    <a:pt x="258" y="113"/>
                  </a:cubicBezTo>
                  <a:cubicBezTo>
                    <a:pt x="259" y="113"/>
                    <a:pt x="259" y="113"/>
                    <a:pt x="259" y="113"/>
                  </a:cubicBezTo>
                  <a:cubicBezTo>
                    <a:pt x="259" y="112"/>
                    <a:pt x="259" y="112"/>
                    <a:pt x="259" y="112"/>
                  </a:cubicBezTo>
                  <a:cubicBezTo>
                    <a:pt x="259" y="111"/>
                    <a:pt x="259" y="111"/>
                    <a:pt x="259" y="111"/>
                  </a:cubicBezTo>
                  <a:cubicBezTo>
                    <a:pt x="260" y="110"/>
                    <a:pt x="260" y="110"/>
                    <a:pt x="260" y="110"/>
                  </a:cubicBezTo>
                  <a:cubicBezTo>
                    <a:pt x="261" y="109"/>
                    <a:pt x="261" y="109"/>
                    <a:pt x="261" y="109"/>
                  </a:cubicBezTo>
                  <a:cubicBezTo>
                    <a:pt x="261" y="109"/>
                    <a:pt x="261" y="109"/>
                    <a:pt x="261" y="108"/>
                  </a:cubicBezTo>
                  <a:cubicBezTo>
                    <a:pt x="261" y="108"/>
                    <a:pt x="261" y="107"/>
                    <a:pt x="261" y="107"/>
                  </a:cubicBezTo>
                  <a:cubicBezTo>
                    <a:pt x="262" y="106"/>
                    <a:pt x="262" y="106"/>
                    <a:pt x="262" y="106"/>
                  </a:cubicBezTo>
                  <a:cubicBezTo>
                    <a:pt x="261" y="106"/>
                    <a:pt x="261" y="106"/>
                    <a:pt x="261" y="106"/>
                  </a:cubicBezTo>
                  <a:cubicBezTo>
                    <a:pt x="260" y="106"/>
                    <a:pt x="260" y="106"/>
                    <a:pt x="260" y="106"/>
                  </a:cubicBezTo>
                  <a:cubicBezTo>
                    <a:pt x="259" y="106"/>
                    <a:pt x="259" y="106"/>
                    <a:pt x="259" y="106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7" y="105"/>
                    <a:pt x="257" y="105"/>
                    <a:pt x="257" y="105"/>
                  </a:cubicBezTo>
                  <a:cubicBezTo>
                    <a:pt x="257" y="105"/>
                    <a:pt x="256" y="104"/>
                    <a:pt x="256" y="104"/>
                  </a:cubicBezTo>
                  <a:cubicBezTo>
                    <a:pt x="256" y="104"/>
                    <a:pt x="256" y="103"/>
                    <a:pt x="256" y="103"/>
                  </a:cubicBezTo>
                  <a:cubicBezTo>
                    <a:pt x="256" y="103"/>
                    <a:pt x="255" y="103"/>
                    <a:pt x="255" y="103"/>
                  </a:cubicBezTo>
                  <a:cubicBezTo>
                    <a:pt x="255" y="103"/>
                    <a:pt x="254" y="102"/>
                    <a:pt x="255" y="102"/>
                  </a:cubicBezTo>
                  <a:cubicBezTo>
                    <a:pt x="255" y="101"/>
                    <a:pt x="255" y="101"/>
                    <a:pt x="255" y="101"/>
                  </a:cubicBezTo>
                  <a:cubicBezTo>
                    <a:pt x="255" y="101"/>
                    <a:pt x="255" y="100"/>
                    <a:pt x="255" y="100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53" y="99"/>
                    <a:pt x="253" y="99"/>
                  </a:cubicBezTo>
                  <a:cubicBezTo>
                    <a:pt x="252" y="99"/>
                    <a:pt x="251" y="99"/>
                    <a:pt x="251" y="99"/>
                  </a:cubicBezTo>
                  <a:cubicBezTo>
                    <a:pt x="250" y="98"/>
                    <a:pt x="250" y="98"/>
                    <a:pt x="250" y="98"/>
                  </a:cubicBezTo>
                  <a:cubicBezTo>
                    <a:pt x="250" y="98"/>
                    <a:pt x="250" y="99"/>
                    <a:pt x="250" y="98"/>
                  </a:cubicBezTo>
                  <a:cubicBezTo>
                    <a:pt x="249" y="98"/>
                    <a:pt x="249" y="98"/>
                    <a:pt x="249" y="98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7" y="99"/>
                    <a:pt x="247" y="99"/>
                    <a:pt x="247" y="99"/>
                  </a:cubicBezTo>
                  <a:cubicBezTo>
                    <a:pt x="247" y="98"/>
                    <a:pt x="247" y="98"/>
                    <a:pt x="247" y="98"/>
                  </a:cubicBezTo>
                  <a:cubicBezTo>
                    <a:pt x="247" y="97"/>
                    <a:pt x="247" y="97"/>
                    <a:pt x="247" y="97"/>
                  </a:cubicBezTo>
                  <a:cubicBezTo>
                    <a:pt x="248" y="96"/>
                    <a:pt x="248" y="96"/>
                    <a:pt x="248" y="96"/>
                  </a:cubicBezTo>
                  <a:cubicBezTo>
                    <a:pt x="248" y="95"/>
                    <a:pt x="248" y="95"/>
                    <a:pt x="248" y="95"/>
                  </a:cubicBezTo>
                  <a:cubicBezTo>
                    <a:pt x="248" y="94"/>
                    <a:pt x="248" y="94"/>
                    <a:pt x="248" y="94"/>
                  </a:cubicBezTo>
                  <a:cubicBezTo>
                    <a:pt x="249" y="94"/>
                    <a:pt x="249" y="94"/>
                    <a:pt x="249" y="94"/>
                  </a:cubicBezTo>
                  <a:cubicBezTo>
                    <a:pt x="249" y="94"/>
                    <a:pt x="250" y="95"/>
                    <a:pt x="250" y="94"/>
                  </a:cubicBezTo>
                  <a:cubicBezTo>
                    <a:pt x="250" y="94"/>
                    <a:pt x="250" y="93"/>
                    <a:pt x="250" y="93"/>
                  </a:cubicBezTo>
                  <a:cubicBezTo>
                    <a:pt x="250" y="93"/>
                    <a:pt x="249" y="93"/>
                    <a:pt x="249" y="92"/>
                  </a:cubicBezTo>
                  <a:cubicBezTo>
                    <a:pt x="249" y="91"/>
                    <a:pt x="249" y="91"/>
                    <a:pt x="249" y="91"/>
                  </a:cubicBezTo>
                  <a:cubicBezTo>
                    <a:pt x="250" y="89"/>
                    <a:pt x="250" y="89"/>
                    <a:pt x="250" y="89"/>
                  </a:cubicBezTo>
                  <a:cubicBezTo>
                    <a:pt x="250" y="88"/>
                    <a:pt x="250" y="88"/>
                    <a:pt x="250" y="88"/>
                  </a:cubicBezTo>
                  <a:cubicBezTo>
                    <a:pt x="250" y="88"/>
                    <a:pt x="250" y="88"/>
                    <a:pt x="250" y="87"/>
                  </a:cubicBezTo>
                  <a:cubicBezTo>
                    <a:pt x="250" y="87"/>
                    <a:pt x="250" y="86"/>
                    <a:pt x="250" y="86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8" y="85"/>
                    <a:pt x="248" y="85"/>
                    <a:pt x="248" y="85"/>
                  </a:cubicBezTo>
                  <a:cubicBezTo>
                    <a:pt x="248" y="85"/>
                    <a:pt x="248" y="86"/>
                    <a:pt x="248" y="86"/>
                  </a:cubicBezTo>
                  <a:cubicBezTo>
                    <a:pt x="247" y="86"/>
                    <a:pt x="247" y="86"/>
                    <a:pt x="247" y="86"/>
                  </a:cubicBezTo>
                  <a:cubicBezTo>
                    <a:pt x="246" y="86"/>
                    <a:pt x="246" y="85"/>
                    <a:pt x="246" y="85"/>
                  </a:cubicBezTo>
                  <a:cubicBezTo>
                    <a:pt x="246" y="85"/>
                    <a:pt x="246" y="84"/>
                    <a:pt x="246" y="84"/>
                  </a:cubicBezTo>
                  <a:cubicBezTo>
                    <a:pt x="246" y="84"/>
                    <a:pt x="247" y="83"/>
                    <a:pt x="247" y="83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7" y="83"/>
                    <a:pt x="246" y="82"/>
                    <a:pt x="246" y="82"/>
                  </a:cubicBezTo>
                  <a:cubicBezTo>
                    <a:pt x="247" y="81"/>
                    <a:pt x="247" y="81"/>
                    <a:pt x="247" y="81"/>
                  </a:cubicBezTo>
                  <a:cubicBezTo>
                    <a:pt x="248" y="81"/>
                    <a:pt x="248" y="81"/>
                    <a:pt x="248" y="81"/>
                  </a:cubicBezTo>
                  <a:cubicBezTo>
                    <a:pt x="249" y="80"/>
                    <a:pt x="249" y="80"/>
                    <a:pt x="249" y="80"/>
                  </a:cubicBezTo>
                  <a:cubicBezTo>
                    <a:pt x="250" y="79"/>
                    <a:pt x="250" y="79"/>
                    <a:pt x="250" y="79"/>
                  </a:cubicBezTo>
                  <a:cubicBezTo>
                    <a:pt x="250" y="79"/>
                    <a:pt x="251" y="79"/>
                    <a:pt x="251" y="79"/>
                  </a:cubicBezTo>
                  <a:cubicBezTo>
                    <a:pt x="251" y="79"/>
                    <a:pt x="252" y="78"/>
                    <a:pt x="252" y="78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5" y="76"/>
                    <a:pt x="255" y="76"/>
                    <a:pt x="255" y="76"/>
                  </a:cubicBezTo>
                  <a:cubicBezTo>
                    <a:pt x="256" y="75"/>
                    <a:pt x="256" y="75"/>
                    <a:pt x="256" y="75"/>
                  </a:cubicBezTo>
                  <a:cubicBezTo>
                    <a:pt x="256" y="74"/>
                    <a:pt x="256" y="74"/>
                    <a:pt x="256" y="74"/>
                  </a:cubicBezTo>
                  <a:cubicBezTo>
                    <a:pt x="257" y="74"/>
                    <a:pt x="257" y="74"/>
                    <a:pt x="257" y="74"/>
                  </a:cubicBezTo>
                  <a:cubicBezTo>
                    <a:pt x="258" y="72"/>
                    <a:pt x="258" y="72"/>
                    <a:pt x="258" y="72"/>
                  </a:cubicBezTo>
                  <a:cubicBezTo>
                    <a:pt x="258" y="71"/>
                    <a:pt x="258" y="71"/>
                    <a:pt x="258" y="71"/>
                  </a:cubicBezTo>
                  <a:cubicBezTo>
                    <a:pt x="259" y="71"/>
                    <a:pt x="259" y="71"/>
                    <a:pt x="259" y="71"/>
                  </a:cubicBezTo>
                  <a:cubicBezTo>
                    <a:pt x="259" y="69"/>
                    <a:pt x="259" y="69"/>
                    <a:pt x="259" y="69"/>
                  </a:cubicBezTo>
                  <a:cubicBezTo>
                    <a:pt x="259" y="69"/>
                    <a:pt x="259" y="69"/>
                    <a:pt x="259" y="69"/>
                  </a:cubicBezTo>
                  <a:cubicBezTo>
                    <a:pt x="260" y="68"/>
                    <a:pt x="260" y="68"/>
                    <a:pt x="260" y="68"/>
                  </a:cubicBezTo>
                  <a:cubicBezTo>
                    <a:pt x="259" y="67"/>
                    <a:pt x="259" y="67"/>
                    <a:pt x="259" y="67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1" y="64"/>
                    <a:pt x="261" y="64"/>
                    <a:pt x="261" y="64"/>
                  </a:cubicBezTo>
                  <a:cubicBezTo>
                    <a:pt x="262" y="62"/>
                    <a:pt x="262" y="62"/>
                    <a:pt x="262" y="62"/>
                  </a:cubicBezTo>
                  <a:cubicBezTo>
                    <a:pt x="262" y="62"/>
                    <a:pt x="262" y="62"/>
                    <a:pt x="262" y="62"/>
                  </a:cubicBezTo>
                  <a:cubicBezTo>
                    <a:pt x="262" y="61"/>
                    <a:pt x="263" y="61"/>
                    <a:pt x="263" y="61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5" y="61"/>
                    <a:pt x="265" y="61"/>
                    <a:pt x="265" y="61"/>
                  </a:cubicBezTo>
                  <a:cubicBezTo>
                    <a:pt x="267" y="61"/>
                    <a:pt x="267" y="61"/>
                    <a:pt x="267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0" y="61"/>
                    <a:pt x="270" y="61"/>
                    <a:pt x="270" y="61"/>
                  </a:cubicBezTo>
                  <a:cubicBezTo>
                    <a:pt x="271" y="61"/>
                    <a:pt x="271" y="61"/>
                    <a:pt x="271" y="61"/>
                  </a:cubicBezTo>
                  <a:cubicBezTo>
                    <a:pt x="273" y="61"/>
                    <a:pt x="273" y="61"/>
                    <a:pt x="273" y="61"/>
                  </a:cubicBezTo>
                  <a:cubicBezTo>
                    <a:pt x="275" y="61"/>
                    <a:pt x="275" y="61"/>
                    <a:pt x="275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7" y="61"/>
                    <a:pt x="277" y="61"/>
                    <a:pt x="277" y="61"/>
                  </a:cubicBezTo>
                  <a:cubicBezTo>
                    <a:pt x="278" y="62"/>
                    <a:pt x="278" y="62"/>
                    <a:pt x="278" y="62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80" y="62"/>
                    <a:pt x="280" y="62"/>
                    <a:pt x="280" y="62"/>
                  </a:cubicBezTo>
                  <a:cubicBezTo>
                    <a:pt x="281" y="62"/>
                    <a:pt x="281" y="62"/>
                    <a:pt x="281" y="62"/>
                  </a:cubicBezTo>
                  <a:cubicBezTo>
                    <a:pt x="282" y="62"/>
                    <a:pt x="282" y="62"/>
                    <a:pt x="282" y="62"/>
                  </a:cubicBezTo>
                  <a:cubicBezTo>
                    <a:pt x="283" y="63"/>
                    <a:pt x="283" y="63"/>
                    <a:pt x="283" y="63"/>
                  </a:cubicBezTo>
                  <a:cubicBezTo>
                    <a:pt x="284" y="63"/>
                    <a:pt x="284" y="63"/>
                    <a:pt x="284" y="63"/>
                  </a:cubicBezTo>
                  <a:cubicBezTo>
                    <a:pt x="284" y="63"/>
                    <a:pt x="284" y="63"/>
                    <a:pt x="284" y="63"/>
                  </a:cubicBezTo>
                  <a:cubicBezTo>
                    <a:pt x="284" y="65"/>
                    <a:pt x="284" y="65"/>
                    <a:pt x="284" y="65"/>
                  </a:cubicBezTo>
                  <a:cubicBezTo>
                    <a:pt x="284" y="65"/>
                    <a:pt x="284" y="65"/>
                    <a:pt x="284" y="65"/>
                  </a:cubicBezTo>
                  <a:cubicBezTo>
                    <a:pt x="284" y="65"/>
                    <a:pt x="285" y="65"/>
                    <a:pt x="285" y="66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5" y="69"/>
                    <a:pt x="285" y="69"/>
                    <a:pt x="285" y="69"/>
                  </a:cubicBezTo>
                  <a:cubicBezTo>
                    <a:pt x="284" y="69"/>
                    <a:pt x="284" y="69"/>
                    <a:pt x="284" y="69"/>
                  </a:cubicBezTo>
                  <a:cubicBezTo>
                    <a:pt x="284" y="71"/>
                    <a:pt x="284" y="71"/>
                    <a:pt x="284" y="71"/>
                  </a:cubicBezTo>
                  <a:cubicBezTo>
                    <a:pt x="283" y="71"/>
                    <a:pt x="283" y="71"/>
                    <a:pt x="283" y="71"/>
                  </a:cubicBezTo>
                  <a:cubicBezTo>
                    <a:pt x="283" y="72"/>
                    <a:pt x="283" y="72"/>
                    <a:pt x="283" y="72"/>
                  </a:cubicBezTo>
                  <a:cubicBezTo>
                    <a:pt x="283" y="73"/>
                    <a:pt x="283" y="73"/>
                    <a:pt x="283" y="73"/>
                  </a:cubicBezTo>
                  <a:cubicBezTo>
                    <a:pt x="282" y="73"/>
                    <a:pt x="282" y="73"/>
                    <a:pt x="282" y="73"/>
                  </a:cubicBezTo>
                  <a:cubicBezTo>
                    <a:pt x="282" y="75"/>
                    <a:pt x="282" y="75"/>
                    <a:pt x="282" y="75"/>
                  </a:cubicBezTo>
                  <a:cubicBezTo>
                    <a:pt x="281" y="75"/>
                    <a:pt x="281" y="75"/>
                    <a:pt x="281" y="75"/>
                  </a:cubicBezTo>
                  <a:cubicBezTo>
                    <a:pt x="281" y="76"/>
                    <a:pt x="281" y="76"/>
                    <a:pt x="281" y="76"/>
                  </a:cubicBezTo>
                  <a:cubicBezTo>
                    <a:pt x="280" y="76"/>
                    <a:pt x="280" y="76"/>
                    <a:pt x="280" y="76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79" y="78"/>
                    <a:pt x="279" y="78"/>
                    <a:pt x="279" y="78"/>
                  </a:cubicBezTo>
                  <a:cubicBezTo>
                    <a:pt x="279" y="79"/>
                    <a:pt x="279" y="79"/>
                    <a:pt x="279" y="79"/>
                  </a:cubicBezTo>
                  <a:cubicBezTo>
                    <a:pt x="279" y="79"/>
                    <a:pt x="279" y="79"/>
                    <a:pt x="279" y="79"/>
                  </a:cubicBezTo>
                  <a:cubicBezTo>
                    <a:pt x="281" y="80"/>
                    <a:pt x="281" y="80"/>
                    <a:pt x="281" y="80"/>
                  </a:cubicBezTo>
                  <a:cubicBezTo>
                    <a:pt x="282" y="80"/>
                    <a:pt x="282" y="80"/>
                    <a:pt x="282" y="80"/>
                  </a:cubicBezTo>
                  <a:cubicBezTo>
                    <a:pt x="282" y="81"/>
                    <a:pt x="282" y="81"/>
                    <a:pt x="282" y="81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82"/>
                    <a:pt x="283" y="82"/>
                    <a:pt x="283" y="82"/>
                  </a:cubicBezTo>
                  <a:cubicBezTo>
                    <a:pt x="284" y="83"/>
                    <a:pt x="284" y="83"/>
                    <a:pt x="284" y="83"/>
                  </a:cubicBezTo>
                  <a:cubicBezTo>
                    <a:pt x="284" y="84"/>
                    <a:pt x="284" y="84"/>
                    <a:pt x="284" y="84"/>
                  </a:cubicBezTo>
                  <a:cubicBezTo>
                    <a:pt x="284" y="84"/>
                    <a:pt x="284" y="83"/>
                    <a:pt x="284" y="84"/>
                  </a:cubicBezTo>
                  <a:cubicBezTo>
                    <a:pt x="284" y="85"/>
                    <a:pt x="285" y="85"/>
                    <a:pt x="285" y="85"/>
                  </a:cubicBezTo>
                  <a:cubicBezTo>
                    <a:pt x="285" y="86"/>
                    <a:pt x="285" y="86"/>
                    <a:pt x="285" y="86"/>
                  </a:cubicBezTo>
                  <a:cubicBezTo>
                    <a:pt x="284" y="88"/>
                    <a:pt x="284" y="88"/>
                    <a:pt x="284" y="88"/>
                  </a:cubicBezTo>
                  <a:cubicBezTo>
                    <a:pt x="284" y="88"/>
                    <a:pt x="284" y="88"/>
                    <a:pt x="284" y="88"/>
                  </a:cubicBezTo>
                  <a:cubicBezTo>
                    <a:pt x="284" y="89"/>
                    <a:pt x="284" y="89"/>
                    <a:pt x="284" y="89"/>
                  </a:cubicBezTo>
                  <a:cubicBezTo>
                    <a:pt x="284" y="90"/>
                    <a:pt x="284" y="90"/>
                    <a:pt x="284" y="90"/>
                  </a:cubicBezTo>
                  <a:cubicBezTo>
                    <a:pt x="283" y="90"/>
                    <a:pt x="283" y="90"/>
                    <a:pt x="283" y="90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4" y="94"/>
                    <a:pt x="284" y="94"/>
                    <a:pt x="284" y="94"/>
                  </a:cubicBezTo>
                  <a:cubicBezTo>
                    <a:pt x="284" y="95"/>
                    <a:pt x="284" y="95"/>
                    <a:pt x="284" y="95"/>
                  </a:cubicBezTo>
                  <a:cubicBezTo>
                    <a:pt x="284" y="96"/>
                    <a:pt x="284" y="96"/>
                    <a:pt x="284" y="96"/>
                  </a:cubicBezTo>
                  <a:cubicBezTo>
                    <a:pt x="284" y="97"/>
                    <a:pt x="284" y="97"/>
                    <a:pt x="284" y="97"/>
                  </a:cubicBezTo>
                  <a:cubicBezTo>
                    <a:pt x="283" y="98"/>
                    <a:pt x="283" y="98"/>
                    <a:pt x="283" y="98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3" y="99"/>
                    <a:pt x="283" y="99"/>
                    <a:pt x="283" y="100"/>
                  </a:cubicBezTo>
                  <a:cubicBezTo>
                    <a:pt x="283" y="102"/>
                    <a:pt x="283" y="102"/>
                    <a:pt x="283" y="102"/>
                  </a:cubicBezTo>
                  <a:cubicBezTo>
                    <a:pt x="283" y="103"/>
                    <a:pt x="283" y="103"/>
                    <a:pt x="283" y="103"/>
                  </a:cubicBezTo>
                  <a:cubicBezTo>
                    <a:pt x="283" y="103"/>
                    <a:pt x="283" y="103"/>
                    <a:pt x="283" y="103"/>
                  </a:cubicBezTo>
                  <a:cubicBezTo>
                    <a:pt x="283" y="105"/>
                    <a:pt x="283" y="105"/>
                    <a:pt x="283" y="105"/>
                  </a:cubicBezTo>
                  <a:cubicBezTo>
                    <a:pt x="284" y="106"/>
                    <a:pt x="284" y="106"/>
                    <a:pt x="284" y="106"/>
                  </a:cubicBezTo>
                  <a:cubicBezTo>
                    <a:pt x="284" y="107"/>
                    <a:pt x="284" y="107"/>
                    <a:pt x="284" y="107"/>
                  </a:cubicBezTo>
                  <a:cubicBezTo>
                    <a:pt x="285" y="108"/>
                    <a:pt x="285" y="108"/>
                    <a:pt x="285" y="108"/>
                  </a:cubicBezTo>
                  <a:cubicBezTo>
                    <a:pt x="286" y="108"/>
                    <a:pt x="286" y="108"/>
                    <a:pt x="286" y="108"/>
                  </a:cubicBezTo>
                  <a:cubicBezTo>
                    <a:pt x="288" y="109"/>
                    <a:pt x="288" y="109"/>
                    <a:pt x="288" y="109"/>
                  </a:cubicBezTo>
                  <a:cubicBezTo>
                    <a:pt x="289" y="110"/>
                    <a:pt x="289" y="110"/>
                    <a:pt x="289" y="110"/>
                  </a:cubicBezTo>
                  <a:cubicBezTo>
                    <a:pt x="290" y="111"/>
                    <a:pt x="290" y="111"/>
                    <a:pt x="290" y="111"/>
                  </a:cubicBezTo>
                  <a:cubicBezTo>
                    <a:pt x="290" y="112"/>
                    <a:pt x="290" y="112"/>
                    <a:pt x="290" y="112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8" y="112"/>
                    <a:pt x="288" y="112"/>
                    <a:pt x="288" y="112"/>
                  </a:cubicBezTo>
                  <a:cubicBezTo>
                    <a:pt x="288" y="113"/>
                    <a:pt x="288" y="113"/>
                    <a:pt x="288" y="113"/>
                  </a:cubicBezTo>
                  <a:cubicBezTo>
                    <a:pt x="286" y="114"/>
                    <a:pt x="286" y="114"/>
                    <a:pt x="286" y="114"/>
                  </a:cubicBezTo>
                  <a:cubicBezTo>
                    <a:pt x="287" y="115"/>
                    <a:pt x="287" y="115"/>
                    <a:pt x="287" y="115"/>
                  </a:cubicBezTo>
                  <a:cubicBezTo>
                    <a:pt x="287" y="116"/>
                    <a:pt x="287" y="116"/>
                    <a:pt x="287" y="116"/>
                  </a:cubicBezTo>
                  <a:cubicBezTo>
                    <a:pt x="287" y="117"/>
                    <a:pt x="287" y="117"/>
                    <a:pt x="287" y="117"/>
                  </a:cubicBezTo>
                  <a:cubicBezTo>
                    <a:pt x="287" y="118"/>
                    <a:pt x="287" y="118"/>
                    <a:pt x="287" y="118"/>
                  </a:cubicBezTo>
                  <a:cubicBezTo>
                    <a:pt x="287" y="119"/>
                    <a:pt x="287" y="119"/>
                    <a:pt x="287" y="119"/>
                  </a:cubicBezTo>
                  <a:cubicBezTo>
                    <a:pt x="287" y="120"/>
                    <a:pt x="287" y="120"/>
                    <a:pt x="287" y="120"/>
                  </a:cubicBezTo>
                  <a:cubicBezTo>
                    <a:pt x="285" y="120"/>
                    <a:pt x="285" y="120"/>
                    <a:pt x="285" y="120"/>
                  </a:cubicBezTo>
                  <a:cubicBezTo>
                    <a:pt x="285" y="120"/>
                    <a:pt x="285" y="120"/>
                    <a:pt x="285" y="120"/>
                  </a:cubicBezTo>
                  <a:cubicBezTo>
                    <a:pt x="284" y="121"/>
                    <a:pt x="284" y="121"/>
                    <a:pt x="284" y="121"/>
                  </a:cubicBezTo>
                  <a:cubicBezTo>
                    <a:pt x="283" y="122"/>
                    <a:pt x="283" y="122"/>
                    <a:pt x="283" y="122"/>
                  </a:cubicBezTo>
                  <a:cubicBezTo>
                    <a:pt x="282" y="122"/>
                    <a:pt x="282" y="122"/>
                    <a:pt x="282" y="122"/>
                  </a:cubicBezTo>
                  <a:cubicBezTo>
                    <a:pt x="282" y="123"/>
                    <a:pt x="282" y="123"/>
                    <a:pt x="282" y="123"/>
                  </a:cubicBezTo>
                  <a:cubicBezTo>
                    <a:pt x="281" y="123"/>
                    <a:pt x="281" y="123"/>
                    <a:pt x="281" y="123"/>
                  </a:cubicBezTo>
                  <a:cubicBezTo>
                    <a:pt x="280" y="123"/>
                    <a:pt x="280" y="123"/>
                    <a:pt x="280" y="123"/>
                  </a:cubicBezTo>
                  <a:cubicBezTo>
                    <a:pt x="280" y="123"/>
                    <a:pt x="280" y="123"/>
                    <a:pt x="280" y="124"/>
                  </a:cubicBezTo>
                  <a:cubicBezTo>
                    <a:pt x="280" y="125"/>
                    <a:pt x="281" y="125"/>
                    <a:pt x="280" y="125"/>
                  </a:cubicBezTo>
                  <a:cubicBezTo>
                    <a:pt x="280" y="125"/>
                    <a:pt x="280" y="125"/>
                    <a:pt x="280" y="125"/>
                  </a:cubicBezTo>
                  <a:cubicBezTo>
                    <a:pt x="279" y="127"/>
                    <a:pt x="279" y="127"/>
                    <a:pt x="279" y="127"/>
                  </a:cubicBezTo>
                  <a:cubicBezTo>
                    <a:pt x="278" y="128"/>
                    <a:pt x="278" y="128"/>
                    <a:pt x="278" y="128"/>
                  </a:cubicBezTo>
                  <a:cubicBezTo>
                    <a:pt x="277" y="128"/>
                    <a:pt x="277" y="128"/>
                    <a:pt x="277" y="128"/>
                  </a:cubicBezTo>
                  <a:cubicBezTo>
                    <a:pt x="276" y="128"/>
                    <a:pt x="276" y="128"/>
                    <a:pt x="276" y="128"/>
                  </a:cubicBezTo>
                  <a:cubicBezTo>
                    <a:pt x="275" y="128"/>
                    <a:pt x="275" y="128"/>
                    <a:pt x="275" y="128"/>
                  </a:cubicBezTo>
                  <a:cubicBezTo>
                    <a:pt x="274" y="129"/>
                    <a:pt x="274" y="129"/>
                    <a:pt x="274" y="129"/>
                  </a:cubicBezTo>
                  <a:cubicBezTo>
                    <a:pt x="273" y="129"/>
                    <a:pt x="273" y="129"/>
                    <a:pt x="273" y="129"/>
                  </a:cubicBezTo>
                  <a:cubicBezTo>
                    <a:pt x="273" y="129"/>
                    <a:pt x="273" y="129"/>
                    <a:pt x="272" y="129"/>
                  </a:cubicBezTo>
                  <a:cubicBezTo>
                    <a:pt x="271" y="129"/>
                    <a:pt x="271" y="130"/>
                    <a:pt x="271" y="130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69" y="130"/>
                    <a:pt x="269" y="130"/>
                    <a:pt x="269" y="130"/>
                  </a:cubicBezTo>
                  <a:cubicBezTo>
                    <a:pt x="269" y="130"/>
                    <a:pt x="269" y="130"/>
                    <a:pt x="269" y="130"/>
                  </a:cubicBezTo>
                  <a:cubicBezTo>
                    <a:pt x="268" y="129"/>
                    <a:pt x="268" y="129"/>
                    <a:pt x="268" y="129"/>
                  </a:cubicBezTo>
                  <a:cubicBezTo>
                    <a:pt x="267" y="129"/>
                    <a:pt x="267" y="129"/>
                    <a:pt x="267" y="129"/>
                  </a:cubicBezTo>
                  <a:cubicBezTo>
                    <a:pt x="265" y="129"/>
                    <a:pt x="265" y="129"/>
                    <a:pt x="265" y="129"/>
                  </a:cubicBezTo>
                  <a:cubicBezTo>
                    <a:pt x="262" y="129"/>
                    <a:pt x="262" y="129"/>
                    <a:pt x="262" y="129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61" y="130"/>
                    <a:pt x="261" y="130"/>
                    <a:pt x="261" y="130"/>
                  </a:cubicBezTo>
                  <a:cubicBezTo>
                    <a:pt x="262" y="130"/>
                    <a:pt x="262" y="130"/>
                    <a:pt x="262" y="130"/>
                  </a:cubicBezTo>
                  <a:cubicBezTo>
                    <a:pt x="262" y="131"/>
                    <a:pt x="262" y="131"/>
                    <a:pt x="262" y="131"/>
                  </a:cubicBezTo>
                  <a:cubicBezTo>
                    <a:pt x="262" y="132"/>
                    <a:pt x="262" y="132"/>
                    <a:pt x="262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6" y="133"/>
                    <a:pt x="266" y="133"/>
                    <a:pt x="266" y="133"/>
                  </a:cubicBezTo>
                  <a:cubicBezTo>
                    <a:pt x="267" y="133"/>
                    <a:pt x="267" y="133"/>
                    <a:pt x="267" y="133"/>
                  </a:cubicBezTo>
                  <a:cubicBezTo>
                    <a:pt x="268" y="134"/>
                    <a:pt x="268" y="134"/>
                    <a:pt x="268" y="134"/>
                  </a:cubicBezTo>
                  <a:cubicBezTo>
                    <a:pt x="270" y="134"/>
                    <a:pt x="270" y="134"/>
                    <a:pt x="270" y="134"/>
                  </a:cubicBezTo>
                  <a:cubicBezTo>
                    <a:pt x="271" y="134"/>
                    <a:pt x="271" y="134"/>
                    <a:pt x="271" y="134"/>
                  </a:cubicBezTo>
                  <a:cubicBezTo>
                    <a:pt x="272" y="134"/>
                    <a:pt x="272" y="134"/>
                    <a:pt x="272" y="134"/>
                  </a:cubicBezTo>
                  <a:cubicBezTo>
                    <a:pt x="273" y="134"/>
                    <a:pt x="273" y="134"/>
                    <a:pt x="273" y="134"/>
                  </a:cubicBezTo>
                  <a:cubicBezTo>
                    <a:pt x="274" y="134"/>
                    <a:pt x="274" y="134"/>
                    <a:pt x="274" y="134"/>
                  </a:cubicBezTo>
                  <a:cubicBezTo>
                    <a:pt x="276" y="134"/>
                    <a:pt x="276" y="134"/>
                    <a:pt x="276" y="134"/>
                  </a:cubicBezTo>
                  <a:cubicBezTo>
                    <a:pt x="277" y="134"/>
                    <a:pt x="277" y="134"/>
                    <a:pt x="277" y="134"/>
                  </a:cubicBezTo>
                  <a:cubicBezTo>
                    <a:pt x="278" y="134"/>
                    <a:pt x="278" y="134"/>
                    <a:pt x="278" y="134"/>
                  </a:cubicBezTo>
                  <a:cubicBezTo>
                    <a:pt x="279" y="135"/>
                    <a:pt x="279" y="135"/>
                    <a:pt x="279" y="135"/>
                  </a:cubicBezTo>
                  <a:cubicBezTo>
                    <a:pt x="280" y="135"/>
                    <a:pt x="280" y="135"/>
                    <a:pt x="280" y="135"/>
                  </a:cubicBezTo>
                  <a:cubicBezTo>
                    <a:pt x="282" y="135"/>
                    <a:pt x="282" y="135"/>
                    <a:pt x="282" y="135"/>
                  </a:cubicBezTo>
                  <a:cubicBezTo>
                    <a:pt x="282" y="133"/>
                    <a:pt x="282" y="133"/>
                    <a:pt x="282" y="133"/>
                  </a:cubicBezTo>
                  <a:cubicBezTo>
                    <a:pt x="282" y="133"/>
                    <a:pt x="282" y="132"/>
                    <a:pt x="282" y="132"/>
                  </a:cubicBezTo>
                  <a:cubicBezTo>
                    <a:pt x="283" y="132"/>
                    <a:pt x="283" y="131"/>
                    <a:pt x="283" y="131"/>
                  </a:cubicBezTo>
                  <a:cubicBezTo>
                    <a:pt x="285" y="131"/>
                    <a:pt x="285" y="131"/>
                    <a:pt x="285" y="131"/>
                  </a:cubicBezTo>
                  <a:cubicBezTo>
                    <a:pt x="286" y="130"/>
                    <a:pt x="286" y="130"/>
                    <a:pt x="286" y="130"/>
                  </a:cubicBezTo>
                  <a:cubicBezTo>
                    <a:pt x="286" y="130"/>
                    <a:pt x="286" y="130"/>
                    <a:pt x="286" y="130"/>
                  </a:cubicBezTo>
                  <a:cubicBezTo>
                    <a:pt x="288" y="129"/>
                    <a:pt x="288" y="129"/>
                    <a:pt x="288" y="129"/>
                  </a:cubicBezTo>
                  <a:cubicBezTo>
                    <a:pt x="289" y="128"/>
                    <a:pt x="289" y="128"/>
                    <a:pt x="289" y="128"/>
                  </a:cubicBezTo>
                  <a:cubicBezTo>
                    <a:pt x="290" y="128"/>
                    <a:pt x="290" y="128"/>
                    <a:pt x="290" y="128"/>
                  </a:cubicBezTo>
                  <a:cubicBezTo>
                    <a:pt x="290" y="127"/>
                    <a:pt x="290" y="127"/>
                    <a:pt x="290" y="127"/>
                  </a:cubicBezTo>
                  <a:cubicBezTo>
                    <a:pt x="291" y="127"/>
                    <a:pt x="291" y="127"/>
                    <a:pt x="291" y="127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1" y="125"/>
                    <a:pt x="291" y="125"/>
                    <a:pt x="291" y="125"/>
                  </a:cubicBezTo>
                  <a:cubicBezTo>
                    <a:pt x="292" y="124"/>
                    <a:pt x="292" y="124"/>
                    <a:pt x="292" y="124"/>
                  </a:cubicBezTo>
                  <a:cubicBezTo>
                    <a:pt x="292" y="124"/>
                    <a:pt x="291" y="124"/>
                    <a:pt x="292" y="123"/>
                  </a:cubicBezTo>
                  <a:cubicBezTo>
                    <a:pt x="292" y="123"/>
                    <a:pt x="293" y="122"/>
                    <a:pt x="293" y="122"/>
                  </a:cubicBezTo>
                  <a:cubicBezTo>
                    <a:pt x="295" y="121"/>
                    <a:pt x="295" y="121"/>
                    <a:pt x="295" y="121"/>
                  </a:cubicBezTo>
                  <a:cubicBezTo>
                    <a:pt x="296" y="120"/>
                    <a:pt x="296" y="120"/>
                    <a:pt x="296" y="120"/>
                  </a:cubicBezTo>
                  <a:cubicBezTo>
                    <a:pt x="297" y="119"/>
                    <a:pt x="297" y="119"/>
                    <a:pt x="297" y="119"/>
                  </a:cubicBezTo>
                  <a:cubicBezTo>
                    <a:pt x="297" y="119"/>
                    <a:pt x="297" y="119"/>
                    <a:pt x="297" y="118"/>
                  </a:cubicBezTo>
                  <a:cubicBezTo>
                    <a:pt x="297" y="117"/>
                    <a:pt x="297" y="117"/>
                    <a:pt x="297" y="117"/>
                  </a:cubicBezTo>
                  <a:cubicBezTo>
                    <a:pt x="297" y="116"/>
                    <a:pt x="297" y="116"/>
                    <a:pt x="297" y="116"/>
                  </a:cubicBezTo>
                  <a:cubicBezTo>
                    <a:pt x="297" y="115"/>
                    <a:pt x="297" y="115"/>
                    <a:pt x="297" y="115"/>
                  </a:cubicBezTo>
                  <a:cubicBezTo>
                    <a:pt x="296" y="114"/>
                    <a:pt x="296" y="114"/>
                    <a:pt x="296" y="114"/>
                  </a:cubicBezTo>
                  <a:cubicBezTo>
                    <a:pt x="296" y="114"/>
                    <a:pt x="297" y="114"/>
                    <a:pt x="296" y="114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4" y="112"/>
                    <a:pt x="294" y="112"/>
                    <a:pt x="294" y="112"/>
                  </a:cubicBezTo>
                  <a:cubicBezTo>
                    <a:pt x="295" y="111"/>
                    <a:pt x="295" y="111"/>
                    <a:pt x="295" y="111"/>
                  </a:cubicBezTo>
                  <a:cubicBezTo>
                    <a:pt x="295" y="110"/>
                    <a:pt x="295" y="110"/>
                    <a:pt x="295" y="110"/>
                  </a:cubicBezTo>
                  <a:cubicBezTo>
                    <a:pt x="295" y="109"/>
                    <a:pt x="295" y="109"/>
                    <a:pt x="295" y="109"/>
                  </a:cubicBezTo>
                  <a:cubicBezTo>
                    <a:pt x="295" y="109"/>
                    <a:pt x="295" y="109"/>
                    <a:pt x="295" y="109"/>
                  </a:cubicBezTo>
                  <a:cubicBezTo>
                    <a:pt x="295" y="109"/>
                    <a:pt x="297" y="108"/>
                    <a:pt x="297" y="108"/>
                  </a:cubicBezTo>
                  <a:cubicBezTo>
                    <a:pt x="298" y="107"/>
                    <a:pt x="298" y="107"/>
                    <a:pt x="298" y="107"/>
                  </a:cubicBezTo>
                  <a:cubicBezTo>
                    <a:pt x="299" y="107"/>
                    <a:pt x="299" y="107"/>
                    <a:pt x="299" y="107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03" y="106"/>
                    <a:pt x="303" y="106"/>
                    <a:pt x="303" y="106"/>
                  </a:cubicBezTo>
                  <a:cubicBezTo>
                    <a:pt x="304" y="106"/>
                    <a:pt x="304" y="106"/>
                    <a:pt x="304" y="106"/>
                  </a:cubicBezTo>
                  <a:cubicBezTo>
                    <a:pt x="306" y="106"/>
                    <a:pt x="306" y="106"/>
                    <a:pt x="306" y="106"/>
                  </a:cubicBezTo>
                  <a:cubicBezTo>
                    <a:pt x="308" y="106"/>
                    <a:pt x="308" y="106"/>
                    <a:pt x="308" y="106"/>
                  </a:cubicBezTo>
                  <a:cubicBezTo>
                    <a:pt x="308" y="106"/>
                    <a:pt x="308" y="106"/>
                    <a:pt x="308" y="106"/>
                  </a:cubicBezTo>
                  <a:cubicBezTo>
                    <a:pt x="309" y="107"/>
                    <a:pt x="309" y="107"/>
                    <a:pt x="309" y="107"/>
                  </a:cubicBezTo>
                  <a:cubicBezTo>
                    <a:pt x="309" y="108"/>
                    <a:pt x="309" y="108"/>
                    <a:pt x="309" y="108"/>
                  </a:cubicBezTo>
                  <a:cubicBezTo>
                    <a:pt x="309" y="108"/>
                    <a:pt x="309" y="108"/>
                    <a:pt x="309" y="108"/>
                  </a:cubicBezTo>
                  <a:cubicBezTo>
                    <a:pt x="310" y="109"/>
                    <a:pt x="310" y="109"/>
                    <a:pt x="310" y="109"/>
                  </a:cubicBezTo>
                  <a:cubicBezTo>
                    <a:pt x="311" y="109"/>
                    <a:pt x="311" y="109"/>
                    <a:pt x="311" y="109"/>
                  </a:cubicBezTo>
                  <a:cubicBezTo>
                    <a:pt x="312" y="110"/>
                    <a:pt x="312" y="110"/>
                    <a:pt x="312" y="110"/>
                  </a:cubicBezTo>
                  <a:cubicBezTo>
                    <a:pt x="312" y="110"/>
                    <a:pt x="312" y="110"/>
                    <a:pt x="312" y="110"/>
                  </a:cubicBezTo>
                  <a:cubicBezTo>
                    <a:pt x="312" y="111"/>
                    <a:pt x="312" y="111"/>
                    <a:pt x="312" y="111"/>
                  </a:cubicBezTo>
                  <a:cubicBezTo>
                    <a:pt x="312" y="112"/>
                    <a:pt x="312" y="112"/>
                    <a:pt x="312" y="112"/>
                  </a:cubicBezTo>
                  <a:cubicBezTo>
                    <a:pt x="313" y="113"/>
                    <a:pt x="313" y="113"/>
                    <a:pt x="313" y="113"/>
                  </a:cubicBezTo>
                  <a:cubicBezTo>
                    <a:pt x="313" y="115"/>
                    <a:pt x="313" y="115"/>
                    <a:pt x="313" y="115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116"/>
                    <a:pt x="312" y="116"/>
                    <a:pt x="312" y="116"/>
                  </a:cubicBezTo>
                  <a:cubicBezTo>
                    <a:pt x="312" y="117"/>
                    <a:pt x="312" y="117"/>
                    <a:pt x="312" y="117"/>
                  </a:cubicBezTo>
                  <a:cubicBezTo>
                    <a:pt x="312" y="119"/>
                    <a:pt x="312" y="119"/>
                    <a:pt x="312" y="119"/>
                  </a:cubicBezTo>
                  <a:cubicBezTo>
                    <a:pt x="313" y="119"/>
                    <a:pt x="313" y="119"/>
                    <a:pt x="313" y="119"/>
                  </a:cubicBezTo>
                  <a:cubicBezTo>
                    <a:pt x="313" y="120"/>
                    <a:pt x="313" y="120"/>
                    <a:pt x="313" y="120"/>
                  </a:cubicBezTo>
                  <a:cubicBezTo>
                    <a:pt x="314" y="120"/>
                    <a:pt x="314" y="120"/>
                    <a:pt x="314" y="120"/>
                  </a:cubicBezTo>
                  <a:cubicBezTo>
                    <a:pt x="314" y="120"/>
                    <a:pt x="315" y="120"/>
                    <a:pt x="315" y="121"/>
                  </a:cubicBezTo>
                  <a:cubicBezTo>
                    <a:pt x="316" y="121"/>
                    <a:pt x="316" y="121"/>
                    <a:pt x="316" y="121"/>
                  </a:cubicBezTo>
                  <a:cubicBezTo>
                    <a:pt x="316" y="121"/>
                    <a:pt x="317" y="121"/>
                    <a:pt x="317" y="121"/>
                  </a:cubicBezTo>
                  <a:cubicBezTo>
                    <a:pt x="321" y="121"/>
                    <a:pt x="321" y="121"/>
                    <a:pt x="321" y="121"/>
                  </a:cubicBezTo>
                  <a:cubicBezTo>
                    <a:pt x="323" y="121"/>
                    <a:pt x="323" y="121"/>
                    <a:pt x="323" y="121"/>
                  </a:cubicBezTo>
                  <a:cubicBezTo>
                    <a:pt x="323" y="121"/>
                    <a:pt x="323" y="120"/>
                    <a:pt x="322" y="120"/>
                  </a:cubicBezTo>
                  <a:cubicBezTo>
                    <a:pt x="321" y="120"/>
                    <a:pt x="320" y="120"/>
                    <a:pt x="320" y="120"/>
                  </a:cubicBezTo>
                  <a:cubicBezTo>
                    <a:pt x="318" y="120"/>
                    <a:pt x="318" y="120"/>
                    <a:pt x="318" y="120"/>
                  </a:cubicBezTo>
                  <a:cubicBezTo>
                    <a:pt x="318" y="120"/>
                    <a:pt x="318" y="120"/>
                    <a:pt x="317" y="120"/>
                  </a:cubicBezTo>
                  <a:cubicBezTo>
                    <a:pt x="316" y="120"/>
                    <a:pt x="316" y="119"/>
                    <a:pt x="316" y="119"/>
                  </a:cubicBezTo>
                  <a:cubicBezTo>
                    <a:pt x="315" y="119"/>
                    <a:pt x="315" y="119"/>
                    <a:pt x="315" y="119"/>
                  </a:cubicBezTo>
                  <a:cubicBezTo>
                    <a:pt x="314" y="118"/>
                    <a:pt x="314" y="118"/>
                    <a:pt x="314" y="118"/>
                  </a:cubicBezTo>
                  <a:cubicBezTo>
                    <a:pt x="314" y="117"/>
                    <a:pt x="314" y="117"/>
                    <a:pt x="314" y="117"/>
                  </a:cubicBezTo>
                  <a:cubicBezTo>
                    <a:pt x="314" y="116"/>
                    <a:pt x="314" y="116"/>
                    <a:pt x="314" y="116"/>
                  </a:cubicBezTo>
                  <a:cubicBezTo>
                    <a:pt x="315" y="115"/>
                    <a:pt x="315" y="115"/>
                    <a:pt x="315" y="115"/>
                  </a:cubicBezTo>
                  <a:cubicBezTo>
                    <a:pt x="316" y="114"/>
                    <a:pt x="316" y="114"/>
                    <a:pt x="316" y="114"/>
                  </a:cubicBezTo>
                  <a:cubicBezTo>
                    <a:pt x="317" y="114"/>
                    <a:pt x="317" y="114"/>
                    <a:pt x="317" y="114"/>
                  </a:cubicBezTo>
                  <a:cubicBezTo>
                    <a:pt x="318" y="114"/>
                    <a:pt x="318" y="114"/>
                    <a:pt x="318" y="114"/>
                  </a:cubicBezTo>
                  <a:cubicBezTo>
                    <a:pt x="318" y="112"/>
                    <a:pt x="318" y="112"/>
                    <a:pt x="318" y="112"/>
                  </a:cubicBezTo>
                  <a:cubicBezTo>
                    <a:pt x="317" y="111"/>
                    <a:pt x="317" y="111"/>
                    <a:pt x="317" y="111"/>
                  </a:cubicBezTo>
                  <a:cubicBezTo>
                    <a:pt x="316" y="110"/>
                    <a:pt x="316" y="110"/>
                    <a:pt x="316" y="110"/>
                  </a:cubicBezTo>
                  <a:cubicBezTo>
                    <a:pt x="316" y="109"/>
                    <a:pt x="316" y="109"/>
                    <a:pt x="316" y="109"/>
                  </a:cubicBezTo>
                  <a:cubicBezTo>
                    <a:pt x="316" y="109"/>
                    <a:pt x="316" y="109"/>
                    <a:pt x="316" y="109"/>
                  </a:cubicBezTo>
                  <a:cubicBezTo>
                    <a:pt x="316" y="109"/>
                    <a:pt x="315" y="109"/>
                    <a:pt x="315" y="108"/>
                  </a:cubicBezTo>
                  <a:cubicBezTo>
                    <a:pt x="315" y="107"/>
                    <a:pt x="315" y="107"/>
                    <a:pt x="315" y="107"/>
                  </a:cubicBezTo>
                  <a:cubicBezTo>
                    <a:pt x="314" y="106"/>
                    <a:pt x="314" y="106"/>
                    <a:pt x="314" y="106"/>
                  </a:cubicBezTo>
                  <a:cubicBezTo>
                    <a:pt x="314" y="106"/>
                    <a:pt x="313" y="106"/>
                    <a:pt x="313" y="106"/>
                  </a:cubicBezTo>
                  <a:cubicBezTo>
                    <a:pt x="313" y="106"/>
                    <a:pt x="312" y="105"/>
                    <a:pt x="312" y="105"/>
                  </a:cubicBezTo>
                  <a:cubicBezTo>
                    <a:pt x="312" y="105"/>
                    <a:pt x="311" y="106"/>
                    <a:pt x="311" y="105"/>
                  </a:cubicBezTo>
                  <a:cubicBezTo>
                    <a:pt x="310" y="105"/>
                    <a:pt x="310" y="105"/>
                    <a:pt x="310" y="105"/>
                  </a:cubicBezTo>
                  <a:cubicBezTo>
                    <a:pt x="309" y="104"/>
                    <a:pt x="309" y="104"/>
                    <a:pt x="309" y="104"/>
                  </a:cubicBezTo>
                  <a:cubicBezTo>
                    <a:pt x="308" y="104"/>
                    <a:pt x="308" y="104"/>
                    <a:pt x="308" y="104"/>
                  </a:cubicBezTo>
                  <a:cubicBezTo>
                    <a:pt x="307" y="104"/>
                    <a:pt x="307" y="104"/>
                    <a:pt x="307" y="104"/>
                  </a:cubicBezTo>
                  <a:cubicBezTo>
                    <a:pt x="304" y="103"/>
                    <a:pt x="304" y="103"/>
                    <a:pt x="304" y="103"/>
                  </a:cubicBezTo>
                  <a:cubicBezTo>
                    <a:pt x="303" y="103"/>
                    <a:pt x="303" y="103"/>
                    <a:pt x="303" y="103"/>
                  </a:cubicBezTo>
                  <a:cubicBezTo>
                    <a:pt x="302" y="103"/>
                    <a:pt x="302" y="103"/>
                    <a:pt x="302" y="103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299" y="104"/>
                    <a:pt x="299" y="104"/>
                    <a:pt x="299" y="104"/>
                  </a:cubicBezTo>
                  <a:cubicBezTo>
                    <a:pt x="298" y="104"/>
                    <a:pt x="298" y="104"/>
                    <a:pt x="298" y="104"/>
                  </a:cubicBezTo>
                  <a:cubicBezTo>
                    <a:pt x="297" y="104"/>
                    <a:pt x="297" y="104"/>
                    <a:pt x="297" y="104"/>
                  </a:cubicBezTo>
                  <a:cubicBezTo>
                    <a:pt x="296" y="104"/>
                    <a:pt x="296" y="104"/>
                    <a:pt x="296" y="104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4" y="104"/>
                    <a:pt x="294" y="104"/>
                    <a:pt x="294" y="104"/>
                  </a:cubicBezTo>
                  <a:cubicBezTo>
                    <a:pt x="293" y="104"/>
                    <a:pt x="293" y="104"/>
                    <a:pt x="293" y="104"/>
                  </a:cubicBezTo>
                  <a:cubicBezTo>
                    <a:pt x="292" y="105"/>
                    <a:pt x="292" y="105"/>
                    <a:pt x="292" y="105"/>
                  </a:cubicBezTo>
                  <a:cubicBezTo>
                    <a:pt x="291" y="104"/>
                    <a:pt x="291" y="104"/>
                    <a:pt x="291" y="104"/>
                  </a:cubicBezTo>
                  <a:cubicBezTo>
                    <a:pt x="291" y="103"/>
                    <a:pt x="291" y="103"/>
                    <a:pt x="291" y="103"/>
                  </a:cubicBezTo>
                  <a:cubicBezTo>
                    <a:pt x="291" y="102"/>
                    <a:pt x="291" y="102"/>
                    <a:pt x="291" y="102"/>
                  </a:cubicBezTo>
                  <a:cubicBezTo>
                    <a:pt x="291" y="101"/>
                    <a:pt x="291" y="101"/>
                    <a:pt x="291" y="101"/>
                  </a:cubicBezTo>
                  <a:cubicBezTo>
                    <a:pt x="291" y="100"/>
                    <a:pt x="291" y="100"/>
                    <a:pt x="291" y="100"/>
                  </a:cubicBezTo>
                  <a:cubicBezTo>
                    <a:pt x="290" y="99"/>
                    <a:pt x="290" y="99"/>
                    <a:pt x="290" y="99"/>
                  </a:cubicBezTo>
                  <a:cubicBezTo>
                    <a:pt x="289" y="98"/>
                    <a:pt x="289" y="98"/>
                    <a:pt x="289" y="98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90" y="96"/>
                    <a:pt x="290" y="96"/>
                    <a:pt x="290" y="96"/>
                  </a:cubicBezTo>
                  <a:cubicBezTo>
                    <a:pt x="290" y="94"/>
                    <a:pt x="290" y="94"/>
                    <a:pt x="290" y="94"/>
                  </a:cubicBezTo>
                  <a:cubicBezTo>
                    <a:pt x="290" y="94"/>
                    <a:pt x="290" y="94"/>
                    <a:pt x="290" y="94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1" y="92"/>
                    <a:pt x="291" y="92"/>
                    <a:pt x="291" y="92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3" y="90"/>
                    <a:pt x="293" y="90"/>
                    <a:pt x="293" y="90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7"/>
                    <a:pt x="293" y="86"/>
                    <a:pt x="293" y="85"/>
                  </a:cubicBezTo>
                  <a:cubicBezTo>
                    <a:pt x="292" y="85"/>
                    <a:pt x="292" y="86"/>
                    <a:pt x="292" y="85"/>
                  </a:cubicBezTo>
                  <a:cubicBezTo>
                    <a:pt x="292" y="83"/>
                    <a:pt x="291" y="82"/>
                    <a:pt x="291" y="82"/>
                  </a:cubicBezTo>
                  <a:cubicBezTo>
                    <a:pt x="290" y="81"/>
                    <a:pt x="290" y="81"/>
                    <a:pt x="290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7" y="79"/>
                    <a:pt x="287" y="79"/>
                    <a:pt x="287" y="79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7" y="77"/>
                    <a:pt x="287" y="77"/>
                    <a:pt x="287" y="77"/>
                  </a:cubicBezTo>
                  <a:cubicBezTo>
                    <a:pt x="287" y="77"/>
                    <a:pt x="287" y="77"/>
                    <a:pt x="288" y="77"/>
                  </a:cubicBezTo>
                  <a:cubicBezTo>
                    <a:pt x="289" y="76"/>
                    <a:pt x="289" y="75"/>
                    <a:pt x="289" y="75"/>
                  </a:cubicBezTo>
                  <a:cubicBezTo>
                    <a:pt x="290" y="74"/>
                    <a:pt x="290" y="74"/>
                    <a:pt x="290" y="74"/>
                  </a:cubicBezTo>
                  <a:cubicBezTo>
                    <a:pt x="291" y="73"/>
                    <a:pt x="291" y="73"/>
                    <a:pt x="291" y="73"/>
                  </a:cubicBezTo>
                  <a:cubicBezTo>
                    <a:pt x="293" y="72"/>
                    <a:pt x="293" y="72"/>
                    <a:pt x="293" y="72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8" y="70"/>
                    <a:pt x="298" y="70"/>
                    <a:pt x="298" y="70"/>
                  </a:cubicBezTo>
                  <a:cubicBezTo>
                    <a:pt x="298" y="70"/>
                    <a:pt x="299" y="69"/>
                    <a:pt x="299" y="69"/>
                  </a:cubicBezTo>
                  <a:cubicBezTo>
                    <a:pt x="299" y="69"/>
                    <a:pt x="300" y="68"/>
                    <a:pt x="300" y="68"/>
                  </a:cubicBezTo>
                  <a:cubicBezTo>
                    <a:pt x="300" y="67"/>
                    <a:pt x="299" y="66"/>
                    <a:pt x="299" y="66"/>
                  </a:cubicBezTo>
                  <a:cubicBezTo>
                    <a:pt x="298" y="65"/>
                    <a:pt x="298" y="65"/>
                    <a:pt x="298" y="65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299" y="62"/>
                    <a:pt x="300" y="61"/>
                    <a:pt x="300" y="62"/>
                  </a:cubicBezTo>
                  <a:cubicBezTo>
                    <a:pt x="301" y="62"/>
                    <a:pt x="301" y="62"/>
                    <a:pt x="301" y="62"/>
                  </a:cubicBezTo>
                  <a:cubicBezTo>
                    <a:pt x="301" y="62"/>
                    <a:pt x="302" y="62"/>
                    <a:pt x="302" y="63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02" y="65"/>
                    <a:pt x="302" y="65"/>
                    <a:pt x="302" y="65"/>
                  </a:cubicBezTo>
                  <a:cubicBezTo>
                    <a:pt x="302" y="66"/>
                    <a:pt x="302" y="66"/>
                    <a:pt x="302" y="66"/>
                  </a:cubicBezTo>
                  <a:cubicBezTo>
                    <a:pt x="303" y="68"/>
                    <a:pt x="303" y="68"/>
                    <a:pt x="303" y="68"/>
                  </a:cubicBezTo>
                  <a:cubicBezTo>
                    <a:pt x="302" y="69"/>
                    <a:pt x="302" y="69"/>
                    <a:pt x="302" y="69"/>
                  </a:cubicBezTo>
                  <a:cubicBezTo>
                    <a:pt x="302" y="70"/>
                    <a:pt x="302" y="70"/>
                    <a:pt x="302" y="70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2"/>
                    <a:pt x="302" y="72"/>
                    <a:pt x="302" y="72"/>
                  </a:cubicBezTo>
                  <a:cubicBezTo>
                    <a:pt x="301" y="72"/>
                    <a:pt x="301" y="72"/>
                    <a:pt x="301" y="72"/>
                  </a:cubicBezTo>
                  <a:cubicBezTo>
                    <a:pt x="300" y="73"/>
                    <a:pt x="300" y="73"/>
                    <a:pt x="300" y="73"/>
                  </a:cubicBezTo>
                  <a:cubicBezTo>
                    <a:pt x="300" y="73"/>
                    <a:pt x="300" y="73"/>
                    <a:pt x="300" y="73"/>
                  </a:cubicBezTo>
                  <a:cubicBezTo>
                    <a:pt x="301" y="74"/>
                    <a:pt x="301" y="74"/>
                    <a:pt x="301" y="74"/>
                  </a:cubicBezTo>
                  <a:cubicBezTo>
                    <a:pt x="301" y="75"/>
                    <a:pt x="301" y="75"/>
                    <a:pt x="301" y="75"/>
                  </a:cubicBezTo>
                  <a:cubicBezTo>
                    <a:pt x="301" y="76"/>
                    <a:pt x="301" y="76"/>
                    <a:pt x="301" y="76"/>
                  </a:cubicBezTo>
                  <a:cubicBezTo>
                    <a:pt x="302" y="77"/>
                    <a:pt x="302" y="77"/>
                    <a:pt x="302" y="77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301" y="79"/>
                    <a:pt x="301" y="79"/>
                    <a:pt x="301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3" y="81"/>
                    <a:pt x="303" y="81"/>
                    <a:pt x="303" y="81"/>
                  </a:cubicBezTo>
                  <a:cubicBezTo>
                    <a:pt x="305" y="81"/>
                    <a:pt x="305" y="81"/>
                    <a:pt x="305" y="81"/>
                  </a:cubicBezTo>
                  <a:cubicBezTo>
                    <a:pt x="306" y="81"/>
                    <a:pt x="306" y="81"/>
                    <a:pt x="306" y="81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10" y="81"/>
                    <a:pt x="310" y="81"/>
                    <a:pt x="310" y="81"/>
                  </a:cubicBezTo>
                  <a:cubicBezTo>
                    <a:pt x="310" y="81"/>
                    <a:pt x="310" y="83"/>
                    <a:pt x="310" y="82"/>
                  </a:cubicBezTo>
                  <a:cubicBezTo>
                    <a:pt x="311" y="82"/>
                    <a:pt x="311" y="81"/>
                    <a:pt x="311" y="81"/>
                  </a:cubicBezTo>
                  <a:cubicBezTo>
                    <a:pt x="313" y="81"/>
                    <a:pt x="313" y="81"/>
                    <a:pt x="313" y="81"/>
                  </a:cubicBezTo>
                  <a:cubicBezTo>
                    <a:pt x="315" y="81"/>
                    <a:pt x="315" y="81"/>
                    <a:pt x="315" y="81"/>
                  </a:cubicBezTo>
                  <a:cubicBezTo>
                    <a:pt x="315" y="81"/>
                    <a:pt x="315" y="81"/>
                    <a:pt x="315" y="81"/>
                  </a:cubicBezTo>
                  <a:cubicBezTo>
                    <a:pt x="316" y="83"/>
                    <a:pt x="316" y="83"/>
                    <a:pt x="316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20" y="84"/>
                    <a:pt x="320" y="84"/>
                    <a:pt x="320" y="84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2" y="84"/>
                    <a:pt x="322" y="84"/>
                    <a:pt x="322" y="84"/>
                  </a:cubicBezTo>
                  <a:cubicBezTo>
                    <a:pt x="320" y="83"/>
                    <a:pt x="320" y="83"/>
                    <a:pt x="320" y="83"/>
                  </a:cubicBezTo>
                  <a:cubicBezTo>
                    <a:pt x="320" y="82"/>
                    <a:pt x="320" y="82"/>
                    <a:pt x="320" y="82"/>
                  </a:cubicBezTo>
                  <a:cubicBezTo>
                    <a:pt x="319" y="81"/>
                    <a:pt x="319" y="81"/>
                    <a:pt x="319" y="81"/>
                  </a:cubicBezTo>
                  <a:cubicBezTo>
                    <a:pt x="319" y="80"/>
                    <a:pt x="319" y="80"/>
                    <a:pt x="319" y="80"/>
                  </a:cubicBezTo>
                  <a:cubicBezTo>
                    <a:pt x="317" y="80"/>
                    <a:pt x="317" y="80"/>
                    <a:pt x="317" y="80"/>
                  </a:cubicBezTo>
                  <a:cubicBezTo>
                    <a:pt x="316" y="79"/>
                    <a:pt x="316" y="79"/>
                    <a:pt x="316" y="79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80"/>
                    <a:pt x="315" y="80"/>
                    <a:pt x="314" y="80"/>
                  </a:cubicBezTo>
                  <a:cubicBezTo>
                    <a:pt x="314" y="80"/>
                    <a:pt x="312" y="79"/>
                    <a:pt x="312" y="79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0" y="78"/>
                    <a:pt x="310" y="78"/>
                    <a:pt x="310" y="78"/>
                  </a:cubicBezTo>
                  <a:cubicBezTo>
                    <a:pt x="309" y="77"/>
                    <a:pt x="309" y="77"/>
                    <a:pt x="309" y="77"/>
                  </a:cubicBezTo>
                  <a:cubicBezTo>
                    <a:pt x="308" y="77"/>
                    <a:pt x="308" y="77"/>
                    <a:pt x="308" y="77"/>
                  </a:cubicBezTo>
                  <a:cubicBezTo>
                    <a:pt x="307" y="76"/>
                    <a:pt x="307" y="76"/>
                    <a:pt x="307" y="76"/>
                  </a:cubicBezTo>
                  <a:cubicBezTo>
                    <a:pt x="306" y="75"/>
                    <a:pt x="306" y="75"/>
                    <a:pt x="306" y="75"/>
                  </a:cubicBezTo>
                  <a:cubicBezTo>
                    <a:pt x="305" y="74"/>
                    <a:pt x="305" y="74"/>
                    <a:pt x="305" y="74"/>
                  </a:cubicBezTo>
                  <a:cubicBezTo>
                    <a:pt x="305" y="74"/>
                    <a:pt x="305" y="73"/>
                    <a:pt x="305" y="73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7" y="71"/>
                    <a:pt x="307" y="71"/>
                    <a:pt x="307" y="71"/>
                  </a:cubicBezTo>
                  <a:cubicBezTo>
                    <a:pt x="308" y="71"/>
                    <a:pt x="308" y="71"/>
                    <a:pt x="308" y="71"/>
                  </a:cubicBezTo>
                  <a:cubicBezTo>
                    <a:pt x="310" y="71"/>
                    <a:pt x="310" y="71"/>
                    <a:pt x="310" y="71"/>
                  </a:cubicBezTo>
                  <a:cubicBezTo>
                    <a:pt x="312" y="71"/>
                    <a:pt x="312" y="71"/>
                    <a:pt x="312" y="71"/>
                  </a:cubicBezTo>
                  <a:cubicBezTo>
                    <a:pt x="312" y="72"/>
                    <a:pt x="312" y="72"/>
                    <a:pt x="312" y="72"/>
                  </a:cubicBezTo>
                  <a:cubicBezTo>
                    <a:pt x="313" y="73"/>
                    <a:pt x="313" y="73"/>
                    <a:pt x="313" y="73"/>
                  </a:cubicBezTo>
                  <a:cubicBezTo>
                    <a:pt x="314" y="74"/>
                    <a:pt x="314" y="74"/>
                    <a:pt x="314" y="74"/>
                  </a:cubicBezTo>
                  <a:cubicBezTo>
                    <a:pt x="317" y="74"/>
                    <a:pt x="317" y="74"/>
                    <a:pt x="317" y="74"/>
                  </a:cubicBezTo>
                  <a:cubicBezTo>
                    <a:pt x="318" y="73"/>
                    <a:pt x="318" y="73"/>
                    <a:pt x="318" y="73"/>
                  </a:cubicBezTo>
                  <a:cubicBezTo>
                    <a:pt x="319" y="72"/>
                    <a:pt x="319" y="72"/>
                    <a:pt x="319" y="72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8" y="71"/>
                    <a:pt x="318" y="71"/>
                    <a:pt x="318" y="71"/>
                  </a:cubicBezTo>
                  <a:cubicBezTo>
                    <a:pt x="317" y="71"/>
                    <a:pt x="317" y="71"/>
                    <a:pt x="317" y="71"/>
                  </a:cubicBezTo>
                  <a:cubicBezTo>
                    <a:pt x="316" y="71"/>
                    <a:pt x="316" y="71"/>
                    <a:pt x="316" y="71"/>
                  </a:cubicBezTo>
                  <a:cubicBezTo>
                    <a:pt x="314" y="71"/>
                    <a:pt x="314" y="71"/>
                    <a:pt x="314" y="71"/>
                  </a:cubicBezTo>
                  <a:cubicBezTo>
                    <a:pt x="314" y="71"/>
                    <a:pt x="314" y="71"/>
                    <a:pt x="314" y="71"/>
                  </a:cubicBezTo>
                  <a:cubicBezTo>
                    <a:pt x="314" y="69"/>
                    <a:pt x="314" y="69"/>
                    <a:pt x="314" y="69"/>
                  </a:cubicBezTo>
                  <a:cubicBezTo>
                    <a:pt x="314" y="69"/>
                    <a:pt x="314" y="69"/>
                    <a:pt x="314" y="69"/>
                  </a:cubicBezTo>
                  <a:cubicBezTo>
                    <a:pt x="316" y="69"/>
                    <a:pt x="316" y="69"/>
                    <a:pt x="316" y="69"/>
                  </a:cubicBezTo>
                  <a:cubicBezTo>
                    <a:pt x="317" y="68"/>
                    <a:pt x="317" y="68"/>
                    <a:pt x="317" y="68"/>
                  </a:cubicBezTo>
                  <a:cubicBezTo>
                    <a:pt x="318" y="68"/>
                    <a:pt x="318" y="68"/>
                    <a:pt x="318" y="68"/>
                  </a:cubicBezTo>
                  <a:cubicBezTo>
                    <a:pt x="319" y="68"/>
                    <a:pt x="319" y="68"/>
                    <a:pt x="319" y="68"/>
                  </a:cubicBezTo>
                  <a:cubicBezTo>
                    <a:pt x="321" y="67"/>
                    <a:pt x="321" y="67"/>
                    <a:pt x="321" y="67"/>
                  </a:cubicBezTo>
                  <a:cubicBezTo>
                    <a:pt x="323" y="67"/>
                    <a:pt x="323" y="67"/>
                    <a:pt x="323" y="67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8" y="69"/>
                    <a:pt x="328" y="69"/>
                    <a:pt x="328" y="69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34" y="70"/>
                    <a:pt x="334" y="70"/>
                    <a:pt x="334" y="70"/>
                  </a:cubicBezTo>
                  <a:cubicBezTo>
                    <a:pt x="335" y="71"/>
                    <a:pt x="335" y="71"/>
                    <a:pt x="335" y="71"/>
                  </a:cubicBezTo>
                  <a:cubicBezTo>
                    <a:pt x="336" y="73"/>
                    <a:pt x="336" y="73"/>
                    <a:pt x="336" y="73"/>
                  </a:cubicBezTo>
                  <a:cubicBezTo>
                    <a:pt x="338" y="74"/>
                    <a:pt x="338" y="74"/>
                    <a:pt x="338" y="74"/>
                  </a:cubicBezTo>
                  <a:cubicBezTo>
                    <a:pt x="340" y="75"/>
                    <a:pt x="340" y="75"/>
                    <a:pt x="340" y="75"/>
                  </a:cubicBezTo>
                  <a:cubicBezTo>
                    <a:pt x="342" y="75"/>
                    <a:pt x="342" y="75"/>
                    <a:pt x="342" y="75"/>
                  </a:cubicBezTo>
                  <a:cubicBezTo>
                    <a:pt x="343" y="75"/>
                    <a:pt x="343" y="75"/>
                    <a:pt x="343" y="75"/>
                  </a:cubicBezTo>
                  <a:cubicBezTo>
                    <a:pt x="344" y="74"/>
                    <a:pt x="344" y="74"/>
                    <a:pt x="344" y="74"/>
                  </a:cubicBezTo>
                  <a:cubicBezTo>
                    <a:pt x="346" y="74"/>
                    <a:pt x="346" y="74"/>
                    <a:pt x="346" y="74"/>
                  </a:cubicBezTo>
                  <a:cubicBezTo>
                    <a:pt x="347" y="74"/>
                    <a:pt x="347" y="74"/>
                    <a:pt x="347" y="74"/>
                  </a:cubicBezTo>
                  <a:cubicBezTo>
                    <a:pt x="347" y="74"/>
                    <a:pt x="347" y="73"/>
                    <a:pt x="346" y="72"/>
                  </a:cubicBezTo>
                  <a:cubicBezTo>
                    <a:pt x="346" y="72"/>
                    <a:pt x="345" y="72"/>
                    <a:pt x="345" y="72"/>
                  </a:cubicBezTo>
                  <a:cubicBezTo>
                    <a:pt x="344" y="70"/>
                    <a:pt x="344" y="70"/>
                    <a:pt x="344" y="70"/>
                  </a:cubicBezTo>
                  <a:cubicBezTo>
                    <a:pt x="343" y="69"/>
                    <a:pt x="343" y="69"/>
                    <a:pt x="343" y="69"/>
                  </a:cubicBezTo>
                  <a:cubicBezTo>
                    <a:pt x="342" y="69"/>
                    <a:pt x="342" y="69"/>
                    <a:pt x="342" y="69"/>
                  </a:cubicBezTo>
                  <a:cubicBezTo>
                    <a:pt x="340" y="68"/>
                    <a:pt x="340" y="68"/>
                    <a:pt x="340" y="68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37" y="68"/>
                    <a:pt x="337" y="68"/>
                    <a:pt x="337" y="68"/>
                  </a:cubicBezTo>
                  <a:cubicBezTo>
                    <a:pt x="336" y="66"/>
                    <a:pt x="336" y="66"/>
                    <a:pt x="336" y="66"/>
                  </a:cubicBezTo>
                  <a:cubicBezTo>
                    <a:pt x="336" y="66"/>
                    <a:pt x="335" y="66"/>
                    <a:pt x="335" y="66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34" y="63"/>
                    <a:pt x="334" y="63"/>
                    <a:pt x="334" y="62"/>
                  </a:cubicBezTo>
                  <a:cubicBezTo>
                    <a:pt x="335" y="61"/>
                    <a:pt x="335" y="60"/>
                    <a:pt x="335" y="60"/>
                  </a:cubicBezTo>
                  <a:cubicBezTo>
                    <a:pt x="335" y="59"/>
                    <a:pt x="335" y="59"/>
                    <a:pt x="335" y="59"/>
                  </a:cubicBezTo>
                  <a:cubicBezTo>
                    <a:pt x="333" y="58"/>
                    <a:pt x="333" y="58"/>
                    <a:pt x="333" y="58"/>
                  </a:cubicBezTo>
                  <a:cubicBezTo>
                    <a:pt x="333" y="57"/>
                    <a:pt x="333" y="57"/>
                    <a:pt x="333" y="57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3" y="55"/>
                    <a:pt x="333" y="55"/>
                    <a:pt x="333" y="55"/>
                  </a:cubicBezTo>
                  <a:cubicBezTo>
                    <a:pt x="335" y="53"/>
                    <a:pt x="335" y="53"/>
                    <a:pt x="335" y="53"/>
                  </a:cubicBezTo>
                  <a:cubicBezTo>
                    <a:pt x="336" y="52"/>
                    <a:pt x="336" y="52"/>
                    <a:pt x="336" y="52"/>
                  </a:cubicBezTo>
                  <a:cubicBezTo>
                    <a:pt x="339" y="52"/>
                    <a:pt x="339" y="52"/>
                    <a:pt x="339" y="52"/>
                  </a:cubicBezTo>
                  <a:cubicBezTo>
                    <a:pt x="341" y="52"/>
                    <a:pt x="341" y="52"/>
                    <a:pt x="341" y="52"/>
                  </a:cubicBezTo>
                  <a:cubicBezTo>
                    <a:pt x="344" y="52"/>
                    <a:pt x="344" y="52"/>
                    <a:pt x="344" y="52"/>
                  </a:cubicBezTo>
                  <a:cubicBezTo>
                    <a:pt x="346" y="51"/>
                    <a:pt x="346" y="51"/>
                    <a:pt x="346" y="51"/>
                  </a:cubicBezTo>
                  <a:cubicBezTo>
                    <a:pt x="349" y="51"/>
                    <a:pt x="349" y="51"/>
                    <a:pt x="349" y="51"/>
                  </a:cubicBezTo>
                  <a:cubicBezTo>
                    <a:pt x="352" y="51"/>
                    <a:pt x="352" y="51"/>
                    <a:pt x="352" y="51"/>
                  </a:cubicBezTo>
                  <a:cubicBezTo>
                    <a:pt x="355" y="51"/>
                    <a:pt x="355" y="51"/>
                    <a:pt x="355" y="51"/>
                  </a:cubicBezTo>
                  <a:cubicBezTo>
                    <a:pt x="357" y="51"/>
                    <a:pt x="357" y="51"/>
                    <a:pt x="357" y="51"/>
                  </a:cubicBezTo>
                  <a:cubicBezTo>
                    <a:pt x="359" y="51"/>
                    <a:pt x="359" y="51"/>
                    <a:pt x="359" y="51"/>
                  </a:cubicBezTo>
                  <a:cubicBezTo>
                    <a:pt x="361" y="51"/>
                    <a:pt x="361" y="51"/>
                    <a:pt x="361" y="51"/>
                  </a:cubicBezTo>
                  <a:cubicBezTo>
                    <a:pt x="362" y="51"/>
                    <a:pt x="362" y="51"/>
                    <a:pt x="362" y="51"/>
                  </a:cubicBezTo>
                  <a:cubicBezTo>
                    <a:pt x="364" y="51"/>
                    <a:pt x="364" y="51"/>
                    <a:pt x="364" y="51"/>
                  </a:cubicBezTo>
                  <a:cubicBezTo>
                    <a:pt x="365" y="50"/>
                    <a:pt x="365" y="50"/>
                    <a:pt x="365" y="50"/>
                  </a:cubicBezTo>
                  <a:cubicBezTo>
                    <a:pt x="366" y="50"/>
                    <a:pt x="366" y="50"/>
                    <a:pt x="366" y="50"/>
                  </a:cubicBezTo>
                  <a:cubicBezTo>
                    <a:pt x="368" y="49"/>
                    <a:pt x="368" y="49"/>
                    <a:pt x="368" y="49"/>
                  </a:cubicBezTo>
                  <a:cubicBezTo>
                    <a:pt x="369" y="49"/>
                    <a:pt x="369" y="49"/>
                    <a:pt x="369" y="49"/>
                  </a:cubicBezTo>
                  <a:cubicBezTo>
                    <a:pt x="372" y="49"/>
                    <a:pt x="372" y="49"/>
                    <a:pt x="372" y="49"/>
                  </a:cubicBezTo>
                  <a:cubicBezTo>
                    <a:pt x="373" y="49"/>
                    <a:pt x="373" y="49"/>
                    <a:pt x="373" y="49"/>
                  </a:cubicBezTo>
                  <a:cubicBezTo>
                    <a:pt x="374" y="49"/>
                    <a:pt x="374" y="49"/>
                    <a:pt x="374" y="49"/>
                  </a:cubicBezTo>
                  <a:cubicBezTo>
                    <a:pt x="374" y="48"/>
                    <a:pt x="374" y="48"/>
                    <a:pt x="374" y="48"/>
                  </a:cubicBezTo>
                  <a:cubicBezTo>
                    <a:pt x="375" y="47"/>
                    <a:pt x="375" y="47"/>
                    <a:pt x="375" y="47"/>
                  </a:cubicBezTo>
                  <a:cubicBezTo>
                    <a:pt x="373" y="47"/>
                    <a:pt x="373" y="47"/>
                    <a:pt x="373" y="47"/>
                  </a:cubicBezTo>
                  <a:cubicBezTo>
                    <a:pt x="372" y="46"/>
                    <a:pt x="372" y="46"/>
                    <a:pt x="372" y="46"/>
                  </a:cubicBezTo>
                  <a:cubicBezTo>
                    <a:pt x="372" y="45"/>
                    <a:pt x="372" y="45"/>
                    <a:pt x="372" y="45"/>
                  </a:cubicBezTo>
                  <a:cubicBezTo>
                    <a:pt x="371" y="44"/>
                    <a:pt x="371" y="44"/>
                    <a:pt x="371" y="44"/>
                  </a:cubicBezTo>
                  <a:cubicBezTo>
                    <a:pt x="369" y="44"/>
                    <a:pt x="369" y="44"/>
                    <a:pt x="369" y="44"/>
                  </a:cubicBezTo>
                  <a:cubicBezTo>
                    <a:pt x="368" y="44"/>
                    <a:pt x="368" y="44"/>
                    <a:pt x="368" y="44"/>
                  </a:cubicBezTo>
                  <a:cubicBezTo>
                    <a:pt x="369" y="42"/>
                    <a:pt x="369" y="42"/>
                    <a:pt x="369" y="42"/>
                  </a:cubicBezTo>
                  <a:cubicBezTo>
                    <a:pt x="370" y="42"/>
                    <a:pt x="370" y="42"/>
                    <a:pt x="370" y="42"/>
                  </a:cubicBezTo>
                  <a:cubicBezTo>
                    <a:pt x="371" y="43"/>
                    <a:pt x="371" y="43"/>
                    <a:pt x="371" y="43"/>
                  </a:cubicBezTo>
                  <a:cubicBezTo>
                    <a:pt x="372" y="44"/>
                    <a:pt x="372" y="44"/>
                    <a:pt x="372" y="44"/>
                  </a:cubicBezTo>
                  <a:cubicBezTo>
                    <a:pt x="374" y="44"/>
                    <a:pt x="374" y="44"/>
                    <a:pt x="374" y="44"/>
                  </a:cubicBezTo>
                  <a:cubicBezTo>
                    <a:pt x="374" y="43"/>
                    <a:pt x="374" y="43"/>
                    <a:pt x="374" y="43"/>
                  </a:cubicBezTo>
                  <a:cubicBezTo>
                    <a:pt x="373" y="42"/>
                    <a:pt x="373" y="42"/>
                    <a:pt x="373" y="42"/>
                  </a:cubicBezTo>
                  <a:cubicBezTo>
                    <a:pt x="373" y="42"/>
                    <a:pt x="372" y="43"/>
                    <a:pt x="372" y="42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0" y="40"/>
                    <a:pt x="370" y="40"/>
                    <a:pt x="370" y="40"/>
                  </a:cubicBezTo>
                  <a:cubicBezTo>
                    <a:pt x="369" y="40"/>
                    <a:pt x="369" y="40"/>
                    <a:pt x="369" y="40"/>
                  </a:cubicBezTo>
                  <a:cubicBezTo>
                    <a:pt x="368" y="40"/>
                    <a:pt x="368" y="40"/>
                    <a:pt x="368" y="40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68" y="38"/>
                    <a:pt x="368" y="38"/>
                    <a:pt x="368" y="38"/>
                  </a:cubicBezTo>
                  <a:cubicBezTo>
                    <a:pt x="369" y="39"/>
                    <a:pt x="369" y="39"/>
                    <a:pt x="369" y="39"/>
                  </a:cubicBezTo>
                  <a:cubicBezTo>
                    <a:pt x="370" y="39"/>
                    <a:pt x="370" y="39"/>
                    <a:pt x="370" y="39"/>
                  </a:cubicBezTo>
                  <a:cubicBezTo>
                    <a:pt x="371" y="39"/>
                    <a:pt x="371" y="39"/>
                    <a:pt x="371" y="39"/>
                  </a:cubicBezTo>
                  <a:cubicBezTo>
                    <a:pt x="372" y="40"/>
                    <a:pt x="372" y="40"/>
                    <a:pt x="372" y="40"/>
                  </a:cubicBezTo>
                  <a:cubicBezTo>
                    <a:pt x="372" y="40"/>
                    <a:pt x="372" y="40"/>
                    <a:pt x="372" y="40"/>
                  </a:cubicBezTo>
                  <a:cubicBezTo>
                    <a:pt x="373" y="39"/>
                    <a:pt x="373" y="39"/>
                    <a:pt x="373" y="39"/>
                  </a:cubicBezTo>
                  <a:cubicBezTo>
                    <a:pt x="374" y="38"/>
                    <a:pt x="374" y="38"/>
                    <a:pt x="374" y="38"/>
                  </a:cubicBezTo>
                  <a:cubicBezTo>
                    <a:pt x="375" y="37"/>
                    <a:pt x="375" y="37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7" y="36"/>
                    <a:pt x="377" y="36"/>
                    <a:pt x="377" y="36"/>
                  </a:cubicBezTo>
                  <a:cubicBezTo>
                    <a:pt x="377" y="35"/>
                    <a:pt x="377" y="35"/>
                    <a:pt x="377" y="35"/>
                  </a:cubicBezTo>
                  <a:cubicBezTo>
                    <a:pt x="377" y="35"/>
                    <a:pt x="377" y="35"/>
                    <a:pt x="376" y="35"/>
                  </a:cubicBezTo>
                  <a:cubicBezTo>
                    <a:pt x="376" y="35"/>
                    <a:pt x="375" y="34"/>
                    <a:pt x="375" y="34"/>
                  </a:cubicBezTo>
                  <a:cubicBezTo>
                    <a:pt x="374" y="34"/>
                    <a:pt x="374" y="34"/>
                    <a:pt x="374" y="34"/>
                  </a:cubicBezTo>
                  <a:cubicBezTo>
                    <a:pt x="374" y="34"/>
                    <a:pt x="374" y="33"/>
                    <a:pt x="374" y="33"/>
                  </a:cubicBezTo>
                  <a:cubicBezTo>
                    <a:pt x="375" y="33"/>
                    <a:pt x="376" y="33"/>
                    <a:pt x="376" y="33"/>
                  </a:cubicBezTo>
                  <a:cubicBezTo>
                    <a:pt x="377" y="33"/>
                    <a:pt x="377" y="33"/>
                    <a:pt x="377" y="33"/>
                  </a:cubicBezTo>
                  <a:cubicBezTo>
                    <a:pt x="379" y="34"/>
                    <a:pt x="379" y="34"/>
                    <a:pt x="379" y="34"/>
                  </a:cubicBezTo>
                  <a:cubicBezTo>
                    <a:pt x="380" y="34"/>
                    <a:pt x="380" y="34"/>
                    <a:pt x="380" y="34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3" y="32"/>
                    <a:pt x="383" y="32"/>
                    <a:pt x="383" y="32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9" y="30"/>
                    <a:pt x="389" y="30"/>
                    <a:pt x="389" y="30"/>
                  </a:cubicBezTo>
                  <a:cubicBezTo>
                    <a:pt x="390" y="29"/>
                    <a:pt x="390" y="29"/>
                    <a:pt x="390" y="29"/>
                  </a:cubicBezTo>
                  <a:cubicBezTo>
                    <a:pt x="392" y="29"/>
                    <a:pt x="392" y="29"/>
                    <a:pt x="392" y="29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7" y="27"/>
                    <a:pt x="397" y="27"/>
                    <a:pt x="397" y="27"/>
                  </a:cubicBezTo>
                  <a:cubicBezTo>
                    <a:pt x="398" y="27"/>
                    <a:pt x="398" y="27"/>
                    <a:pt x="398" y="27"/>
                  </a:cubicBezTo>
                  <a:cubicBezTo>
                    <a:pt x="400" y="27"/>
                    <a:pt x="400" y="27"/>
                    <a:pt x="400" y="27"/>
                  </a:cubicBezTo>
                  <a:cubicBezTo>
                    <a:pt x="401" y="27"/>
                    <a:pt x="401" y="27"/>
                    <a:pt x="401" y="27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6"/>
                    <a:pt x="404" y="26"/>
                    <a:pt x="404" y="26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7" y="26"/>
                    <a:pt x="407" y="26"/>
                    <a:pt x="407" y="26"/>
                  </a:cubicBezTo>
                  <a:cubicBezTo>
                    <a:pt x="409" y="26"/>
                    <a:pt x="409" y="26"/>
                    <a:pt x="409" y="26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3" y="24"/>
                    <a:pt x="413" y="24"/>
                    <a:pt x="413" y="24"/>
                  </a:cubicBezTo>
                  <a:cubicBezTo>
                    <a:pt x="415" y="25"/>
                    <a:pt x="415" y="25"/>
                    <a:pt x="415" y="25"/>
                  </a:cubicBezTo>
                  <a:cubicBezTo>
                    <a:pt x="416" y="24"/>
                    <a:pt x="416" y="24"/>
                    <a:pt x="416" y="24"/>
                  </a:cubicBezTo>
                  <a:cubicBezTo>
                    <a:pt x="417" y="24"/>
                    <a:pt x="417" y="24"/>
                    <a:pt x="417" y="24"/>
                  </a:cubicBezTo>
                  <a:cubicBezTo>
                    <a:pt x="416" y="24"/>
                    <a:pt x="416" y="24"/>
                    <a:pt x="416" y="24"/>
                  </a:cubicBezTo>
                  <a:cubicBezTo>
                    <a:pt x="415" y="24"/>
                    <a:pt x="415" y="24"/>
                    <a:pt x="415" y="24"/>
                  </a:cubicBezTo>
                  <a:cubicBezTo>
                    <a:pt x="413" y="24"/>
                    <a:pt x="413" y="24"/>
                    <a:pt x="413" y="24"/>
                  </a:cubicBezTo>
                  <a:cubicBezTo>
                    <a:pt x="411" y="24"/>
                    <a:pt x="411" y="24"/>
                    <a:pt x="411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1" y="22"/>
                    <a:pt x="411" y="22"/>
                    <a:pt x="411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1"/>
                    <a:pt x="413" y="21"/>
                    <a:pt x="413" y="21"/>
                  </a:cubicBezTo>
                  <a:cubicBezTo>
                    <a:pt x="413" y="22"/>
                    <a:pt x="413" y="22"/>
                    <a:pt x="413" y="22"/>
                  </a:cubicBezTo>
                  <a:cubicBezTo>
                    <a:pt x="415" y="22"/>
                    <a:pt x="415" y="22"/>
                    <a:pt x="415" y="22"/>
                  </a:cubicBezTo>
                  <a:cubicBezTo>
                    <a:pt x="416" y="22"/>
                    <a:pt x="416" y="22"/>
                    <a:pt x="416" y="22"/>
                  </a:cubicBezTo>
                  <a:cubicBezTo>
                    <a:pt x="417" y="21"/>
                    <a:pt x="417" y="21"/>
                    <a:pt x="417" y="21"/>
                  </a:cubicBezTo>
                  <a:cubicBezTo>
                    <a:pt x="417" y="21"/>
                    <a:pt x="417" y="21"/>
                    <a:pt x="417" y="21"/>
                  </a:cubicBezTo>
                  <a:cubicBezTo>
                    <a:pt x="419" y="21"/>
                    <a:pt x="419" y="21"/>
                    <a:pt x="419" y="21"/>
                  </a:cubicBezTo>
                  <a:cubicBezTo>
                    <a:pt x="420" y="21"/>
                    <a:pt x="420" y="21"/>
                    <a:pt x="420" y="21"/>
                  </a:cubicBezTo>
                  <a:cubicBezTo>
                    <a:pt x="420" y="21"/>
                    <a:pt x="420" y="21"/>
                    <a:pt x="420" y="21"/>
                  </a:cubicBezTo>
                  <a:cubicBezTo>
                    <a:pt x="420" y="22"/>
                    <a:pt x="420" y="22"/>
                    <a:pt x="420" y="22"/>
                  </a:cubicBezTo>
                  <a:cubicBezTo>
                    <a:pt x="422" y="22"/>
                    <a:pt x="422" y="22"/>
                    <a:pt x="422" y="22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6" y="21"/>
                    <a:pt x="426" y="21"/>
                    <a:pt x="426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19"/>
                    <a:pt x="426" y="19"/>
                    <a:pt x="426" y="19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30" y="19"/>
                    <a:pt x="430" y="19"/>
                    <a:pt x="430" y="19"/>
                  </a:cubicBezTo>
                  <a:cubicBezTo>
                    <a:pt x="431" y="19"/>
                    <a:pt x="431" y="19"/>
                    <a:pt x="431" y="19"/>
                  </a:cubicBezTo>
                  <a:cubicBezTo>
                    <a:pt x="431" y="19"/>
                    <a:pt x="431" y="19"/>
                    <a:pt x="431" y="19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33" y="20"/>
                    <a:pt x="433" y="20"/>
                    <a:pt x="433" y="20"/>
                  </a:cubicBezTo>
                  <a:cubicBezTo>
                    <a:pt x="433" y="20"/>
                    <a:pt x="433" y="20"/>
                    <a:pt x="433" y="20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21"/>
                    <a:pt x="432" y="21"/>
                    <a:pt x="432" y="21"/>
                  </a:cubicBezTo>
                  <a:cubicBezTo>
                    <a:pt x="430" y="21"/>
                    <a:pt x="430" y="21"/>
                    <a:pt x="430" y="21"/>
                  </a:cubicBezTo>
                  <a:cubicBezTo>
                    <a:pt x="429" y="21"/>
                    <a:pt x="429" y="21"/>
                    <a:pt x="429" y="21"/>
                  </a:cubicBezTo>
                  <a:cubicBezTo>
                    <a:pt x="429" y="22"/>
                    <a:pt x="429" y="22"/>
                    <a:pt x="429" y="22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4" y="24"/>
                    <a:pt x="434" y="24"/>
                    <a:pt x="434" y="24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37" y="22"/>
                    <a:pt x="437" y="22"/>
                    <a:pt x="437" y="22"/>
                  </a:cubicBezTo>
                  <a:cubicBezTo>
                    <a:pt x="437" y="22"/>
                    <a:pt x="437" y="22"/>
                    <a:pt x="437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8" y="23"/>
                  </a:cubicBezTo>
                  <a:cubicBezTo>
                    <a:pt x="440" y="22"/>
                    <a:pt x="440" y="22"/>
                    <a:pt x="440" y="22"/>
                  </a:cubicBezTo>
                  <a:cubicBezTo>
                    <a:pt x="440" y="22"/>
                    <a:pt x="440" y="22"/>
                    <a:pt x="440" y="22"/>
                  </a:cubicBezTo>
                  <a:cubicBezTo>
                    <a:pt x="441" y="22"/>
                    <a:pt x="441" y="22"/>
                    <a:pt x="441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4" y="20"/>
                    <a:pt x="444" y="20"/>
                    <a:pt x="444" y="20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9" y="20"/>
                    <a:pt x="449" y="20"/>
                    <a:pt x="449" y="20"/>
                  </a:cubicBezTo>
                  <a:cubicBezTo>
                    <a:pt x="450" y="21"/>
                    <a:pt x="450" y="21"/>
                    <a:pt x="450" y="21"/>
                  </a:cubicBezTo>
                  <a:cubicBezTo>
                    <a:pt x="451" y="21"/>
                    <a:pt x="451" y="21"/>
                    <a:pt x="451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4" y="22"/>
                    <a:pt x="454" y="22"/>
                    <a:pt x="454" y="22"/>
                  </a:cubicBezTo>
                  <a:cubicBezTo>
                    <a:pt x="454" y="21"/>
                    <a:pt x="454" y="21"/>
                    <a:pt x="454" y="21"/>
                  </a:cubicBezTo>
                  <a:cubicBezTo>
                    <a:pt x="453" y="20"/>
                    <a:pt x="453" y="20"/>
                    <a:pt x="453" y="20"/>
                  </a:cubicBezTo>
                  <a:cubicBezTo>
                    <a:pt x="453" y="19"/>
                    <a:pt x="453" y="19"/>
                    <a:pt x="453" y="19"/>
                  </a:cubicBezTo>
                  <a:cubicBezTo>
                    <a:pt x="451" y="19"/>
                    <a:pt x="451" y="19"/>
                    <a:pt x="451" y="19"/>
                  </a:cubicBezTo>
                  <a:cubicBezTo>
                    <a:pt x="451" y="18"/>
                    <a:pt x="451" y="18"/>
                    <a:pt x="451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49" y="17"/>
                    <a:pt x="449" y="17"/>
                  </a:cubicBezTo>
                  <a:cubicBezTo>
                    <a:pt x="449" y="17"/>
                    <a:pt x="449" y="17"/>
                    <a:pt x="449" y="17"/>
                  </a:cubicBezTo>
                  <a:cubicBezTo>
                    <a:pt x="449" y="16"/>
                    <a:pt x="449" y="16"/>
                    <a:pt x="449" y="16"/>
                  </a:cubicBezTo>
                  <a:cubicBezTo>
                    <a:pt x="450" y="16"/>
                    <a:pt x="450" y="16"/>
                    <a:pt x="450" y="16"/>
                  </a:cubicBezTo>
                  <a:cubicBezTo>
                    <a:pt x="451" y="16"/>
                    <a:pt x="451" y="16"/>
                    <a:pt x="451" y="16"/>
                  </a:cubicBezTo>
                  <a:cubicBezTo>
                    <a:pt x="452" y="16"/>
                    <a:pt x="452" y="16"/>
                    <a:pt x="452" y="16"/>
                  </a:cubicBezTo>
                  <a:cubicBezTo>
                    <a:pt x="453" y="16"/>
                    <a:pt x="453" y="16"/>
                    <a:pt x="453" y="16"/>
                  </a:cubicBezTo>
                  <a:cubicBezTo>
                    <a:pt x="454" y="16"/>
                    <a:pt x="454" y="16"/>
                    <a:pt x="454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7" y="16"/>
                    <a:pt x="457" y="16"/>
                    <a:pt x="457" y="16"/>
                  </a:cubicBezTo>
                  <a:cubicBezTo>
                    <a:pt x="458" y="16"/>
                    <a:pt x="458" y="16"/>
                    <a:pt x="458" y="16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1" y="16"/>
                    <a:pt x="461" y="16"/>
                    <a:pt x="461" y="16"/>
                  </a:cubicBezTo>
                  <a:cubicBezTo>
                    <a:pt x="462" y="17"/>
                    <a:pt x="462" y="17"/>
                    <a:pt x="462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4" y="17"/>
                    <a:pt x="464" y="17"/>
                    <a:pt x="464" y="17"/>
                  </a:cubicBezTo>
                  <a:cubicBezTo>
                    <a:pt x="465" y="17"/>
                    <a:pt x="465" y="17"/>
                    <a:pt x="465" y="17"/>
                  </a:cubicBezTo>
                  <a:cubicBezTo>
                    <a:pt x="467" y="17"/>
                    <a:pt x="467" y="17"/>
                    <a:pt x="467" y="17"/>
                  </a:cubicBezTo>
                  <a:cubicBezTo>
                    <a:pt x="468" y="17"/>
                    <a:pt x="468" y="17"/>
                    <a:pt x="468" y="17"/>
                  </a:cubicBezTo>
                  <a:cubicBezTo>
                    <a:pt x="467" y="16"/>
                    <a:pt x="467" y="16"/>
                    <a:pt x="467" y="16"/>
                  </a:cubicBezTo>
                  <a:cubicBezTo>
                    <a:pt x="465" y="16"/>
                    <a:pt x="465" y="16"/>
                    <a:pt x="465" y="16"/>
                  </a:cubicBezTo>
                  <a:cubicBezTo>
                    <a:pt x="463" y="16"/>
                    <a:pt x="463" y="16"/>
                    <a:pt x="463" y="16"/>
                  </a:cubicBezTo>
                  <a:cubicBezTo>
                    <a:pt x="463" y="16"/>
                    <a:pt x="463" y="16"/>
                    <a:pt x="463" y="16"/>
                  </a:cubicBezTo>
                  <a:cubicBezTo>
                    <a:pt x="462" y="15"/>
                    <a:pt x="462" y="15"/>
                    <a:pt x="462" y="15"/>
                  </a:cubicBezTo>
                  <a:cubicBezTo>
                    <a:pt x="462" y="14"/>
                    <a:pt x="462" y="14"/>
                    <a:pt x="462" y="14"/>
                  </a:cubicBezTo>
                  <a:cubicBezTo>
                    <a:pt x="462" y="13"/>
                    <a:pt x="462" y="13"/>
                    <a:pt x="462" y="13"/>
                  </a:cubicBezTo>
                  <a:cubicBezTo>
                    <a:pt x="463" y="12"/>
                    <a:pt x="463" y="12"/>
                    <a:pt x="463" y="12"/>
                  </a:cubicBezTo>
                  <a:cubicBezTo>
                    <a:pt x="462" y="12"/>
                    <a:pt x="462" y="12"/>
                    <a:pt x="462" y="12"/>
                  </a:cubicBezTo>
                  <a:cubicBezTo>
                    <a:pt x="461" y="11"/>
                    <a:pt x="461" y="11"/>
                    <a:pt x="461" y="11"/>
                  </a:cubicBezTo>
                  <a:cubicBezTo>
                    <a:pt x="462" y="10"/>
                    <a:pt x="462" y="10"/>
                    <a:pt x="462" y="10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65" y="7"/>
                    <a:pt x="465" y="7"/>
                    <a:pt x="465" y="7"/>
                  </a:cubicBezTo>
                  <a:cubicBezTo>
                    <a:pt x="467" y="6"/>
                    <a:pt x="467" y="6"/>
                    <a:pt x="467" y="6"/>
                  </a:cubicBezTo>
                  <a:cubicBezTo>
                    <a:pt x="467" y="4"/>
                    <a:pt x="467" y="4"/>
                    <a:pt x="467" y="4"/>
                  </a:cubicBezTo>
                  <a:cubicBezTo>
                    <a:pt x="468" y="4"/>
                    <a:pt x="468" y="4"/>
                    <a:pt x="468" y="4"/>
                  </a:cubicBezTo>
                  <a:cubicBezTo>
                    <a:pt x="469" y="3"/>
                    <a:pt x="469" y="3"/>
                    <a:pt x="469" y="3"/>
                  </a:cubicBezTo>
                  <a:cubicBezTo>
                    <a:pt x="469" y="3"/>
                    <a:pt x="470" y="3"/>
                    <a:pt x="470" y="3"/>
                  </a:cubicBezTo>
                  <a:cubicBezTo>
                    <a:pt x="471" y="3"/>
                    <a:pt x="471" y="3"/>
                    <a:pt x="471" y="3"/>
                  </a:cubicBezTo>
                  <a:cubicBezTo>
                    <a:pt x="473" y="1"/>
                    <a:pt x="473" y="1"/>
                    <a:pt x="473" y="1"/>
                  </a:cubicBezTo>
                  <a:cubicBezTo>
                    <a:pt x="475" y="1"/>
                    <a:pt x="475" y="1"/>
                    <a:pt x="475" y="1"/>
                  </a:cubicBezTo>
                  <a:cubicBezTo>
                    <a:pt x="476" y="1"/>
                    <a:pt x="476" y="1"/>
                    <a:pt x="476" y="1"/>
                  </a:cubicBezTo>
                  <a:cubicBezTo>
                    <a:pt x="477" y="1"/>
                    <a:pt x="477" y="1"/>
                    <a:pt x="477" y="1"/>
                  </a:cubicBezTo>
                  <a:cubicBezTo>
                    <a:pt x="478" y="1"/>
                    <a:pt x="478" y="1"/>
                    <a:pt x="478" y="1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481" y="0"/>
                    <a:pt x="481" y="0"/>
                    <a:pt x="481" y="0"/>
                  </a:cubicBezTo>
                  <a:cubicBezTo>
                    <a:pt x="482" y="1"/>
                    <a:pt x="482" y="1"/>
                    <a:pt x="482" y="1"/>
                  </a:cubicBezTo>
                  <a:cubicBezTo>
                    <a:pt x="484" y="0"/>
                    <a:pt x="484" y="0"/>
                    <a:pt x="484" y="0"/>
                  </a:cubicBezTo>
                  <a:cubicBezTo>
                    <a:pt x="485" y="1"/>
                    <a:pt x="485" y="1"/>
                    <a:pt x="485" y="1"/>
                  </a:cubicBezTo>
                  <a:cubicBezTo>
                    <a:pt x="485" y="1"/>
                    <a:pt x="485" y="1"/>
                    <a:pt x="485" y="1"/>
                  </a:cubicBezTo>
                  <a:cubicBezTo>
                    <a:pt x="486" y="2"/>
                    <a:pt x="486" y="2"/>
                    <a:pt x="486" y="2"/>
                  </a:cubicBezTo>
                  <a:cubicBezTo>
                    <a:pt x="487" y="2"/>
                    <a:pt x="487" y="2"/>
                    <a:pt x="487" y="2"/>
                  </a:cubicBezTo>
                  <a:cubicBezTo>
                    <a:pt x="488" y="2"/>
                    <a:pt x="488" y="2"/>
                    <a:pt x="488" y="2"/>
                  </a:cubicBezTo>
                  <a:cubicBezTo>
                    <a:pt x="490" y="2"/>
                    <a:pt x="490" y="2"/>
                    <a:pt x="490" y="2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91" y="3"/>
                    <a:pt x="491" y="3"/>
                    <a:pt x="491" y="3"/>
                  </a:cubicBezTo>
                  <a:cubicBezTo>
                    <a:pt x="492" y="4"/>
                    <a:pt x="492" y="4"/>
                    <a:pt x="492" y="4"/>
                  </a:cubicBezTo>
                  <a:cubicBezTo>
                    <a:pt x="492" y="5"/>
                    <a:pt x="492" y="5"/>
                    <a:pt x="492" y="5"/>
                  </a:cubicBezTo>
                  <a:cubicBezTo>
                    <a:pt x="491" y="5"/>
                    <a:pt x="491" y="5"/>
                    <a:pt x="491" y="5"/>
                  </a:cubicBezTo>
                  <a:cubicBezTo>
                    <a:pt x="490" y="6"/>
                    <a:pt x="490" y="6"/>
                    <a:pt x="490" y="6"/>
                  </a:cubicBezTo>
                  <a:cubicBezTo>
                    <a:pt x="488" y="6"/>
                    <a:pt x="488" y="6"/>
                    <a:pt x="488" y="6"/>
                  </a:cubicBezTo>
                  <a:cubicBezTo>
                    <a:pt x="487" y="7"/>
                    <a:pt x="487" y="7"/>
                    <a:pt x="487" y="7"/>
                  </a:cubicBezTo>
                  <a:cubicBezTo>
                    <a:pt x="486" y="7"/>
                    <a:pt x="486" y="7"/>
                    <a:pt x="486" y="7"/>
                  </a:cubicBezTo>
                  <a:cubicBezTo>
                    <a:pt x="484" y="7"/>
                    <a:pt x="484" y="7"/>
                    <a:pt x="484" y="7"/>
                  </a:cubicBezTo>
                  <a:cubicBezTo>
                    <a:pt x="483" y="8"/>
                    <a:pt x="483" y="8"/>
                    <a:pt x="483" y="8"/>
                  </a:cubicBezTo>
                  <a:cubicBezTo>
                    <a:pt x="483" y="8"/>
                    <a:pt x="483" y="8"/>
                    <a:pt x="483" y="8"/>
                  </a:cubicBezTo>
                  <a:cubicBezTo>
                    <a:pt x="482" y="8"/>
                    <a:pt x="481" y="8"/>
                    <a:pt x="481" y="8"/>
                  </a:cubicBezTo>
                  <a:cubicBezTo>
                    <a:pt x="482" y="8"/>
                    <a:pt x="484" y="7"/>
                    <a:pt x="484" y="8"/>
                  </a:cubicBezTo>
                  <a:cubicBezTo>
                    <a:pt x="485" y="8"/>
                    <a:pt x="486" y="8"/>
                    <a:pt x="486" y="8"/>
                  </a:cubicBezTo>
                  <a:cubicBezTo>
                    <a:pt x="486" y="8"/>
                    <a:pt x="490" y="8"/>
                    <a:pt x="489" y="8"/>
                  </a:cubicBezTo>
                  <a:cubicBezTo>
                    <a:pt x="489" y="9"/>
                    <a:pt x="491" y="8"/>
                    <a:pt x="491" y="8"/>
                  </a:cubicBezTo>
                  <a:cubicBezTo>
                    <a:pt x="492" y="8"/>
                    <a:pt x="492" y="8"/>
                    <a:pt x="492" y="8"/>
                  </a:cubicBezTo>
                  <a:cubicBezTo>
                    <a:pt x="491" y="9"/>
                    <a:pt x="491" y="9"/>
                    <a:pt x="491" y="9"/>
                  </a:cubicBezTo>
                  <a:cubicBezTo>
                    <a:pt x="490" y="10"/>
                    <a:pt x="490" y="10"/>
                    <a:pt x="490" y="10"/>
                  </a:cubicBezTo>
                  <a:cubicBezTo>
                    <a:pt x="492" y="10"/>
                    <a:pt x="492" y="10"/>
                    <a:pt x="492" y="10"/>
                  </a:cubicBezTo>
                  <a:cubicBezTo>
                    <a:pt x="493" y="9"/>
                    <a:pt x="493" y="9"/>
                    <a:pt x="493" y="9"/>
                  </a:cubicBezTo>
                  <a:cubicBezTo>
                    <a:pt x="495" y="9"/>
                    <a:pt x="495" y="9"/>
                    <a:pt x="495" y="9"/>
                  </a:cubicBezTo>
                  <a:cubicBezTo>
                    <a:pt x="497" y="9"/>
                    <a:pt x="497" y="9"/>
                    <a:pt x="497" y="9"/>
                  </a:cubicBezTo>
                  <a:cubicBezTo>
                    <a:pt x="498" y="9"/>
                    <a:pt x="498" y="9"/>
                    <a:pt x="498" y="9"/>
                  </a:cubicBezTo>
                  <a:cubicBezTo>
                    <a:pt x="499" y="10"/>
                    <a:pt x="499" y="10"/>
                    <a:pt x="499" y="10"/>
                  </a:cubicBezTo>
                  <a:cubicBezTo>
                    <a:pt x="500" y="10"/>
                    <a:pt x="500" y="10"/>
                    <a:pt x="500" y="10"/>
                  </a:cubicBezTo>
                  <a:cubicBezTo>
                    <a:pt x="500" y="10"/>
                    <a:pt x="500" y="10"/>
                    <a:pt x="500" y="10"/>
                  </a:cubicBezTo>
                  <a:cubicBezTo>
                    <a:pt x="500" y="11"/>
                    <a:pt x="500" y="11"/>
                    <a:pt x="500" y="11"/>
                  </a:cubicBezTo>
                  <a:cubicBezTo>
                    <a:pt x="499" y="12"/>
                    <a:pt x="499" y="12"/>
                    <a:pt x="499" y="12"/>
                  </a:cubicBezTo>
                  <a:cubicBezTo>
                    <a:pt x="498" y="13"/>
                    <a:pt x="498" y="13"/>
                    <a:pt x="498" y="13"/>
                  </a:cubicBezTo>
                  <a:cubicBezTo>
                    <a:pt x="497" y="14"/>
                    <a:pt x="497" y="14"/>
                    <a:pt x="497" y="14"/>
                  </a:cubicBezTo>
                  <a:cubicBezTo>
                    <a:pt x="497" y="14"/>
                    <a:pt x="496" y="14"/>
                    <a:pt x="496" y="14"/>
                  </a:cubicBezTo>
                  <a:cubicBezTo>
                    <a:pt x="496" y="15"/>
                    <a:pt x="496" y="16"/>
                    <a:pt x="496" y="16"/>
                  </a:cubicBezTo>
                  <a:cubicBezTo>
                    <a:pt x="495" y="16"/>
                    <a:pt x="495" y="16"/>
                    <a:pt x="495" y="16"/>
                  </a:cubicBezTo>
                  <a:cubicBezTo>
                    <a:pt x="497" y="16"/>
                    <a:pt x="497" y="16"/>
                    <a:pt x="497" y="16"/>
                  </a:cubicBezTo>
                  <a:cubicBezTo>
                    <a:pt x="499" y="16"/>
                    <a:pt x="499" y="16"/>
                    <a:pt x="499" y="16"/>
                  </a:cubicBezTo>
                  <a:cubicBezTo>
                    <a:pt x="500" y="16"/>
                    <a:pt x="500" y="16"/>
                    <a:pt x="500" y="16"/>
                  </a:cubicBezTo>
                  <a:cubicBezTo>
                    <a:pt x="501" y="16"/>
                    <a:pt x="501" y="16"/>
                    <a:pt x="501" y="16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504" y="15"/>
                    <a:pt x="504" y="15"/>
                    <a:pt x="504" y="15"/>
                  </a:cubicBezTo>
                  <a:cubicBezTo>
                    <a:pt x="505" y="14"/>
                    <a:pt x="505" y="14"/>
                    <a:pt x="505" y="14"/>
                  </a:cubicBezTo>
                  <a:cubicBezTo>
                    <a:pt x="504" y="13"/>
                    <a:pt x="504" y="13"/>
                    <a:pt x="504" y="13"/>
                  </a:cubicBezTo>
                  <a:cubicBezTo>
                    <a:pt x="506" y="13"/>
                    <a:pt x="506" y="13"/>
                    <a:pt x="506" y="13"/>
                  </a:cubicBezTo>
                  <a:cubicBezTo>
                    <a:pt x="507" y="13"/>
                    <a:pt x="507" y="13"/>
                    <a:pt x="507" y="13"/>
                  </a:cubicBezTo>
                  <a:cubicBezTo>
                    <a:pt x="508" y="13"/>
                    <a:pt x="508" y="13"/>
                    <a:pt x="508" y="13"/>
                  </a:cubicBezTo>
                  <a:cubicBezTo>
                    <a:pt x="511" y="13"/>
                    <a:pt x="511" y="13"/>
                    <a:pt x="511" y="13"/>
                  </a:cubicBezTo>
                  <a:cubicBezTo>
                    <a:pt x="512" y="13"/>
                    <a:pt x="512" y="13"/>
                    <a:pt x="512" y="13"/>
                  </a:cubicBezTo>
                  <a:cubicBezTo>
                    <a:pt x="514" y="13"/>
                    <a:pt x="514" y="13"/>
                    <a:pt x="514" y="13"/>
                  </a:cubicBezTo>
                  <a:cubicBezTo>
                    <a:pt x="516" y="13"/>
                    <a:pt x="516" y="13"/>
                    <a:pt x="516" y="13"/>
                  </a:cubicBezTo>
                  <a:cubicBezTo>
                    <a:pt x="517" y="13"/>
                    <a:pt x="517" y="13"/>
                    <a:pt x="517" y="13"/>
                  </a:cubicBezTo>
                  <a:cubicBezTo>
                    <a:pt x="518" y="14"/>
                    <a:pt x="518" y="14"/>
                    <a:pt x="518" y="14"/>
                  </a:cubicBezTo>
                  <a:cubicBezTo>
                    <a:pt x="518" y="13"/>
                    <a:pt x="518" y="13"/>
                    <a:pt x="518" y="13"/>
                  </a:cubicBezTo>
                  <a:cubicBezTo>
                    <a:pt x="521" y="13"/>
                    <a:pt x="521" y="13"/>
                    <a:pt x="521" y="13"/>
                  </a:cubicBezTo>
                  <a:cubicBezTo>
                    <a:pt x="522" y="13"/>
                    <a:pt x="522" y="13"/>
                    <a:pt x="522" y="13"/>
                  </a:cubicBezTo>
                  <a:cubicBezTo>
                    <a:pt x="523" y="13"/>
                    <a:pt x="523" y="13"/>
                    <a:pt x="523" y="13"/>
                  </a:cubicBezTo>
                  <a:cubicBezTo>
                    <a:pt x="524" y="13"/>
                    <a:pt x="524" y="13"/>
                    <a:pt x="524" y="13"/>
                  </a:cubicBezTo>
                  <a:cubicBezTo>
                    <a:pt x="525" y="14"/>
                    <a:pt x="525" y="14"/>
                    <a:pt x="525" y="14"/>
                  </a:cubicBezTo>
                  <a:cubicBezTo>
                    <a:pt x="526" y="14"/>
                    <a:pt x="526" y="14"/>
                    <a:pt x="526" y="14"/>
                  </a:cubicBezTo>
                  <a:cubicBezTo>
                    <a:pt x="527" y="14"/>
                    <a:pt x="527" y="14"/>
                    <a:pt x="527" y="14"/>
                  </a:cubicBezTo>
                  <a:cubicBezTo>
                    <a:pt x="528" y="15"/>
                    <a:pt x="528" y="15"/>
                    <a:pt x="528" y="15"/>
                  </a:cubicBezTo>
                  <a:cubicBezTo>
                    <a:pt x="529" y="15"/>
                    <a:pt x="529" y="15"/>
                    <a:pt x="529" y="15"/>
                  </a:cubicBezTo>
                  <a:cubicBezTo>
                    <a:pt x="530" y="16"/>
                    <a:pt x="530" y="16"/>
                    <a:pt x="530" y="16"/>
                  </a:cubicBezTo>
                  <a:cubicBezTo>
                    <a:pt x="530" y="16"/>
                    <a:pt x="530" y="16"/>
                    <a:pt x="530" y="16"/>
                  </a:cubicBezTo>
                  <a:cubicBezTo>
                    <a:pt x="530" y="17"/>
                    <a:pt x="530" y="17"/>
                    <a:pt x="530" y="17"/>
                  </a:cubicBezTo>
                  <a:cubicBezTo>
                    <a:pt x="530" y="17"/>
                    <a:pt x="530" y="17"/>
                    <a:pt x="530" y="17"/>
                  </a:cubicBezTo>
                  <a:cubicBezTo>
                    <a:pt x="531" y="17"/>
                    <a:pt x="531" y="17"/>
                    <a:pt x="531" y="17"/>
                  </a:cubicBezTo>
                  <a:cubicBezTo>
                    <a:pt x="533" y="17"/>
                    <a:pt x="533" y="17"/>
                    <a:pt x="533" y="17"/>
                  </a:cubicBezTo>
                  <a:cubicBezTo>
                    <a:pt x="533" y="17"/>
                    <a:pt x="533" y="17"/>
                    <a:pt x="533" y="17"/>
                  </a:cubicBezTo>
                  <a:cubicBezTo>
                    <a:pt x="534" y="19"/>
                    <a:pt x="534" y="19"/>
                    <a:pt x="534" y="19"/>
                  </a:cubicBezTo>
                  <a:cubicBezTo>
                    <a:pt x="534" y="20"/>
                    <a:pt x="534" y="20"/>
                    <a:pt x="534" y="20"/>
                  </a:cubicBezTo>
                  <a:cubicBezTo>
                    <a:pt x="535" y="21"/>
                    <a:pt x="535" y="21"/>
                    <a:pt x="535" y="21"/>
                  </a:cubicBezTo>
                  <a:cubicBezTo>
                    <a:pt x="535" y="21"/>
                    <a:pt x="535" y="21"/>
                    <a:pt x="535" y="21"/>
                  </a:cubicBezTo>
                  <a:cubicBezTo>
                    <a:pt x="535" y="22"/>
                    <a:pt x="535" y="22"/>
                    <a:pt x="535" y="22"/>
                  </a:cubicBezTo>
                  <a:cubicBezTo>
                    <a:pt x="536" y="22"/>
                    <a:pt x="536" y="22"/>
                    <a:pt x="536" y="22"/>
                  </a:cubicBezTo>
                  <a:cubicBezTo>
                    <a:pt x="537" y="21"/>
                    <a:pt x="537" y="21"/>
                    <a:pt x="537" y="21"/>
                  </a:cubicBezTo>
                  <a:cubicBezTo>
                    <a:pt x="537" y="21"/>
                    <a:pt x="537" y="21"/>
                    <a:pt x="537" y="21"/>
                  </a:cubicBezTo>
                  <a:cubicBezTo>
                    <a:pt x="538" y="20"/>
                    <a:pt x="538" y="20"/>
                    <a:pt x="538" y="20"/>
                  </a:cubicBezTo>
                  <a:cubicBezTo>
                    <a:pt x="539" y="21"/>
                    <a:pt x="539" y="21"/>
                    <a:pt x="539" y="21"/>
                  </a:cubicBezTo>
                  <a:cubicBezTo>
                    <a:pt x="539" y="22"/>
                    <a:pt x="539" y="22"/>
                    <a:pt x="539" y="22"/>
                  </a:cubicBezTo>
                  <a:cubicBezTo>
                    <a:pt x="539" y="23"/>
                    <a:pt x="539" y="23"/>
                    <a:pt x="539" y="23"/>
                  </a:cubicBezTo>
                  <a:cubicBezTo>
                    <a:pt x="539" y="24"/>
                    <a:pt x="539" y="24"/>
                    <a:pt x="539" y="24"/>
                  </a:cubicBezTo>
                  <a:cubicBezTo>
                    <a:pt x="540" y="24"/>
                    <a:pt x="540" y="24"/>
                    <a:pt x="540" y="24"/>
                  </a:cubicBezTo>
                  <a:cubicBezTo>
                    <a:pt x="541" y="24"/>
                    <a:pt x="541" y="24"/>
                    <a:pt x="541" y="24"/>
                  </a:cubicBezTo>
                  <a:cubicBezTo>
                    <a:pt x="542" y="24"/>
                    <a:pt x="542" y="24"/>
                    <a:pt x="542" y="24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1" y="26"/>
                    <a:pt x="541" y="26"/>
                    <a:pt x="541" y="26"/>
                  </a:cubicBezTo>
                  <a:cubicBezTo>
                    <a:pt x="540" y="27"/>
                    <a:pt x="540" y="27"/>
                    <a:pt x="540" y="27"/>
                  </a:cubicBezTo>
                  <a:cubicBezTo>
                    <a:pt x="539" y="27"/>
                    <a:pt x="539" y="27"/>
                    <a:pt x="539" y="27"/>
                  </a:cubicBezTo>
                  <a:cubicBezTo>
                    <a:pt x="538" y="26"/>
                    <a:pt x="538" y="26"/>
                    <a:pt x="538" y="26"/>
                  </a:cubicBezTo>
                  <a:cubicBezTo>
                    <a:pt x="536" y="26"/>
                    <a:pt x="536" y="26"/>
                    <a:pt x="536" y="26"/>
                  </a:cubicBezTo>
                  <a:cubicBezTo>
                    <a:pt x="536" y="25"/>
                    <a:pt x="536" y="25"/>
                    <a:pt x="536" y="25"/>
                  </a:cubicBezTo>
                  <a:cubicBezTo>
                    <a:pt x="535" y="24"/>
                    <a:pt x="535" y="24"/>
                    <a:pt x="535" y="24"/>
                  </a:cubicBezTo>
                  <a:cubicBezTo>
                    <a:pt x="534" y="24"/>
                    <a:pt x="534" y="24"/>
                    <a:pt x="534" y="24"/>
                  </a:cubicBezTo>
                  <a:cubicBezTo>
                    <a:pt x="533" y="25"/>
                    <a:pt x="533" y="25"/>
                    <a:pt x="533" y="25"/>
                  </a:cubicBezTo>
                  <a:cubicBezTo>
                    <a:pt x="534" y="25"/>
                    <a:pt x="534" y="25"/>
                    <a:pt x="534" y="25"/>
                  </a:cubicBezTo>
                  <a:cubicBezTo>
                    <a:pt x="535" y="26"/>
                    <a:pt x="535" y="26"/>
                    <a:pt x="535" y="26"/>
                  </a:cubicBezTo>
                  <a:cubicBezTo>
                    <a:pt x="536" y="26"/>
                    <a:pt x="536" y="26"/>
                    <a:pt x="536" y="26"/>
                  </a:cubicBezTo>
                  <a:cubicBezTo>
                    <a:pt x="536" y="27"/>
                    <a:pt x="536" y="27"/>
                    <a:pt x="536" y="27"/>
                  </a:cubicBezTo>
                  <a:cubicBezTo>
                    <a:pt x="536" y="28"/>
                    <a:pt x="536" y="28"/>
                    <a:pt x="536" y="28"/>
                  </a:cubicBezTo>
                  <a:cubicBezTo>
                    <a:pt x="537" y="27"/>
                    <a:pt x="537" y="27"/>
                    <a:pt x="537" y="27"/>
                  </a:cubicBezTo>
                  <a:cubicBezTo>
                    <a:pt x="537" y="27"/>
                    <a:pt x="537" y="27"/>
                    <a:pt x="537" y="27"/>
                  </a:cubicBezTo>
                  <a:cubicBezTo>
                    <a:pt x="538" y="27"/>
                    <a:pt x="538" y="27"/>
                    <a:pt x="538" y="27"/>
                  </a:cubicBezTo>
                  <a:cubicBezTo>
                    <a:pt x="538" y="28"/>
                    <a:pt x="538" y="28"/>
                    <a:pt x="538" y="28"/>
                  </a:cubicBezTo>
                  <a:cubicBezTo>
                    <a:pt x="539" y="29"/>
                    <a:pt x="539" y="29"/>
                    <a:pt x="539" y="29"/>
                  </a:cubicBezTo>
                  <a:cubicBezTo>
                    <a:pt x="540" y="30"/>
                    <a:pt x="540" y="30"/>
                    <a:pt x="540" y="30"/>
                  </a:cubicBezTo>
                  <a:cubicBezTo>
                    <a:pt x="541" y="30"/>
                    <a:pt x="541" y="30"/>
                    <a:pt x="541" y="30"/>
                  </a:cubicBezTo>
                  <a:cubicBezTo>
                    <a:pt x="540" y="31"/>
                    <a:pt x="540" y="31"/>
                    <a:pt x="540" y="31"/>
                  </a:cubicBezTo>
                  <a:cubicBezTo>
                    <a:pt x="539" y="32"/>
                    <a:pt x="539" y="32"/>
                    <a:pt x="539" y="32"/>
                  </a:cubicBezTo>
                  <a:cubicBezTo>
                    <a:pt x="538" y="33"/>
                    <a:pt x="538" y="33"/>
                    <a:pt x="538" y="33"/>
                  </a:cubicBezTo>
                  <a:cubicBezTo>
                    <a:pt x="537" y="34"/>
                    <a:pt x="537" y="34"/>
                    <a:pt x="537" y="34"/>
                  </a:cubicBezTo>
                  <a:cubicBezTo>
                    <a:pt x="536" y="36"/>
                    <a:pt x="536" y="36"/>
                    <a:pt x="536" y="36"/>
                  </a:cubicBezTo>
                  <a:cubicBezTo>
                    <a:pt x="535" y="36"/>
                    <a:pt x="535" y="36"/>
                    <a:pt x="535" y="36"/>
                  </a:cubicBezTo>
                  <a:cubicBezTo>
                    <a:pt x="533" y="37"/>
                    <a:pt x="533" y="37"/>
                    <a:pt x="533" y="37"/>
                  </a:cubicBezTo>
                  <a:cubicBezTo>
                    <a:pt x="532" y="37"/>
                    <a:pt x="532" y="37"/>
                    <a:pt x="532" y="37"/>
                  </a:cubicBezTo>
                  <a:cubicBezTo>
                    <a:pt x="531" y="37"/>
                    <a:pt x="531" y="37"/>
                    <a:pt x="531" y="37"/>
                  </a:cubicBezTo>
                  <a:cubicBezTo>
                    <a:pt x="531" y="38"/>
                    <a:pt x="531" y="38"/>
                    <a:pt x="531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29" y="39"/>
                    <a:pt x="529" y="39"/>
                    <a:pt x="529" y="39"/>
                  </a:cubicBezTo>
                  <a:cubicBezTo>
                    <a:pt x="528" y="39"/>
                    <a:pt x="528" y="39"/>
                    <a:pt x="528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5" y="40"/>
                    <a:pt x="525" y="40"/>
                    <a:pt x="525" y="40"/>
                  </a:cubicBezTo>
                  <a:cubicBezTo>
                    <a:pt x="524" y="41"/>
                    <a:pt x="524" y="41"/>
                    <a:pt x="524" y="41"/>
                  </a:cubicBezTo>
                  <a:cubicBezTo>
                    <a:pt x="522" y="41"/>
                    <a:pt x="522" y="41"/>
                    <a:pt x="522" y="41"/>
                  </a:cubicBezTo>
                  <a:cubicBezTo>
                    <a:pt x="521" y="42"/>
                    <a:pt x="521" y="42"/>
                    <a:pt x="521" y="42"/>
                  </a:cubicBezTo>
                  <a:cubicBezTo>
                    <a:pt x="520" y="42"/>
                    <a:pt x="520" y="42"/>
                    <a:pt x="520" y="42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7" y="45"/>
                    <a:pt x="517" y="45"/>
                    <a:pt x="517" y="45"/>
                  </a:cubicBezTo>
                  <a:cubicBezTo>
                    <a:pt x="515" y="45"/>
                    <a:pt x="515" y="45"/>
                    <a:pt x="515" y="45"/>
                  </a:cubicBezTo>
                  <a:cubicBezTo>
                    <a:pt x="515" y="45"/>
                    <a:pt x="515" y="46"/>
                    <a:pt x="514" y="46"/>
                  </a:cubicBezTo>
                  <a:cubicBezTo>
                    <a:pt x="514" y="46"/>
                    <a:pt x="513" y="46"/>
                    <a:pt x="513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0" y="49"/>
                    <a:pt x="510" y="49"/>
                    <a:pt x="510" y="49"/>
                  </a:cubicBezTo>
                  <a:cubicBezTo>
                    <a:pt x="507" y="50"/>
                    <a:pt x="507" y="50"/>
                    <a:pt x="507" y="50"/>
                  </a:cubicBezTo>
                  <a:cubicBezTo>
                    <a:pt x="506" y="52"/>
                    <a:pt x="506" y="52"/>
                    <a:pt x="506" y="52"/>
                  </a:cubicBezTo>
                  <a:cubicBezTo>
                    <a:pt x="505" y="52"/>
                    <a:pt x="505" y="52"/>
                    <a:pt x="505" y="52"/>
                  </a:cubicBezTo>
                  <a:cubicBezTo>
                    <a:pt x="505" y="52"/>
                    <a:pt x="504" y="52"/>
                    <a:pt x="503" y="52"/>
                  </a:cubicBezTo>
                  <a:cubicBezTo>
                    <a:pt x="501" y="52"/>
                    <a:pt x="501" y="52"/>
                    <a:pt x="501" y="52"/>
                  </a:cubicBezTo>
                  <a:cubicBezTo>
                    <a:pt x="500" y="53"/>
                    <a:pt x="500" y="53"/>
                    <a:pt x="500" y="53"/>
                  </a:cubicBezTo>
                  <a:cubicBezTo>
                    <a:pt x="499" y="54"/>
                    <a:pt x="499" y="54"/>
                    <a:pt x="499" y="54"/>
                  </a:cubicBezTo>
                  <a:cubicBezTo>
                    <a:pt x="498" y="55"/>
                    <a:pt x="498" y="55"/>
                    <a:pt x="498" y="55"/>
                  </a:cubicBezTo>
                  <a:cubicBezTo>
                    <a:pt x="496" y="56"/>
                    <a:pt x="496" y="56"/>
                    <a:pt x="496" y="56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2" y="58"/>
                    <a:pt x="492" y="58"/>
                    <a:pt x="492" y="58"/>
                  </a:cubicBezTo>
                  <a:cubicBezTo>
                    <a:pt x="491" y="59"/>
                    <a:pt x="491" y="59"/>
                    <a:pt x="491" y="59"/>
                  </a:cubicBezTo>
                  <a:cubicBezTo>
                    <a:pt x="491" y="60"/>
                    <a:pt x="491" y="60"/>
                    <a:pt x="491" y="60"/>
                  </a:cubicBezTo>
                  <a:cubicBezTo>
                    <a:pt x="490" y="61"/>
                    <a:pt x="490" y="61"/>
                    <a:pt x="490" y="61"/>
                  </a:cubicBezTo>
                  <a:cubicBezTo>
                    <a:pt x="488" y="62"/>
                    <a:pt x="488" y="62"/>
                    <a:pt x="488" y="62"/>
                  </a:cubicBezTo>
                  <a:cubicBezTo>
                    <a:pt x="487" y="62"/>
                    <a:pt x="487" y="62"/>
                    <a:pt x="487" y="62"/>
                  </a:cubicBezTo>
                  <a:cubicBezTo>
                    <a:pt x="487" y="62"/>
                    <a:pt x="488" y="64"/>
                    <a:pt x="489" y="63"/>
                  </a:cubicBezTo>
                  <a:cubicBezTo>
                    <a:pt x="490" y="62"/>
                    <a:pt x="490" y="62"/>
                    <a:pt x="490" y="62"/>
                  </a:cubicBezTo>
                  <a:cubicBezTo>
                    <a:pt x="492" y="61"/>
                    <a:pt x="492" y="61"/>
                    <a:pt x="492" y="61"/>
                  </a:cubicBezTo>
                  <a:cubicBezTo>
                    <a:pt x="494" y="60"/>
                    <a:pt x="494" y="60"/>
                    <a:pt x="494" y="60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8"/>
                    <a:pt x="497" y="58"/>
                  </a:cubicBezTo>
                  <a:cubicBezTo>
                    <a:pt x="499" y="58"/>
                    <a:pt x="499" y="58"/>
                    <a:pt x="499" y="58"/>
                  </a:cubicBezTo>
                  <a:cubicBezTo>
                    <a:pt x="502" y="58"/>
                    <a:pt x="502" y="58"/>
                    <a:pt x="502" y="58"/>
                  </a:cubicBezTo>
                  <a:cubicBezTo>
                    <a:pt x="504" y="57"/>
                    <a:pt x="504" y="57"/>
                    <a:pt x="504" y="57"/>
                  </a:cubicBezTo>
                  <a:cubicBezTo>
                    <a:pt x="507" y="56"/>
                    <a:pt x="507" y="56"/>
                    <a:pt x="507" y="56"/>
                  </a:cubicBezTo>
                  <a:cubicBezTo>
                    <a:pt x="510" y="56"/>
                    <a:pt x="510" y="56"/>
                    <a:pt x="510" y="56"/>
                  </a:cubicBezTo>
                  <a:cubicBezTo>
                    <a:pt x="511" y="54"/>
                    <a:pt x="511" y="54"/>
                    <a:pt x="511" y="54"/>
                  </a:cubicBezTo>
                  <a:cubicBezTo>
                    <a:pt x="514" y="53"/>
                    <a:pt x="514" y="53"/>
                    <a:pt x="514" y="53"/>
                  </a:cubicBezTo>
                  <a:cubicBezTo>
                    <a:pt x="515" y="54"/>
                    <a:pt x="515" y="54"/>
                    <a:pt x="515" y="54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9" y="52"/>
                    <a:pt x="519" y="52"/>
                    <a:pt x="519" y="52"/>
                  </a:cubicBezTo>
                  <a:cubicBezTo>
                    <a:pt x="522" y="52"/>
                    <a:pt x="522" y="52"/>
                    <a:pt x="522" y="52"/>
                  </a:cubicBezTo>
                  <a:cubicBezTo>
                    <a:pt x="523" y="51"/>
                    <a:pt x="523" y="51"/>
                    <a:pt x="523" y="51"/>
                  </a:cubicBezTo>
                  <a:cubicBezTo>
                    <a:pt x="521" y="51"/>
                    <a:pt x="521" y="51"/>
                    <a:pt x="521" y="51"/>
                  </a:cubicBezTo>
                  <a:cubicBezTo>
                    <a:pt x="519" y="51"/>
                    <a:pt x="519" y="51"/>
                    <a:pt x="519" y="51"/>
                  </a:cubicBezTo>
                  <a:cubicBezTo>
                    <a:pt x="517" y="51"/>
                    <a:pt x="517" y="51"/>
                    <a:pt x="517" y="51"/>
                  </a:cubicBezTo>
                  <a:cubicBezTo>
                    <a:pt x="515" y="51"/>
                    <a:pt x="515" y="51"/>
                    <a:pt x="515" y="51"/>
                  </a:cubicBezTo>
                  <a:cubicBezTo>
                    <a:pt x="516" y="50"/>
                    <a:pt x="516" y="50"/>
                    <a:pt x="516" y="50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8" y="47"/>
                    <a:pt x="518" y="47"/>
                    <a:pt x="518" y="47"/>
                  </a:cubicBezTo>
                  <a:cubicBezTo>
                    <a:pt x="521" y="47"/>
                    <a:pt x="521" y="47"/>
                    <a:pt x="521" y="47"/>
                  </a:cubicBezTo>
                  <a:cubicBezTo>
                    <a:pt x="523" y="48"/>
                    <a:pt x="523" y="48"/>
                    <a:pt x="523" y="48"/>
                  </a:cubicBezTo>
                  <a:cubicBezTo>
                    <a:pt x="524" y="49"/>
                    <a:pt x="524" y="49"/>
                    <a:pt x="524" y="49"/>
                  </a:cubicBezTo>
                  <a:cubicBezTo>
                    <a:pt x="525" y="47"/>
                    <a:pt x="525" y="47"/>
                    <a:pt x="525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9"/>
                    <a:pt x="526" y="49"/>
                    <a:pt x="526" y="49"/>
                  </a:cubicBezTo>
                  <a:cubicBezTo>
                    <a:pt x="527" y="50"/>
                    <a:pt x="527" y="50"/>
                    <a:pt x="527" y="50"/>
                  </a:cubicBezTo>
                  <a:cubicBezTo>
                    <a:pt x="527" y="50"/>
                    <a:pt x="528" y="50"/>
                    <a:pt x="528" y="50"/>
                  </a:cubicBezTo>
                  <a:cubicBezTo>
                    <a:pt x="528" y="51"/>
                    <a:pt x="530" y="52"/>
                    <a:pt x="530" y="52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4" y="52"/>
                    <a:pt x="534" y="52"/>
                    <a:pt x="534" y="52"/>
                  </a:cubicBezTo>
                  <a:cubicBezTo>
                    <a:pt x="535" y="50"/>
                    <a:pt x="535" y="50"/>
                    <a:pt x="535" y="50"/>
                  </a:cubicBezTo>
                  <a:cubicBezTo>
                    <a:pt x="536" y="48"/>
                    <a:pt x="536" y="48"/>
                    <a:pt x="536" y="48"/>
                  </a:cubicBezTo>
                  <a:cubicBezTo>
                    <a:pt x="540" y="52"/>
                    <a:pt x="540" y="52"/>
                    <a:pt x="540" y="52"/>
                  </a:cubicBezTo>
                  <a:cubicBezTo>
                    <a:pt x="538" y="53"/>
                    <a:pt x="538" y="53"/>
                    <a:pt x="538" y="53"/>
                  </a:cubicBezTo>
                  <a:cubicBezTo>
                    <a:pt x="540" y="56"/>
                    <a:pt x="540" y="56"/>
                    <a:pt x="540" y="56"/>
                  </a:cubicBezTo>
                  <a:cubicBezTo>
                    <a:pt x="540" y="57"/>
                    <a:pt x="540" y="57"/>
                    <a:pt x="540" y="57"/>
                  </a:cubicBezTo>
                  <a:cubicBezTo>
                    <a:pt x="543" y="56"/>
                    <a:pt x="543" y="56"/>
                    <a:pt x="543" y="56"/>
                  </a:cubicBezTo>
                  <a:cubicBezTo>
                    <a:pt x="541" y="55"/>
                    <a:pt x="541" y="55"/>
                    <a:pt x="541" y="55"/>
                  </a:cubicBezTo>
                  <a:cubicBezTo>
                    <a:pt x="541" y="54"/>
                    <a:pt x="541" y="54"/>
                    <a:pt x="541" y="54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45" y="53"/>
                    <a:pt x="545" y="53"/>
                    <a:pt x="545" y="53"/>
                  </a:cubicBezTo>
                  <a:cubicBezTo>
                    <a:pt x="547" y="52"/>
                    <a:pt x="547" y="52"/>
                    <a:pt x="547" y="52"/>
                  </a:cubicBezTo>
                  <a:cubicBezTo>
                    <a:pt x="550" y="52"/>
                    <a:pt x="550" y="52"/>
                    <a:pt x="550" y="52"/>
                  </a:cubicBezTo>
                  <a:cubicBezTo>
                    <a:pt x="553" y="51"/>
                    <a:pt x="553" y="51"/>
                    <a:pt x="553" y="51"/>
                  </a:cubicBezTo>
                  <a:cubicBezTo>
                    <a:pt x="556" y="52"/>
                    <a:pt x="556" y="52"/>
                    <a:pt x="556" y="52"/>
                  </a:cubicBezTo>
                  <a:cubicBezTo>
                    <a:pt x="561" y="52"/>
                    <a:pt x="561" y="52"/>
                    <a:pt x="561" y="52"/>
                  </a:cubicBezTo>
                  <a:cubicBezTo>
                    <a:pt x="564" y="52"/>
                    <a:pt x="564" y="52"/>
                    <a:pt x="564" y="52"/>
                  </a:cubicBezTo>
                  <a:cubicBezTo>
                    <a:pt x="567" y="53"/>
                    <a:pt x="567" y="53"/>
                    <a:pt x="567" y="53"/>
                  </a:cubicBezTo>
                  <a:cubicBezTo>
                    <a:pt x="570" y="53"/>
                    <a:pt x="570" y="53"/>
                    <a:pt x="570" y="53"/>
                  </a:cubicBezTo>
                  <a:cubicBezTo>
                    <a:pt x="572" y="53"/>
                    <a:pt x="572" y="53"/>
                    <a:pt x="572" y="53"/>
                  </a:cubicBezTo>
                  <a:cubicBezTo>
                    <a:pt x="574" y="53"/>
                    <a:pt x="574" y="53"/>
                    <a:pt x="574" y="53"/>
                  </a:cubicBezTo>
                  <a:cubicBezTo>
                    <a:pt x="574" y="54"/>
                    <a:pt x="574" y="54"/>
                    <a:pt x="574" y="54"/>
                  </a:cubicBezTo>
                  <a:cubicBezTo>
                    <a:pt x="574" y="54"/>
                    <a:pt x="572" y="55"/>
                    <a:pt x="571" y="55"/>
                  </a:cubicBezTo>
                  <a:cubicBezTo>
                    <a:pt x="571" y="55"/>
                    <a:pt x="570" y="56"/>
                    <a:pt x="570" y="56"/>
                  </a:cubicBezTo>
                  <a:cubicBezTo>
                    <a:pt x="571" y="57"/>
                    <a:pt x="571" y="57"/>
                    <a:pt x="571" y="57"/>
                  </a:cubicBezTo>
                  <a:cubicBezTo>
                    <a:pt x="573" y="59"/>
                    <a:pt x="573" y="59"/>
                    <a:pt x="573" y="59"/>
                  </a:cubicBezTo>
                  <a:cubicBezTo>
                    <a:pt x="577" y="59"/>
                    <a:pt x="577" y="59"/>
                    <a:pt x="577" y="59"/>
                  </a:cubicBezTo>
                  <a:cubicBezTo>
                    <a:pt x="578" y="59"/>
                    <a:pt x="578" y="59"/>
                    <a:pt x="578" y="59"/>
                  </a:cubicBezTo>
                  <a:cubicBezTo>
                    <a:pt x="579" y="58"/>
                    <a:pt x="579" y="58"/>
                    <a:pt x="579" y="58"/>
                  </a:cubicBezTo>
                  <a:cubicBezTo>
                    <a:pt x="580" y="58"/>
                    <a:pt x="580" y="58"/>
                    <a:pt x="580" y="58"/>
                  </a:cubicBezTo>
                  <a:cubicBezTo>
                    <a:pt x="581" y="58"/>
                    <a:pt x="581" y="58"/>
                    <a:pt x="581" y="58"/>
                  </a:cubicBezTo>
                  <a:cubicBezTo>
                    <a:pt x="582" y="60"/>
                    <a:pt x="582" y="60"/>
                    <a:pt x="582" y="60"/>
                  </a:cubicBezTo>
                  <a:cubicBezTo>
                    <a:pt x="585" y="60"/>
                    <a:pt x="585" y="60"/>
                    <a:pt x="585" y="60"/>
                  </a:cubicBezTo>
                  <a:cubicBezTo>
                    <a:pt x="587" y="60"/>
                    <a:pt x="587" y="60"/>
                    <a:pt x="587" y="60"/>
                  </a:cubicBezTo>
                  <a:cubicBezTo>
                    <a:pt x="591" y="60"/>
                    <a:pt x="591" y="60"/>
                    <a:pt x="591" y="60"/>
                  </a:cubicBezTo>
                  <a:cubicBezTo>
                    <a:pt x="591" y="60"/>
                    <a:pt x="592" y="60"/>
                    <a:pt x="593" y="60"/>
                  </a:cubicBezTo>
                  <a:cubicBezTo>
                    <a:pt x="594" y="60"/>
                    <a:pt x="596" y="60"/>
                    <a:pt x="596" y="60"/>
                  </a:cubicBezTo>
                  <a:cubicBezTo>
                    <a:pt x="597" y="59"/>
                    <a:pt x="597" y="59"/>
                    <a:pt x="597" y="59"/>
                  </a:cubicBezTo>
                  <a:cubicBezTo>
                    <a:pt x="600" y="60"/>
                    <a:pt x="600" y="60"/>
                    <a:pt x="600" y="60"/>
                  </a:cubicBezTo>
                  <a:cubicBezTo>
                    <a:pt x="601" y="60"/>
                    <a:pt x="601" y="60"/>
                    <a:pt x="601" y="60"/>
                  </a:cubicBezTo>
                  <a:cubicBezTo>
                    <a:pt x="602" y="58"/>
                    <a:pt x="602" y="58"/>
                    <a:pt x="602" y="58"/>
                  </a:cubicBezTo>
                  <a:cubicBezTo>
                    <a:pt x="604" y="58"/>
                    <a:pt x="604" y="58"/>
                    <a:pt x="604" y="58"/>
                  </a:cubicBezTo>
                  <a:cubicBezTo>
                    <a:pt x="602" y="55"/>
                    <a:pt x="602" y="55"/>
                    <a:pt x="602" y="55"/>
                  </a:cubicBezTo>
                  <a:cubicBezTo>
                    <a:pt x="602" y="54"/>
                    <a:pt x="602" y="54"/>
                    <a:pt x="602" y="54"/>
                  </a:cubicBezTo>
                  <a:cubicBezTo>
                    <a:pt x="602" y="52"/>
                    <a:pt x="602" y="52"/>
                    <a:pt x="602" y="52"/>
                  </a:cubicBezTo>
                  <a:cubicBezTo>
                    <a:pt x="603" y="51"/>
                    <a:pt x="603" y="51"/>
                    <a:pt x="603" y="51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0"/>
                    <a:pt x="606" y="50"/>
                    <a:pt x="606" y="50"/>
                  </a:cubicBezTo>
                  <a:cubicBezTo>
                    <a:pt x="609" y="50"/>
                    <a:pt x="609" y="50"/>
                    <a:pt x="609" y="50"/>
                  </a:cubicBezTo>
                  <a:cubicBezTo>
                    <a:pt x="611" y="51"/>
                    <a:pt x="611" y="51"/>
                    <a:pt x="611" y="51"/>
                  </a:cubicBezTo>
                  <a:cubicBezTo>
                    <a:pt x="613" y="52"/>
                    <a:pt x="613" y="52"/>
                    <a:pt x="613" y="52"/>
                  </a:cubicBezTo>
                  <a:cubicBezTo>
                    <a:pt x="613" y="54"/>
                    <a:pt x="613" y="54"/>
                    <a:pt x="613" y="54"/>
                  </a:cubicBezTo>
                  <a:cubicBezTo>
                    <a:pt x="613" y="54"/>
                    <a:pt x="614" y="52"/>
                    <a:pt x="615" y="53"/>
                  </a:cubicBezTo>
                  <a:cubicBezTo>
                    <a:pt x="616" y="54"/>
                    <a:pt x="616" y="54"/>
                    <a:pt x="616" y="54"/>
                  </a:cubicBezTo>
                  <a:cubicBezTo>
                    <a:pt x="617" y="54"/>
                    <a:pt x="617" y="54"/>
                    <a:pt x="617" y="54"/>
                  </a:cubicBezTo>
                  <a:cubicBezTo>
                    <a:pt x="618" y="54"/>
                    <a:pt x="618" y="54"/>
                    <a:pt x="618" y="54"/>
                  </a:cubicBezTo>
                  <a:cubicBezTo>
                    <a:pt x="620" y="54"/>
                    <a:pt x="620" y="54"/>
                    <a:pt x="620" y="54"/>
                  </a:cubicBezTo>
                  <a:cubicBezTo>
                    <a:pt x="621" y="55"/>
                    <a:pt x="621" y="55"/>
                    <a:pt x="621" y="55"/>
                  </a:cubicBezTo>
                  <a:cubicBezTo>
                    <a:pt x="622" y="54"/>
                    <a:pt x="622" y="54"/>
                    <a:pt x="622" y="54"/>
                  </a:cubicBezTo>
                  <a:cubicBezTo>
                    <a:pt x="623" y="53"/>
                    <a:pt x="623" y="53"/>
                    <a:pt x="623" y="53"/>
                  </a:cubicBezTo>
                  <a:cubicBezTo>
                    <a:pt x="628" y="53"/>
                    <a:pt x="628" y="53"/>
                    <a:pt x="628" y="53"/>
                  </a:cubicBezTo>
                  <a:cubicBezTo>
                    <a:pt x="629" y="54"/>
                    <a:pt x="629" y="54"/>
                    <a:pt x="629" y="54"/>
                  </a:cubicBezTo>
                  <a:cubicBezTo>
                    <a:pt x="630" y="54"/>
                    <a:pt x="630" y="54"/>
                    <a:pt x="630" y="54"/>
                  </a:cubicBezTo>
                  <a:cubicBezTo>
                    <a:pt x="631" y="56"/>
                    <a:pt x="631" y="56"/>
                    <a:pt x="631" y="56"/>
                  </a:cubicBezTo>
                  <a:cubicBezTo>
                    <a:pt x="633" y="57"/>
                    <a:pt x="633" y="57"/>
                    <a:pt x="633" y="57"/>
                  </a:cubicBezTo>
                  <a:cubicBezTo>
                    <a:pt x="635" y="58"/>
                    <a:pt x="635" y="58"/>
                    <a:pt x="635" y="58"/>
                  </a:cubicBezTo>
                  <a:cubicBezTo>
                    <a:pt x="636" y="59"/>
                    <a:pt x="636" y="59"/>
                    <a:pt x="636" y="59"/>
                  </a:cubicBezTo>
                  <a:cubicBezTo>
                    <a:pt x="636" y="60"/>
                    <a:pt x="636" y="60"/>
                    <a:pt x="636" y="60"/>
                  </a:cubicBezTo>
                  <a:cubicBezTo>
                    <a:pt x="634" y="60"/>
                    <a:pt x="634" y="60"/>
                    <a:pt x="634" y="60"/>
                  </a:cubicBezTo>
                  <a:cubicBezTo>
                    <a:pt x="634" y="61"/>
                    <a:pt x="634" y="61"/>
                    <a:pt x="634" y="61"/>
                  </a:cubicBezTo>
                  <a:cubicBezTo>
                    <a:pt x="637" y="61"/>
                    <a:pt x="637" y="61"/>
                    <a:pt x="637" y="61"/>
                  </a:cubicBezTo>
                  <a:cubicBezTo>
                    <a:pt x="638" y="62"/>
                    <a:pt x="638" y="62"/>
                    <a:pt x="638" y="62"/>
                  </a:cubicBezTo>
                  <a:cubicBezTo>
                    <a:pt x="637" y="64"/>
                    <a:pt x="637" y="64"/>
                    <a:pt x="637" y="64"/>
                  </a:cubicBezTo>
                  <a:cubicBezTo>
                    <a:pt x="638" y="64"/>
                    <a:pt x="638" y="64"/>
                    <a:pt x="638" y="64"/>
                  </a:cubicBezTo>
                  <a:cubicBezTo>
                    <a:pt x="635" y="65"/>
                    <a:pt x="635" y="65"/>
                    <a:pt x="635" y="65"/>
                  </a:cubicBezTo>
                  <a:cubicBezTo>
                    <a:pt x="635" y="65"/>
                    <a:pt x="635" y="65"/>
                    <a:pt x="635" y="65"/>
                  </a:cubicBezTo>
                  <a:cubicBezTo>
                    <a:pt x="634" y="65"/>
                    <a:pt x="634" y="65"/>
                    <a:pt x="634" y="65"/>
                  </a:cubicBezTo>
                  <a:cubicBezTo>
                    <a:pt x="635" y="66"/>
                    <a:pt x="635" y="66"/>
                    <a:pt x="635" y="66"/>
                  </a:cubicBezTo>
                  <a:cubicBezTo>
                    <a:pt x="636" y="66"/>
                    <a:pt x="636" y="66"/>
                    <a:pt x="636" y="66"/>
                  </a:cubicBezTo>
                  <a:cubicBezTo>
                    <a:pt x="639" y="66"/>
                    <a:pt x="639" y="66"/>
                    <a:pt x="639" y="66"/>
                  </a:cubicBezTo>
                  <a:cubicBezTo>
                    <a:pt x="639" y="68"/>
                    <a:pt x="639" y="68"/>
                    <a:pt x="639" y="68"/>
                  </a:cubicBezTo>
                  <a:cubicBezTo>
                    <a:pt x="640" y="69"/>
                    <a:pt x="640" y="69"/>
                    <a:pt x="640" y="69"/>
                  </a:cubicBezTo>
                  <a:cubicBezTo>
                    <a:pt x="639" y="70"/>
                    <a:pt x="639" y="70"/>
                    <a:pt x="639" y="70"/>
                  </a:cubicBezTo>
                  <a:cubicBezTo>
                    <a:pt x="638" y="71"/>
                    <a:pt x="638" y="71"/>
                    <a:pt x="638" y="71"/>
                  </a:cubicBezTo>
                  <a:cubicBezTo>
                    <a:pt x="637" y="71"/>
                    <a:pt x="637" y="71"/>
                    <a:pt x="637" y="71"/>
                  </a:cubicBezTo>
                  <a:cubicBezTo>
                    <a:pt x="636" y="71"/>
                    <a:pt x="636" y="71"/>
                    <a:pt x="636" y="71"/>
                  </a:cubicBezTo>
                  <a:cubicBezTo>
                    <a:pt x="634" y="70"/>
                    <a:pt x="634" y="70"/>
                    <a:pt x="634" y="70"/>
                  </a:cubicBezTo>
                  <a:cubicBezTo>
                    <a:pt x="632" y="69"/>
                    <a:pt x="632" y="69"/>
                    <a:pt x="632" y="69"/>
                  </a:cubicBezTo>
                  <a:cubicBezTo>
                    <a:pt x="632" y="71"/>
                    <a:pt x="632" y="71"/>
                    <a:pt x="632" y="71"/>
                  </a:cubicBezTo>
                  <a:cubicBezTo>
                    <a:pt x="634" y="72"/>
                    <a:pt x="634" y="72"/>
                    <a:pt x="634" y="72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35" y="74"/>
                    <a:pt x="635" y="74"/>
                    <a:pt x="635" y="74"/>
                  </a:cubicBezTo>
                  <a:cubicBezTo>
                    <a:pt x="637" y="74"/>
                    <a:pt x="637" y="74"/>
                    <a:pt x="637" y="74"/>
                  </a:cubicBezTo>
                  <a:cubicBezTo>
                    <a:pt x="637" y="72"/>
                    <a:pt x="637" y="72"/>
                    <a:pt x="637" y="72"/>
                  </a:cubicBezTo>
                  <a:cubicBezTo>
                    <a:pt x="639" y="74"/>
                    <a:pt x="639" y="74"/>
                    <a:pt x="639" y="74"/>
                  </a:cubicBezTo>
                  <a:cubicBezTo>
                    <a:pt x="638" y="75"/>
                    <a:pt x="638" y="75"/>
                    <a:pt x="638" y="75"/>
                  </a:cubicBezTo>
                  <a:cubicBezTo>
                    <a:pt x="637" y="75"/>
                    <a:pt x="637" y="75"/>
                    <a:pt x="637" y="75"/>
                  </a:cubicBezTo>
                  <a:cubicBezTo>
                    <a:pt x="638" y="77"/>
                    <a:pt x="638" y="77"/>
                    <a:pt x="638" y="77"/>
                  </a:cubicBezTo>
                  <a:cubicBezTo>
                    <a:pt x="639" y="78"/>
                    <a:pt x="639" y="78"/>
                    <a:pt x="639" y="78"/>
                  </a:cubicBezTo>
                  <a:cubicBezTo>
                    <a:pt x="641" y="81"/>
                    <a:pt x="641" y="81"/>
                    <a:pt x="641" y="81"/>
                  </a:cubicBezTo>
                  <a:cubicBezTo>
                    <a:pt x="643" y="83"/>
                    <a:pt x="643" y="83"/>
                    <a:pt x="643" y="83"/>
                  </a:cubicBezTo>
                  <a:cubicBezTo>
                    <a:pt x="645" y="82"/>
                    <a:pt x="645" y="82"/>
                    <a:pt x="645" y="82"/>
                  </a:cubicBezTo>
                  <a:cubicBezTo>
                    <a:pt x="647" y="84"/>
                    <a:pt x="647" y="84"/>
                    <a:pt x="647" y="84"/>
                  </a:cubicBezTo>
                  <a:cubicBezTo>
                    <a:pt x="648" y="84"/>
                    <a:pt x="648" y="84"/>
                    <a:pt x="648" y="84"/>
                  </a:cubicBezTo>
                  <a:cubicBezTo>
                    <a:pt x="649" y="85"/>
                    <a:pt x="649" y="85"/>
                    <a:pt x="649" y="85"/>
                  </a:cubicBezTo>
                  <a:cubicBezTo>
                    <a:pt x="651" y="86"/>
                    <a:pt x="651" y="86"/>
                    <a:pt x="651" y="86"/>
                  </a:cubicBezTo>
                  <a:cubicBezTo>
                    <a:pt x="652" y="85"/>
                    <a:pt x="652" y="85"/>
                    <a:pt x="652" y="85"/>
                  </a:cubicBezTo>
                  <a:cubicBezTo>
                    <a:pt x="652" y="85"/>
                    <a:pt x="652" y="84"/>
                    <a:pt x="653" y="83"/>
                  </a:cubicBezTo>
                  <a:cubicBezTo>
                    <a:pt x="654" y="82"/>
                    <a:pt x="655" y="81"/>
                    <a:pt x="655" y="81"/>
                  </a:cubicBezTo>
                  <a:cubicBezTo>
                    <a:pt x="655" y="81"/>
                    <a:pt x="655" y="81"/>
                    <a:pt x="655" y="81"/>
                  </a:cubicBezTo>
                  <a:cubicBezTo>
                    <a:pt x="657" y="79"/>
                    <a:pt x="657" y="79"/>
                    <a:pt x="657" y="79"/>
                  </a:cubicBezTo>
                  <a:cubicBezTo>
                    <a:pt x="657" y="76"/>
                    <a:pt x="657" y="76"/>
                    <a:pt x="657" y="76"/>
                  </a:cubicBezTo>
                  <a:cubicBezTo>
                    <a:pt x="660" y="73"/>
                    <a:pt x="660" y="73"/>
                    <a:pt x="660" y="73"/>
                  </a:cubicBezTo>
                  <a:cubicBezTo>
                    <a:pt x="661" y="72"/>
                    <a:pt x="661" y="72"/>
                    <a:pt x="661" y="72"/>
                  </a:cubicBezTo>
                  <a:cubicBezTo>
                    <a:pt x="662" y="75"/>
                    <a:pt x="662" y="75"/>
                    <a:pt x="662" y="75"/>
                  </a:cubicBezTo>
                  <a:cubicBezTo>
                    <a:pt x="664" y="77"/>
                    <a:pt x="664" y="77"/>
                    <a:pt x="664" y="77"/>
                  </a:cubicBezTo>
                  <a:cubicBezTo>
                    <a:pt x="666" y="77"/>
                    <a:pt x="666" y="77"/>
                    <a:pt x="666" y="77"/>
                  </a:cubicBezTo>
                  <a:cubicBezTo>
                    <a:pt x="669" y="78"/>
                    <a:pt x="669" y="78"/>
                    <a:pt x="669" y="78"/>
                  </a:cubicBezTo>
                  <a:cubicBezTo>
                    <a:pt x="673" y="78"/>
                    <a:pt x="673" y="78"/>
                    <a:pt x="673" y="78"/>
                  </a:cubicBezTo>
                  <a:cubicBezTo>
                    <a:pt x="675" y="77"/>
                    <a:pt x="675" y="77"/>
                    <a:pt x="675" y="77"/>
                  </a:cubicBezTo>
                  <a:cubicBezTo>
                    <a:pt x="676" y="77"/>
                    <a:pt x="676" y="77"/>
                    <a:pt x="676" y="77"/>
                  </a:cubicBezTo>
                  <a:cubicBezTo>
                    <a:pt x="679" y="77"/>
                    <a:pt x="679" y="77"/>
                    <a:pt x="679" y="77"/>
                  </a:cubicBezTo>
                  <a:cubicBezTo>
                    <a:pt x="681" y="76"/>
                    <a:pt x="681" y="76"/>
                    <a:pt x="681" y="76"/>
                  </a:cubicBezTo>
                  <a:cubicBezTo>
                    <a:pt x="682" y="77"/>
                    <a:pt x="682" y="77"/>
                    <a:pt x="682" y="77"/>
                  </a:cubicBezTo>
                  <a:cubicBezTo>
                    <a:pt x="685" y="77"/>
                    <a:pt x="685" y="77"/>
                    <a:pt x="685" y="77"/>
                  </a:cubicBezTo>
                  <a:cubicBezTo>
                    <a:pt x="688" y="79"/>
                    <a:pt x="688" y="79"/>
                    <a:pt x="688" y="79"/>
                  </a:cubicBezTo>
                  <a:cubicBezTo>
                    <a:pt x="690" y="80"/>
                    <a:pt x="690" y="80"/>
                    <a:pt x="690" y="80"/>
                  </a:cubicBezTo>
                  <a:cubicBezTo>
                    <a:pt x="692" y="81"/>
                    <a:pt x="692" y="81"/>
                    <a:pt x="692" y="81"/>
                  </a:cubicBezTo>
                  <a:cubicBezTo>
                    <a:pt x="694" y="80"/>
                    <a:pt x="694" y="80"/>
                    <a:pt x="694" y="80"/>
                  </a:cubicBezTo>
                  <a:cubicBezTo>
                    <a:pt x="696" y="80"/>
                    <a:pt x="696" y="80"/>
                    <a:pt x="696" y="80"/>
                  </a:cubicBezTo>
                  <a:cubicBezTo>
                    <a:pt x="693" y="78"/>
                    <a:pt x="693" y="78"/>
                    <a:pt x="693" y="78"/>
                  </a:cubicBezTo>
                  <a:cubicBezTo>
                    <a:pt x="694" y="77"/>
                    <a:pt x="694" y="77"/>
                    <a:pt x="694" y="77"/>
                  </a:cubicBezTo>
                  <a:cubicBezTo>
                    <a:pt x="696" y="77"/>
                    <a:pt x="696" y="77"/>
                    <a:pt x="696" y="77"/>
                  </a:cubicBezTo>
                  <a:cubicBezTo>
                    <a:pt x="698" y="77"/>
                    <a:pt x="698" y="77"/>
                    <a:pt x="698" y="77"/>
                  </a:cubicBezTo>
                  <a:cubicBezTo>
                    <a:pt x="699" y="77"/>
                    <a:pt x="699" y="77"/>
                    <a:pt x="699" y="77"/>
                  </a:cubicBezTo>
                  <a:cubicBezTo>
                    <a:pt x="700" y="78"/>
                    <a:pt x="700" y="78"/>
                    <a:pt x="700" y="78"/>
                  </a:cubicBezTo>
                  <a:cubicBezTo>
                    <a:pt x="701" y="78"/>
                    <a:pt x="701" y="78"/>
                    <a:pt x="701" y="78"/>
                  </a:cubicBezTo>
                  <a:cubicBezTo>
                    <a:pt x="703" y="78"/>
                    <a:pt x="703" y="78"/>
                    <a:pt x="703" y="78"/>
                  </a:cubicBezTo>
                  <a:cubicBezTo>
                    <a:pt x="706" y="78"/>
                    <a:pt x="706" y="78"/>
                    <a:pt x="706" y="78"/>
                  </a:cubicBezTo>
                  <a:cubicBezTo>
                    <a:pt x="705" y="76"/>
                    <a:pt x="705" y="76"/>
                    <a:pt x="705" y="76"/>
                  </a:cubicBezTo>
                  <a:cubicBezTo>
                    <a:pt x="704" y="74"/>
                    <a:pt x="704" y="74"/>
                    <a:pt x="704" y="74"/>
                  </a:cubicBezTo>
                  <a:cubicBezTo>
                    <a:pt x="703" y="72"/>
                    <a:pt x="703" y="72"/>
                    <a:pt x="703" y="72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705" y="71"/>
                    <a:pt x="705" y="71"/>
                    <a:pt x="705" y="71"/>
                  </a:cubicBezTo>
                  <a:cubicBezTo>
                    <a:pt x="706" y="69"/>
                    <a:pt x="706" y="69"/>
                    <a:pt x="706" y="69"/>
                  </a:cubicBezTo>
                  <a:cubicBezTo>
                    <a:pt x="705" y="69"/>
                    <a:pt x="705" y="69"/>
                    <a:pt x="705" y="69"/>
                  </a:cubicBezTo>
                  <a:cubicBezTo>
                    <a:pt x="703" y="69"/>
                    <a:pt x="703" y="69"/>
                    <a:pt x="703" y="69"/>
                  </a:cubicBezTo>
                  <a:cubicBezTo>
                    <a:pt x="703" y="70"/>
                    <a:pt x="703" y="70"/>
                    <a:pt x="703" y="70"/>
                  </a:cubicBezTo>
                  <a:cubicBezTo>
                    <a:pt x="700" y="69"/>
                    <a:pt x="700" y="69"/>
                    <a:pt x="700" y="69"/>
                  </a:cubicBezTo>
                  <a:cubicBezTo>
                    <a:pt x="701" y="67"/>
                    <a:pt x="701" y="67"/>
                    <a:pt x="701" y="67"/>
                  </a:cubicBezTo>
                  <a:cubicBezTo>
                    <a:pt x="702" y="66"/>
                    <a:pt x="702" y="66"/>
                    <a:pt x="702" y="66"/>
                  </a:cubicBezTo>
                  <a:cubicBezTo>
                    <a:pt x="704" y="66"/>
                    <a:pt x="704" y="66"/>
                    <a:pt x="704" y="66"/>
                  </a:cubicBezTo>
                  <a:cubicBezTo>
                    <a:pt x="706" y="66"/>
                    <a:pt x="706" y="66"/>
                    <a:pt x="706" y="66"/>
                  </a:cubicBezTo>
                  <a:cubicBezTo>
                    <a:pt x="709" y="66"/>
                    <a:pt x="709" y="66"/>
                    <a:pt x="709" y="66"/>
                  </a:cubicBezTo>
                  <a:cubicBezTo>
                    <a:pt x="711" y="65"/>
                    <a:pt x="711" y="65"/>
                    <a:pt x="711" y="65"/>
                  </a:cubicBezTo>
                  <a:cubicBezTo>
                    <a:pt x="712" y="64"/>
                    <a:pt x="712" y="64"/>
                    <a:pt x="712" y="64"/>
                  </a:cubicBezTo>
                  <a:cubicBezTo>
                    <a:pt x="711" y="62"/>
                    <a:pt x="711" y="62"/>
                    <a:pt x="711" y="62"/>
                  </a:cubicBezTo>
                  <a:cubicBezTo>
                    <a:pt x="711" y="61"/>
                    <a:pt x="711" y="61"/>
                    <a:pt x="711" y="61"/>
                  </a:cubicBezTo>
                  <a:cubicBezTo>
                    <a:pt x="713" y="61"/>
                    <a:pt x="713" y="61"/>
                    <a:pt x="713" y="61"/>
                  </a:cubicBezTo>
                  <a:cubicBezTo>
                    <a:pt x="716" y="62"/>
                    <a:pt x="716" y="62"/>
                    <a:pt x="716" y="62"/>
                  </a:cubicBezTo>
                  <a:cubicBezTo>
                    <a:pt x="717" y="64"/>
                    <a:pt x="717" y="64"/>
                    <a:pt x="717" y="64"/>
                  </a:cubicBezTo>
                  <a:cubicBezTo>
                    <a:pt x="720" y="63"/>
                    <a:pt x="720" y="63"/>
                    <a:pt x="720" y="63"/>
                  </a:cubicBezTo>
                  <a:cubicBezTo>
                    <a:pt x="726" y="63"/>
                    <a:pt x="726" y="63"/>
                    <a:pt x="726" y="63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36" y="65"/>
                    <a:pt x="736" y="65"/>
                    <a:pt x="736" y="65"/>
                  </a:cubicBezTo>
                  <a:cubicBezTo>
                    <a:pt x="739" y="65"/>
                    <a:pt x="739" y="65"/>
                    <a:pt x="739" y="65"/>
                  </a:cubicBezTo>
                  <a:cubicBezTo>
                    <a:pt x="743" y="66"/>
                    <a:pt x="743" y="66"/>
                    <a:pt x="743" y="66"/>
                  </a:cubicBezTo>
                  <a:cubicBezTo>
                    <a:pt x="746" y="67"/>
                    <a:pt x="746" y="67"/>
                    <a:pt x="746" y="67"/>
                  </a:cubicBezTo>
                  <a:cubicBezTo>
                    <a:pt x="747" y="68"/>
                    <a:pt x="747" y="68"/>
                    <a:pt x="747" y="68"/>
                  </a:cubicBezTo>
                  <a:cubicBezTo>
                    <a:pt x="744" y="68"/>
                    <a:pt x="744" y="68"/>
                    <a:pt x="744" y="68"/>
                  </a:cubicBezTo>
                  <a:cubicBezTo>
                    <a:pt x="740" y="68"/>
                    <a:pt x="740" y="68"/>
                    <a:pt x="740" y="68"/>
                  </a:cubicBezTo>
                  <a:cubicBezTo>
                    <a:pt x="739" y="66"/>
                    <a:pt x="739" y="66"/>
                    <a:pt x="739" y="66"/>
                  </a:cubicBezTo>
                  <a:cubicBezTo>
                    <a:pt x="736" y="67"/>
                    <a:pt x="736" y="67"/>
                    <a:pt x="736" y="67"/>
                  </a:cubicBezTo>
                  <a:cubicBezTo>
                    <a:pt x="736" y="68"/>
                    <a:pt x="736" y="68"/>
                    <a:pt x="736" y="68"/>
                  </a:cubicBezTo>
                  <a:cubicBezTo>
                    <a:pt x="734" y="69"/>
                    <a:pt x="734" y="69"/>
                    <a:pt x="734" y="69"/>
                  </a:cubicBezTo>
                  <a:cubicBezTo>
                    <a:pt x="733" y="69"/>
                    <a:pt x="733" y="69"/>
                    <a:pt x="733" y="69"/>
                  </a:cubicBezTo>
                  <a:cubicBezTo>
                    <a:pt x="735" y="70"/>
                    <a:pt x="735" y="70"/>
                    <a:pt x="735" y="70"/>
                  </a:cubicBezTo>
                  <a:cubicBezTo>
                    <a:pt x="737" y="69"/>
                    <a:pt x="737" y="69"/>
                    <a:pt x="737" y="69"/>
                  </a:cubicBezTo>
                  <a:cubicBezTo>
                    <a:pt x="739" y="69"/>
                    <a:pt x="739" y="69"/>
                    <a:pt x="739" y="69"/>
                  </a:cubicBezTo>
                  <a:cubicBezTo>
                    <a:pt x="740" y="69"/>
                    <a:pt x="740" y="69"/>
                    <a:pt x="740" y="69"/>
                  </a:cubicBezTo>
                  <a:cubicBezTo>
                    <a:pt x="742" y="70"/>
                    <a:pt x="742" y="70"/>
                    <a:pt x="742" y="70"/>
                  </a:cubicBezTo>
                  <a:cubicBezTo>
                    <a:pt x="742" y="72"/>
                    <a:pt x="742" y="72"/>
                    <a:pt x="742" y="72"/>
                  </a:cubicBezTo>
                  <a:cubicBezTo>
                    <a:pt x="739" y="73"/>
                    <a:pt x="739" y="73"/>
                    <a:pt x="739" y="73"/>
                  </a:cubicBezTo>
                  <a:cubicBezTo>
                    <a:pt x="737" y="73"/>
                    <a:pt x="737" y="73"/>
                    <a:pt x="737" y="73"/>
                  </a:cubicBezTo>
                  <a:cubicBezTo>
                    <a:pt x="737" y="74"/>
                    <a:pt x="737" y="74"/>
                    <a:pt x="737" y="74"/>
                  </a:cubicBezTo>
                  <a:cubicBezTo>
                    <a:pt x="738" y="75"/>
                    <a:pt x="738" y="75"/>
                    <a:pt x="738" y="75"/>
                  </a:cubicBezTo>
                  <a:cubicBezTo>
                    <a:pt x="741" y="75"/>
                    <a:pt x="741" y="75"/>
                    <a:pt x="741" y="75"/>
                  </a:cubicBezTo>
                  <a:cubicBezTo>
                    <a:pt x="743" y="73"/>
                    <a:pt x="743" y="73"/>
                    <a:pt x="743" y="73"/>
                  </a:cubicBezTo>
                  <a:cubicBezTo>
                    <a:pt x="746" y="72"/>
                    <a:pt x="746" y="72"/>
                    <a:pt x="746" y="72"/>
                  </a:cubicBezTo>
                  <a:cubicBezTo>
                    <a:pt x="749" y="69"/>
                    <a:pt x="749" y="69"/>
                    <a:pt x="749" y="69"/>
                  </a:cubicBezTo>
                  <a:cubicBezTo>
                    <a:pt x="751" y="68"/>
                    <a:pt x="751" y="68"/>
                    <a:pt x="751" y="68"/>
                  </a:cubicBezTo>
                  <a:cubicBezTo>
                    <a:pt x="754" y="68"/>
                    <a:pt x="754" y="68"/>
                    <a:pt x="754" y="68"/>
                  </a:cubicBezTo>
                  <a:cubicBezTo>
                    <a:pt x="756" y="68"/>
                    <a:pt x="756" y="68"/>
                    <a:pt x="756" y="68"/>
                  </a:cubicBezTo>
                  <a:cubicBezTo>
                    <a:pt x="760" y="68"/>
                    <a:pt x="760" y="68"/>
                    <a:pt x="760" y="68"/>
                  </a:cubicBezTo>
                  <a:cubicBezTo>
                    <a:pt x="762" y="68"/>
                    <a:pt x="762" y="68"/>
                    <a:pt x="762" y="68"/>
                  </a:cubicBezTo>
                  <a:cubicBezTo>
                    <a:pt x="764" y="69"/>
                    <a:pt x="764" y="69"/>
                    <a:pt x="764" y="69"/>
                  </a:cubicBezTo>
                  <a:cubicBezTo>
                    <a:pt x="766" y="70"/>
                    <a:pt x="766" y="70"/>
                    <a:pt x="766" y="70"/>
                  </a:cubicBezTo>
                  <a:cubicBezTo>
                    <a:pt x="767" y="71"/>
                    <a:pt x="767" y="71"/>
                    <a:pt x="767" y="71"/>
                  </a:cubicBezTo>
                  <a:cubicBezTo>
                    <a:pt x="769" y="73"/>
                    <a:pt x="769" y="73"/>
                    <a:pt x="769" y="73"/>
                  </a:cubicBezTo>
                  <a:cubicBezTo>
                    <a:pt x="767" y="74"/>
                    <a:pt x="767" y="74"/>
                    <a:pt x="767" y="74"/>
                  </a:cubicBezTo>
                  <a:cubicBezTo>
                    <a:pt x="766" y="74"/>
                    <a:pt x="766" y="74"/>
                    <a:pt x="766" y="74"/>
                  </a:cubicBezTo>
                  <a:cubicBezTo>
                    <a:pt x="765" y="74"/>
                    <a:pt x="765" y="74"/>
                    <a:pt x="765" y="74"/>
                  </a:cubicBezTo>
                  <a:cubicBezTo>
                    <a:pt x="764" y="74"/>
                    <a:pt x="764" y="74"/>
                    <a:pt x="764" y="74"/>
                  </a:cubicBezTo>
                  <a:cubicBezTo>
                    <a:pt x="763" y="75"/>
                    <a:pt x="763" y="75"/>
                    <a:pt x="763" y="75"/>
                  </a:cubicBezTo>
                  <a:cubicBezTo>
                    <a:pt x="761" y="74"/>
                    <a:pt x="761" y="74"/>
                    <a:pt x="761" y="74"/>
                  </a:cubicBezTo>
                  <a:cubicBezTo>
                    <a:pt x="761" y="75"/>
                    <a:pt x="761" y="75"/>
                    <a:pt x="761" y="75"/>
                  </a:cubicBezTo>
                  <a:cubicBezTo>
                    <a:pt x="762" y="75"/>
                    <a:pt x="762" y="75"/>
                    <a:pt x="762" y="75"/>
                  </a:cubicBezTo>
                  <a:cubicBezTo>
                    <a:pt x="764" y="75"/>
                    <a:pt x="764" y="75"/>
                    <a:pt x="764" y="75"/>
                  </a:cubicBezTo>
                  <a:cubicBezTo>
                    <a:pt x="765" y="76"/>
                    <a:pt x="765" y="76"/>
                    <a:pt x="765" y="76"/>
                  </a:cubicBezTo>
                  <a:cubicBezTo>
                    <a:pt x="765" y="76"/>
                    <a:pt x="766" y="75"/>
                    <a:pt x="767" y="76"/>
                  </a:cubicBezTo>
                  <a:cubicBezTo>
                    <a:pt x="768" y="77"/>
                    <a:pt x="769" y="77"/>
                    <a:pt x="769" y="77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2" y="78"/>
                    <a:pt x="772" y="78"/>
                    <a:pt x="772" y="78"/>
                  </a:cubicBezTo>
                  <a:cubicBezTo>
                    <a:pt x="772" y="79"/>
                    <a:pt x="772" y="79"/>
                    <a:pt x="772" y="79"/>
                  </a:cubicBezTo>
                  <a:cubicBezTo>
                    <a:pt x="771" y="80"/>
                    <a:pt x="771" y="80"/>
                    <a:pt x="771" y="80"/>
                  </a:cubicBezTo>
                  <a:cubicBezTo>
                    <a:pt x="774" y="79"/>
                    <a:pt x="774" y="79"/>
                    <a:pt x="774" y="79"/>
                  </a:cubicBezTo>
                  <a:cubicBezTo>
                    <a:pt x="776" y="79"/>
                    <a:pt x="776" y="79"/>
                    <a:pt x="776" y="79"/>
                  </a:cubicBezTo>
                  <a:cubicBezTo>
                    <a:pt x="779" y="81"/>
                    <a:pt x="779" y="81"/>
                    <a:pt x="779" y="81"/>
                  </a:cubicBezTo>
                  <a:cubicBezTo>
                    <a:pt x="781" y="82"/>
                    <a:pt x="781" y="82"/>
                    <a:pt x="781" y="82"/>
                  </a:cubicBezTo>
                  <a:cubicBezTo>
                    <a:pt x="781" y="83"/>
                    <a:pt x="781" y="83"/>
                    <a:pt x="781" y="83"/>
                  </a:cubicBezTo>
                  <a:cubicBezTo>
                    <a:pt x="780" y="83"/>
                    <a:pt x="780" y="83"/>
                    <a:pt x="780" y="83"/>
                  </a:cubicBezTo>
                  <a:cubicBezTo>
                    <a:pt x="781" y="85"/>
                    <a:pt x="781" y="85"/>
                    <a:pt x="781" y="85"/>
                  </a:cubicBezTo>
                  <a:cubicBezTo>
                    <a:pt x="786" y="85"/>
                    <a:pt x="786" y="85"/>
                    <a:pt x="786" y="85"/>
                  </a:cubicBezTo>
                  <a:cubicBezTo>
                    <a:pt x="788" y="85"/>
                    <a:pt x="788" y="85"/>
                    <a:pt x="788" y="85"/>
                  </a:cubicBezTo>
                  <a:cubicBezTo>
                    <a:pt x="791" y="85"/>
                    <a:pt x="791" y="85"/>
                    <a:pt x="791" y="85"/>
                  </a:cubicBezTo>
                  <a:cubicBezTo>
                    <a:pt x="794" y="84"/>
                    <a:pt x="794" y="84"/>
                    <a:pt x="794" y="84"/>
                  </a:cubicBezTo>
                  <a:cubicBezTo>
                    <a:pt x="796" y="83"/>
                    <a:pt x="796" y="83"/>
                    <a:pt x="796" y="83"/>
                  </a:cubicBezTo>
                  <a:cubicBezTo>
                    <a:pt x="796" y="83"/>
                    <a:pt x="798" y="83"/>
                    <a:pt x="799" y="83"/>
                  </a:cubicBezTo>
                  <a:cubicBezTo>
                    <a:pt x="799" y="83"/>
                    <a:pt x="801" y="82"/>
                    <a:pt x="801" y="82"/>
                  </a:cubicBezTo>
                  <a:cubicBezTo>
                    <a:pt x="803" y="82"/>
                    <a:pt x="803" y="82"/>
                    <a:pt x="803" y="82"/>
                  </a:cubicBezTo>
                  <a:cubicBezTo>
                    <a:pt x="808" y="82"/>
                    <a:pt x="808" y="82"/>
                    <a:pt x="808" y="82"/>
                  </a:cubicBezTo>
                  <a:cubicBezTo>
                    <a:pt x="811" y="82"/>
                    <a:pt x="811" y="82"/>
                    <a:pt x="811" y="82"/>
                  </a:cubicBezTo>
                  <a:cubicBezTo>
                    <a:pt x="815" y="82"/>
                    <a:pt x="815" y="82"/>
                    <a:pt x="815" y="82"/>
                  </a:cubicBezTo>
                  <a:cubicBezTo>
                    <a:pt x="820" y="83"/>
                    <a:pt x="820" y="83"/>
                    <a:pt x="820" y="83"/>
                  </a:cubicBezTo>
                  <a:cubicBezTo>
                    <a:pt x="823" y="84"/>
                    <a:pt x="823" y="84"/>
                    <a:pt x="823" y="84"/>
                  </a:cubicBezTo>
                  <a:cubicBezTo>
                    <a:pt x="827" y="85"/>
                    <a:pt x="827" y="85"/>
                    <a:pt x="827" y="85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1" y="89"/>
                    <a:pt x="831" y="89"/>
                    <a:pt x="831" y="89"/>
                  </a:cubicBezTo>
                  <a:cubicBezTo>
                    <a:pt x="832" y="91"/>
                    <a:pt x="832" y="91"/>
                    <a:pt x="832" y="91"/>
                  </a:cubicBezTo>
                  <a:cubicBezTo>
                    <a:pt x="831" y="92"/>
                    <a:pt x="831" y="92"/>
                    <a:pt x="831" y="92"/>
                  </a:cubicBezTo>
                  <a:cubicBezTo>
                    <a:pt x="831" y="93"/>
                    <a:pt x="831" y="93"/>
                    <a:pt x="831" y="93"/>
                  </a:cubicBezTo>
                  <a:cubicBezTo>
                    <a:pt x="831" y="94"/>
                    <a:pt x="831" y="94"/>
                    <a:pt x="831" y="94"/>
                  </a:cubicBezTo>
                  <a:cubicBezTo>
                    <a:pt x="830" y="95"/>
                    <a:pt x="830" y="95"/>
                    <a:pt x="830" y="95"/>
                  </a:cubicBezTo>
                  <a:cubicBezTo>
                    <a:pt x="830" y="97"/>
                    <a:pt x="830" y="97"/>
                    <a:pt x="830" y="97"/>
                  </a:cubicBezTo>
                  <a:cubicBezTo>
                    <a:pt x="831" y="97"/>
                    <a:pt x="831" y="97"/>
                    <a:pt x="831" y="97"/>
                  </a:cubicBezTo>
                  <a:cubicBezTo>
                    <a:pt x="832" y="98"/>
                    <a:pt x="832" y="98"/>
                    <a:pt x="832" y="98"/>
                  </a:cubicBezTo>
                  <a:cubicBezTo>
                    <a:pt x="833" y="99"/>
                    <a:pt x="833" y="99"/>
                    <a:pt x="833" y="99"/>
                  </a:cubicBezTo>
                  <a:cubicBezTo>
                    <a:pt x="836" y="99"/>
                    <a:pt x="836" y="99"/>
                    <a:pt x="836" y="99"/>
                  </a:cubicBezTo>
                  <a:cubicBezTo>
                    <a:pt x="838" y="99"/>
                    <a:pt x="838" y="99"/>
                    <a:pt x="838" y="99"/>
                  </a:cubicBezTo>
                  <a:cubicBezTo>
                    <a:pt x="838" y="100"/>
                    <a:pt x="838" y="100"/>
                    <a:pt x="838" y="100"/>
                  </a:cubicBezTo>
                  <a:cubicBezTo>
                    <a:pt x="838" y="102"/>
                    <a:pt x="838" y="102"/>
                    <a:pt x="838" y="102"/>
                  </a:cubicBezTo>
                  <a:cubicBezTo>
                    <a:pt x="838" y="104"/>
                    <a:pt x="838" y="104"/>
                    <a:pt x="838" y="104"/>
                  </a:cubicBezTo>
                  <a:cubicBezTo>
                    <a:pt x="840" y="106"/>
                    <a:pt x="840" y="106"/>
                    <a:pt x="840" y="106"/>
                  </a:cubicBezTo>
                  <a:cubicBezTo>
                    <a:pt x="840" y="104"/>
                    <a:pt x="840" y="104"/>
                    <a:pt x="840" y="104"/>
                  </a:cubicBezTo>
                  <a:cubicBezTo>
                    <a:pt x="840" y="103"/>
                    <a:pt x="840" y="103"/>
                    <a:pt x="840" y="103"/>
                  </a:cubicBezTo>
                  <a:cubicBezTo>
                    <a:pt x="840" y="101"/>
                    <a:pt x="840" y="101"/>
                    <a:pt x="840" y="101"/>
                  </a:cubicBezTo>
                  <a:cubicBezTo>
                    <a:pt x="840" y="99"/>
                    <a:pt x="840" y="99"/>
                    <a:pt x="840" y="99"/>
                  </a:cubicBezTo>
                  <a:cubicBezTo>
                    <a:pt x="841" y="98"/>
                    <a:pt x="841" y="98"/>
                    <a:pt x="841" y="98"/>
                  </a:cubicBezTo>
                  <a:cubicBezTo>
                    <a:pt x="843" y="98"/>
                    <a:pt x="843" y="98"/>
                    <a:pt x="843" y="98"/>
                  </a:cubicBezTo>
                  <a:cubicBezTo>
                    <a:pt x="845" y="99"/>
                    <a:pt x="845" y="99"/>
                    <a:pt x="845" y="99"/>
                  </a:cubicBezTo>
                  <a:cubicBezTo>
                    <a:pt x="848" y="98"/>
                    <a:pt x="848" y="98"/>
                    <a:pt x="848" y="98"/>
                  </a:cubicBezTo>
                  <a:cubicBezTo>
                    <a:pt x="849" y="98"/>
                    <a:pt x="849" y="98"/>
                    <a:pt x="849" y="98"/>
                  </a:cubicBezTo>
                  <a:cubicBezTo>
                    <a:pt x="852" y="98"/>
                    <a:pt x="852" y="98"/>
                    <a:pt x="852" y="98"/>
                  </a:cubicBezTo>
                  <a:cubicBezTo>
                    <a:pt x="855" y="98"/>
                    <a:pt x="855" y="98"/>
                    <a:pt x="855" y="98"/>
                  </a:cubicBezTo>
                  <a:cubicBezTo>
                    <a:pt x="857" y="97"/>
                    <a:pt x="857" y="97"/>
                    <a:pt x="857" y="97"/>
                  </a:cubicBezTo>
                  <a:cubicBezTo>
                    <a:pt x="859" y="98"/>
                    <a:pt x="859" y="98"/>
                    <a:pt x="859" y="98"/>
                  </a:cubicBezTo>
                  <a:cubicBezTo>
                    <a:pt x="861" y="99"/>
                    <a:pt x="861" y="99"/>
                    <a:pt x="861" y="99"/>
                  </a:cubicBezTo>
                  <a:cubicBezTo>
                    <a:pt x="865" y="99"/>
                    <a:pt x="865" y="99"/>
                    <a:pt x="865" y="99"/>
                  </a:cubicBezTo>
                  <a:cubicBezTo>
                    <a:pt x="868" y="99"/>
                    <a:pt x="868" y="99"/>
                    <a:pt x="868" y="99"/>
                  </a:cubicBezTo>
                  <a:cubicBezTo>
                    <a:pt x="870" y="101"/>
                    <a:pt x="870" y="101"/>
                    <a:pt x="870" y="101"/>
                  </a:cubicBezTo>
                  <a:cubicBezTo>
                    <a:pt x="872" y="100"/>
                    <a:pt x="872" y="100"/>
                    <a:pt x="872" y="100"/>
                  </a:cubicBezTo>
                  <a:cubicBezTo>
                    <a:pt x="874" y="100"/>
                    <a:pt x="874" y="100"/>
                    <a:pt x="874" y="100"/>
                  </a:cubicBezTo>
                  <a:cubicBezTo>
                    <a:pt x="877" y="98"/>
                    <a:pt x="877" y="98"/>
                    <a:pt x="877" y="98"/>
                  </a:cubicBezTo>
                  <a:cubicBezTo>
                    <a:pt x="878" y="97"/>
                    <a:pt x="878" y="97"/>
                    <a:pt x="878" y="97"/>
                  </a:cubicBezTo>
                  <a:cubicBezTo>
                    <a:pt x="880" y="97"/>
                    <a:pt x="880" y="97"/>
                    <a:pt x="880" y="97"/>
                  </a:cubicBezTo>
                  <a:cubicBezTo>
                    <a:pt x="881" y="98"/>
                    <a:pt x="881" y="98"/>
                    <a:pt x="881" y="98"/>
                  </a:cubicBezTo>
                  <a:cubicBezTo>
                    <a:pt x="883" y="99"/>
                    <a:pt x="883" y="99"/>
                    <a:pt x="883" y="99"/>
                  </a:cubicBezTo>
                  <a:cubicBezTo>
                    <a:pt x="884" y="101"/>
                    <a:pt x="884" y="101"/>
                    <a:pt x="884" y="101"/>
                  </a:cubicBezTo>
                  <a:cubicBezTo>
                    <a:pt x="884" y="103"/>
                    <a:pt x="884" y="103"/>
                    <a:pt x="884" y="103"/>
                  </a:cubicBezTo>
                  <a:cubicBezTo>
                    <a:pt x="884" y="103"/>
                    <a:pt x="884" y="103"/>
                    <a:pt x="884" y="103"/>
                  </a:cubicBezTo>
                  <a:cubicBezTo>
                    <a:pt x="886" y="103"/>
                    <a:pt x="886" y="103"/>
                    <a:pt x="886" y="103"/>
                  </a:cubicBezTo>
                  <a:cubicBezTo>
                    <a:pt x="888" y="105"/>
                    <a:pt x="888" y="105"/>
                    <a:pt x="888" y="105"/>
                  </a:cubicBezTo>
                  <a:cubicBezTo>
                    <a:pt x="891" y="106"/>
                    <a:pt x="891" y="106"/>
                    <a:pt x="891" y="106"/>
                  </a:cubicBezTo>
                  <a:cubicBezTo>
                    <a:pt x="892" y="108"/>
                    <a:pt x="892" y="108"/>
                    <a:pt x="892" y="108"/>
                  </a:cubicBezTo>
                  <a:cubicBezTo>
                    <a:pt x="894" y="108"/>
                    <a:pt x="894" y="108"/>
                    <a:pt x="894" y="108"/>
                  </a:cubicBezTo>
                  <a:cubicBezTo>
                    <a:pt x="898" y="108"/>
                    <a:pt x="898" y="108"/>
                    <a:pt x="898" y="108"/>
                  </a:cubicBezTo>
                  <a:cubicBezTo>
                    <a:pt x="899" y="107"/>
                    <a:pt x="899" y="107"/>
                    <a:pt x="899" y="107"/>
                  </a:cubicBezTo>
                  <a:cubicBezTo>
                    <a:pt x="899" y="106"/>
                    <a:pt x="899" y="106"/>
                    <a:pt x="899" y="106"/>
                  </a:cubicBezTo>
                  <a:cubicBezTo>
                    <a:pt x="901" y="105"/>
                    <a:pt x="901" y="105"/>
                    <a:pt x="901" y="105"/>
                  </a:cubicBezTo>
                  <a:cubicBezTo>
                    <a:pt x="901" y="104"/>
                    <a:pt x="901" y="104"/>
                    <a:pt x="901" y="104"/>
                  </a:cubicBezTo>
                  <a:cubicBezTo>
                    <a:pt x="899" y="102"/>
                    <a:pt x="899" y="102"/>
                    <a:pt x="899" y="102"/>
                  </a:cubicBezTo>
                  <a:cubicBezTo>
                    <a:pt x="899" y="100"/>
                    <a:pt x="899" y="100"/>
                    <a:pt x="899" y="100"/>
                  </a:cubicBezTo>
                  <a:cubicBezTo>
                    <a:pt x="898" y="99"/>
                    <a:pt x="898" y="99"/>
                    <a:pt x="898" y="99"/>
                  </a:cubicBezTo>
                  <a:cubicBezTo>
                    <a:pt x="896" y="99"/>
                    <a:pt x="896" y="99"/>
                    <a:pt x="896" y="99"/>
                  </a:cubicBezTo>
                  <a:cubicBezTo>
                    <a:pt x="896" y="98"/>
                    <a:pt x="896" y="98"/>
                    <a:pt x="896" y="98"/>
                  </a:cubicBezTo>
                  <a:cubicBezTo>
                    <a:pt x="897" y="97"/>
                    <a:pt x="897" y="97"/>
                    <a:pt x="897" y="97"/>
                  </a:cubicBezTo>
                  <a:cubicBezTo>
                    <a:pt x="897" y="95"/>
                    <a:pt x="897" y="95"/>
                    <a:pt x="897" y="95"/>
                  </a:cubicBezTo>
                  <a:cubicBezTo>
                    <a:pt x="898" y="94"/>
                    <a:pt x="898" y="94"/>
                    <a:pt x="898" y="94"/>
                  </a:cubicBezTo>
                  <a:cubicBezTo>
                    <a:pt x="898" y="93"/>
                    <a:pt x="898" y="93"/>
                    <a:pt x="898" y="93"/>
                  </a:cubicBezTo>
                  <a:cubicBezTo>
                    <a:pt x="902" y="93"/>
                    <a:pt x="902" y="93"/>
                    <a:pt x="902" y="93"/>
                  </a:cubicBezTo>
                  <a:cubicBezTo>
                    <a:pt x="904" y="94"/>
                    <a:pt x="904" y="94"/>
                    <a:pt x="904" y="94"/>
                  </a:cubicBezTo>
                  <a:cubicBezTo>
                    <a:pt x="905" y="94"/>
                    <a:pt x="905" y="94"/>
                    <a:pt x="905" y="94"/>
                  </a:cubicBezTo>
                  <a:cubicBezTo>
                    <a:pt x="910" y="95"/>
                    <a:pt x="910" y="95"/>
                    <a:pt x="910" y="95"/>
                  </a:cubicBezTo>
                  <a:cubicBezTo>
                    <a:pt x="911" y="95"/>
                    <a:pt x="911" y="95"/>
                    <a:pt x="911" y="95"/>
                  </a:cubicBezTo>
                  <a:cubicBezTo>
                    <a:pt x="913" y="96"/>
                    <a:pt x="913" y="96"/>
                    <a:pt x="913" y="96"/>
                  </a:cubicBezTo>
                  <a:cubicBezTo>
                    <a:pt x="914" y="97"/>
                    <a:pt x="914" y="97"/>
                    <a:pt x="914" y="97"/>
                  </a:cubicBezTo>
                  <a:cubicBezTo>
                    <a:pt x="916" y="97"/>
                    <a:pt x="916" y="97"/>
                    <a:pt x="916" y="97"/>
                  </a:cubicBezTo>
                  <a:cubicBezTo>
                    <a:pt x="915" y="95"/>
                    <a:pt x="915" y="95"/>
                    <a:pt x="915" y="95"/>
                  </a:cubicBezTo>
                  <a:cubicBezTo>
                    <a:pt x="916" y="95"/>
                    <a:pt x="916" y="95"/>
                    <a:pt x="916" y="95"/>
                  </a:cubicBezTo>
                  <a:cubicBezTo>
                    <a:pt x="918" y="97"/>
                    <a:pt x="918" y="97"/>
                    <a:pt x="918" y="97"/>
                  </a:cubicBezTo>
                  <a:cubicBezTo>
                    <a:pt x="924" y="96"/>
                    <a:pt x="924" y="96"/>
                    <a:pt x="924" y="96"/>
                  </a:cubicBezTo>
                  <a:cubicBezTo>
                    <a:pt x="927" y="96"/>
                    <a:pt x="927" y="96"/>
                    <a:pt x="927" y="96"/>
                  </a:cubicBezTo>
                  <a:cubicBezTo>
                    <a:pt x="929" y="96"/>
                    <a:pt x="929" y="96"/>
                    <a:pt x="929" y="96"/>
                  </a:cubicBezTo>
                  <a:cubicBezTo>
                    <a:pt x="931" y="96"/>
                    <a:pt x="931" y="96"/>
                    <a:pt x="931" y="96"/>
                  </a:cubicBezTo>
                  <a:cubicBezTo>
                    <a:pt x="934" y="97"/>
                    <a:pt x="934" y="97"/>
                    <a:pt x="934" y="97"/>
                  </a:cubicBezTo>
                  <a:cubicBezTo>
                    <a:pt x="935" y="98"/>
                    <a:pt x="935" y="98"/>
                    <a:pt x="935" y="98"/>
                  </a:cubicBezTo>
                  <a:cubicBezTo>
                    <a:pt x="935" y="98"/>
                    <a:pt x="936" y="99"/>
                    <a:pt x="937" y="99"/>
                  </a:cubicBezTo>
                  <a:cubicBezTo>
                    <a:pt x="938" y="99"/>
                    <a:pt x="940" y="99"/>
                    <a:pt x="940" y="99"/>
                  </a:cubicBezTo>
                  <a:cubicBezTo>
                    <a:pt x="942" y="99"/>
                    <a:pt x="942" y="99"/>
                    <a:pt x="942" y="99"/>
                  </a:cubicBezTo>
                  <a:cubicBezTo>
                    <a:pt x="945" y="101"/>
                    <a:pt x="945" y="101"/>
                    <a:pt x="945" y="101"/>
                  </a:cubicBezTo>
                  <a:cubicBezTo>
                    <a:pt x="949" y="101"/>
                    <a:pt x="949" y="101"/>
                    <a:pt x="949" y="101"/>
                  </a:cubicBezTo>
                  <a:cubicBezTo>
                    <a:pt x="951" y="103"/>
                    <a:pt x="951" y="103"/>
                    <a:pt x="951" y="103"/>
                  </a:cubicBezTo>
                  <a:cubicBezTo>
                    <a:pt x="955" y="104"/>
                    <a:pt x="955" y="104"/>
                    <a:pt x="955" y="104"/>
                  </a:cubicBezTo>
                  <a:cubicBezTo>
                    <a:pt x="957" y="106"/>
                    <a:pt x="957" y="106"/>
                    <a:pt x="957" y="106"/>
                  </a:cubicBezTo>
                  <a:cubicBezTo>
                    <a:pt x="959" y="106"/>
                    <a:pt x="959" y="106"/>
                    <a:pt x="959" y="106"/>
                  </a:cubicBezTo>
                  <a:cubicBezTo>
                    <a:pt x="960" y="107"/>
                    <a:pt x="960" y="107"/>
                    <a:pt x="960" y="107"/>
                  </a:cubicBezTo>
                  <a:cubicBezTo>
                    <a:pt x="962" y="109"/>
                    <a:pt x="962" y="109"/>
                    <a:pt x="962" y="109"/>
                  </a:cubicBezTo>
                  <a:cubicBezTo>
                    <a:pt x="964" y="109"/>
                    <a:pt x="964" y="109"/>
                    <a:pt x="964" y="109"/>
                  </a:cubicBezTo>
                  <a:cubicBezTo>
                    <a:pt x="965" y="110"/>
                    <a:pt x="965" y="110"/>
                    <a:pt x="965" y="110"/>
                  </a:cubicBezTo>
                  <a:cubicBezTo>
                    <a:pt x="967" y="112"/>
                    <a:pt x="967" y="112"/>
                    <a:pt x="967" y="112"/>
                  </a:cubicBezTo>
                  <a:cubicBezTo>
                    <a:pt x="970" y="112"/>
                    <a:pt x="970" y="112"/>
                    <a:pt x="970" y="112"/>
                  </a:cubicBezTo>
                  <a:cubicBezTo>
                    <a:pt x="974" y="114"/>
                    <a:pt x="974" y="114"/>
                    <a:pt x="974" y="114"/>
                  </a:cubicBezTo>
                  <a:cubicBezTo>
                    <a:pt x="977" y="116"/>
                    <a:pt x="977" y="116"/>
                    <a:pt x="977" y="116"/>
                  </a:cubicBezTo>
                  <a:cubicBezTo>
                    <a:pt x="981" y="117"/>
                    <a:pt x="981" y="117"/>
                    <a:pt x="981" y="117"/>
                  </a:cubicBezTo>
                  <a:cubicBezTo>
                    <a:pt x="985" y="120"/>
                    <a:pt x="985" y="120"/>
                    <a:pt x="985" y="120"/>
                  </a:cubicBezTo>
                  <a:cubicBezTo>
                    <a:pt x="987" y="122"/>
                    <a:pt x="987" y="122"/>
                    <a:pt x="987" y="122"/>
                  </a:cubicBezTo>
                  <a:cubicBezTo>
                    <a:pt x="986" y="123"/>
                    <a:pt x="986" y="123"/>
                    <a:pt x="986" y="123"/>
                  </a:cubicBezTo>
                  <a:cubicBezTo>
                    <a:pt x="987" y="123"/>
                    <a:pt x="987" y="123"/>
                    <a:pt x="987" y="123"/>
                  </a:cubicBezTo>
                  <a:cubicBezTo>
                    <a:pt x="988" y="123"/>
                    <a:pt x="988" y="123"/>
                    <a:pt x="988" y="123"/>
                  </a:cubicBezTo>
                  <a:cubicBezTo>
                    <a:pt x="988" y="124"/>
                    <a:pt x="988" y="124"/>
                    <a:pt x="988" y="124"/>
                  </a:cubicBezTo>
                  <a:cubicBezTo>
                    <a:pt x="988" y="126"/>
                    <a:pt x="988" y="126"/>
                    <a:pt x="988" y="126"/>
                  </a:cubicBezTo>
                  <a:cubicBezTo>
                    <a:pt x="989" y="128"/>
                    <a:pt x="989" y="128"/>
                    <a:pt x="989" y="128"/>
                  </a:cubicBezTo>
                  <a:cubicBezTo>
                    <a:pt x="989" y="129"/>
                    <a:pt x="989" y="129"/>
                    <a:pt x="989" y="129"/>
                  </a:cubicBezTo>
                  <a:cubicBezTo>
                    <a:pt x="989" y="131"/>
                    <a:pt x="989" y="131"/>
                    <a:pt x="989" y="131"/>
                  </a:cubicBezTo>
                  <a:cubicBezTo>
                    <a:pt x="990" y="131"/>
                    <a:pt x="990" y="131"/>
                    <a:pt x="990" y="131"/>
                  </a:cubicBezTo>
                  <a:cubicBezTo>
                    <a:pt x="991" y="133"/>
                    <a:pt x="991" y="133"/>
                    <a:pt x="991" y="133"/>
                  </a:cubicBezTo>
                  <a:cubicBezTo>
                    <a:pt x="992" y="134"/>
                    <a:pt x="992" y="134"/>
                    <a:pt x="992" y="134"/>
                  </a:cubicBezTo>
                  <a:cubicBezTo>
                    <a:pt x="993" y="133"/>
                    <a:pt x="993" y="133"/>
                    <a:pt x="993" y="133"/>
                  </a:cubicBezTo>
                  <a:cubicBezTo>
                    <a:pt x="994" y="133"/>
                    <a:pt x="994" y="133"/>
                    <a:pt x="994" y="133"/>
                  </a:cubicBezTo>
                  <a:cubicBezTo>
                    <a:pt x="994" y="135"/>
                    <a:pt x="994" y="135"/>
                    <a:pt x="994" y="135"/>
                  </a:cubicBezTo>
                  <a:cubicBezTo>
                    <a:pt x="995" y="134"/>
                    <a:pt x="995" y="134"/>
                    <a:pt x="995" y="134"/>
                  </a:cubicBezTo>
                  <a:cubicBezTo>
                    <a:pt x="994" y="132"/>
                    <a:pt x="994" y="132"/>
                    <a:pt x="994" y="132"/>
                  </a:cubicBezTo>
                  <a:cubicBezTo>
                    <a:pt x="993" y="131"/>
                    <a:pt x="993" y="131"/>
                    <a:pt x="993" y="131"/>
                  </a:cubicBezTo>
                  <a:cubicBezTo>
                    <a:pt x="994" y="131"/>
                    <a:pt x="994" y="131"/>
                    <a:pt x="994" y="131"/>
                  </a:cubicBezTo>
                  <a:cubicBezTo>
                    <a:pt x="993" y="128"/>
                    <a:pt x="993" y="128"/>
                    <a:pt x="993" y="128"/>
                  </a:cubicBezTo>
                  <a:cubicBezTo>
                    <a:pt x="992" y="126"/>
                    <a:pt x="992" y="126"/>
                    <a:pt x="992" y="126"/>
                  </a:cubicBezTo>
                  <a:cubicBezTo>
                    <a:pt x="991" y="126"/>
                    <a:pt x="991" y="126"/>
                    <a:pt x="991" y="126"/>
                  </a:cubicBezTo>
                  <a:cubicBezTo>
                    <a:pt x="999" y="126"/>
                    <a:pt x="999" y="126"/>
                    <a:pt x="999" y="126"/>
                  </a:cubicBezTo>
                  <a:cubicBezTo>
                    <a:pt x="998" y="128"/>
                    <a:pt x="998" y="128"/>
                    <a:pt x="998" y="128"/>
                  </a:cubicBezTo>
                  <a:cubicBezTo>
                    <a:pt x="998" y="129"/>
                    <a:pt x="998" y="129"/>
                    <a:pt x="998" y="129"/>
                  </a:cubicBezTo>
                  <a:cubicBezTo>
                    <a:pt x="1000" y="129"/>
                    <a:pt x="1000" y="129"/>
                    <a:pt x="1000" y="129"/>
                  </a:cubicBezTo>
                  <a:cubicBezTo>
                    <a:pt x="1001" y="127"/>
                    <a:pt x="1001" y="127"/>
                    <a:pt x="1001" y="127"/>
                  </a:cubicBezTo>
                  <a:cubicBezTo>
                    <a:pt x="1002" y="128"/>
                    <a:pt x="1002" y="128"/>
                    <a:pt x="1002" y="128"/>
                  </a:cubicBezTo>
                  <a:cubicBezTo>
                    <a:pt x="1003" y="127"/>
                    <a:pt x="1003" y="127"/>
                    <a:pt x="1003" y="127"/>
                  </a:cubicBezTo>
                  <a:cubicBezTo>
                    <a:pt x="1009" y="128"/>
                    <a:pt x="1009" y="128"/>
                    <a:pt x="1009" y="128"/>
                  </a:cubicBezTo>
                  <a:cubicBezTo>
                    <a:pt x="1009" y="129"/>
                    <a:pt x="1009" y="129"/>
                    <a:pt x="1009" y="129"/>
                  </a:cubicBezTo>
                  <a:cubicBezTo>
                    <a:pt x="1016" y="134"/>
                    <a:pt x="1016" y="134"/>
                    <a:pt x="1016" y="134"/>
                  </a:cubicBezTo>
                  <a:cubicBezTo>
                    <a:pt x="1018" y="136"/>
                    <a:pt x="1018" y="136"/>
                    <a:pt x="1018" y="136"/>
                  </a:cubicBezTo>
                  <a:cubicBezTo>
                    <a:pt x="1020" y="136"/>
                    <a:pt x="1020" y="136"/>
                    <a:pt x="1020" y="136"/>
                  </a:cubicBezTo>
                  <a:cubicBezTo>
                    <a:pt x="1021" y="136"/>
                    <a:pt x="1021" y="136"/>
                    <a:pt x="1021" y="136"/>
                  </a:cubicBezTo>
                  <a:cubicBezTo>
                    <a:pt x="1021" y="138"/>
                    <a:pt x="1021" y="138"/>
                    <a:pt x="1021" y="138"/>
                  </a:cubicBezTo>
                  <a:cubicBezTo>
                    <a:pt x="1018" y="138"/>
                    <a:pt x="1018" y="138"/>
                    <a:pt x="1018" y="138"/>
                  </a:cubicBezTo>
                  <a:cubicBezTo>
                    <a:pt x="1017" y="139"/>
                    <a:pt x="1017" y="139"/>
                    <a:pt x="1017" y="139"/>
                  </a:cubicBezTo>
                  <a:cubicBezTo>
                    <a:pt x="1016" y="141"/>
                    <a:pt x="1016" y="141"/>
                    <a:pt x="1016" y="141"/>
                  </a:cubicBezTo>
                  <a:cubicBezTo>
                    <a:pt x="1011" y="140"/>
                    <a:pt x="1011" y="140"/>
                    <a:pt x="1011" y="140"/>
                  </a:cubicBezTo>
                  <a:cubicBezTo>
                    <a:pt x="1011" y="140"/>
                    <a:pt x="1011" y="140"/>
                    <a:pt x="1011" y="140"/>
                  </a:cubicBezTo>
                  <a:cubicBezTo>
                    <a:pt x="1013" y="142"/>
                    <a:pt x="1013" y="142"/>
                    <a:pt x="1013" y="142"/>
                  </a:cubicBezTo>
                  <a:cubicBezTo>
                    <a:pt x="1013" y="142"/>
                    <a:pt x="1012" y="142"/>
                    <a:pt x="1011" y="142"/>
                  </a:cubicBezTo>
                  <a:cubicBezTo>
                    <a:pt x="1009" y="142"/>
                    <a:pt x="1008" y="142"/>
                    <a:pt x="1008" y="142"/>
                  </a:cubicBezTo>
                  <a:cubicBezTo>
                    <a:pt x="1007" y="142"/>
                    <a:pt x="1007" y="142"/>
                    <a:pt x="1007" y="142"/>
                  </a:cubicBezTo>
                  <a:cubicBezTo>
                    <a:pt x="1004" y="142"/>
                    <a:pt x="1004" y="142"/>
                    <a:pt x="1004" y="142"/>
                  </a:cubicBezTo>
                  <a:cubicBezTo>
                    <a:pt x="1004" y="141"/>
                    <a:pt x="1004" y="141"/>
                    <a:pt x="1004" y="141"/>
                  </a:cubicBezTo>
                  <a:cubicBezTo>
                    <a:pt x="1002" y="141"/>
                    <a:pt x="1002" y="141"/>
                    <a:pt x="1002" y="141"/>
                  </a:cubicBezTo>
                  <a:cubicBezTo>
                    <a:pt x="1003" y="143"/>
                    <a:pt x="1003" y="143"/>
                    <a:pt x="1003" y="143"/>
                  </a:cubicBezTo>
                  <a:cubicBezTo>
                    <a:pt x="1005" y="143"/>
                    <a:pt x="1005" y="143"/>
                    <a:pt x="1005" y="143"/>
                  </a:cubicBezTo>
                  <a:cubicBezTo>
                    <a:pt x="1005" y="144"/>
                    <a:pt x="1005" y="144"/>
                    <a:pt x="1005" y="144"/>
                  </a:cubicBezTo>
                  <a:cubicBezTo>
                    <a:pt x="1005" y="145"/>
                    <a:pt x="1005" y="145"/>
                    <a:pt x="1005" y="145"/>
                  </a:cubicBezTo>
                  <a:cubicBezTo>
                    <a:pt x="1004" y="146"/>
                    <a:pt x="1004" y="146"/>
                    <a:pt x="1004" y="146"/>
                  </a:cubicBezTo>
                  <a:cubicBezTo>
                    <a:pt x="1005" y="146"/>
                    <a:pt x="1005" y="146"/>
                    <a:pt x="1005" y="146"/>
                  </a:cubicBezTo>
                  <a:cubicBezTo>
                    <a:pt x="1005" y="147"/>
                    <a:pt x="1005" y="147"/>
                    <a:pt x="1005" y="147"/>
                  </a:cubicBezTo>
                  <a:cubicBezTo>
                    <a:pt x="1004" y="149"/>
                    <a:pt x="1004" y="149"/>
                    <a:pt x="1004" y="149"/>
                  </a:cubicBezTo>
                  <a:cubicBezTo>
                    <a:pt x="1000" y="150"/>
                    <a:pt x="1000" y="150"/>
                    <a:pt x="1000" y="150"/>
                  </a:cubicBezTo>
                  <a:cubicBezTo>
                    <a:pt x="1001" y="151"/>
                    <a:pt x="1001" y="151"/>
                    <a:pt x="1001" y="151"/>
                  </a:cubicBezTo>
                  <a:cubicBezTo>
                    <a:pt x="1003" y="153"/>
                    <a:pt x="1003" y="153"/>
                    <a:pt x="1003" y="153"/>
                  </a:cubicBezTo>
                  <a:cubicBezTo>
                    <a:pt x="1005" y="153"/>
                    <a:pt x="1005" y="153"/>
                    <a:pt x="1005" y="153"/>
                  </a:cubicBezTo>
                  <a:cubicBezTo>
                    <a:pt x="1004" y="154"/>
                    <a:pt x="1004" y="154"/>
                    <a:pt x="1004" y="154"/>
                  </a:cubicBezTo>
                  <a:cubicBezTo>
                    <a:pt x="1002" y="154"/>
                    <a:pt x="1002" y="154"/>
                    <a:pt x="1002" y="154"/>
                  </a:cubicBezTo>
                  <a:cubicBezTo>
                    <a:pt x="1001" y="155"/>
                    <a:pt x="1001" y="155"/>
                    <a:pt x="1001" y="155"/>
                  </a:cubicBezTo>
                  <a:cubicBezTo>
                    <a:pt x="999" y="154"/>
                    <a:pt x="999" y="154"/>
                    <a:pt x="999" y="154"/>
                  </a:cubicBezTo>
                  <a:cubicBezTo>
                    <a:pt x="999" y="153"/>
                    <a:pt x="999" y="153"/>
                    <a:pt x="999" y="153"/>
                  </a:cubicBezTo>
                  <a:cubicBezTo>
                    <a:pt x="998" y="152"/>
                    <a:pt x="998" y="152"/>
                    <a:pt x="998" y="152"/>
                  </a:cubicBezTo>
                  <a:cubicBezTo>
                    <a:pt x="998" y="154"/>
                    <a:pt x="998" y="154"/>
                    <a:pt x="998" y="154"/>
                  </a:cubicBezTo>
                  <a:cubicBezTo>
                    <a:pt x="995" y="154"/>
                    <a:pt x="995" y="154"/>
                    <a:pt x="995" y="154"/>
                  </a:cubicBezTo>
                  <a:cubicBezTo>
                    <a:pt x="995" y="154"/>
                    <a:pt x="995" y="153"/>
                    <a:pt x="994" y="153"/>
                  </a:cubicBezTo>
                  <a:cubicBezTo>
                    <a:pt x="993" y="152"/>
                    <a:pt x="993" y="152"/>
                    <a:pt x="993" y="152"/>
                  </a:cubicBezTo>
                  <a:cubicBezTo>
                    <a:pt x="991" y="151"/>
                    <a:pt x="991" y="151"/>
                    <a:pt x="991" y="151"/>
                  </a:cubicBezTo>
                  <a:cubicBezTo>
                    <a:pt x="988" y="150"/>
                    <a:pt x="988" y="150"/>
                    <a:pt x="988" y="150"/>
                  </a:cubicBezTo>
                  <a:cubicBezTo>
                    <a:pt x="984" y="149"/>
                    <a:pt x="984" y="149"/>
                    <a:pt x="984" y="149"/>
                  </a:cubicBezTo>
                  <a:cubicBezTo>
                    <a:pt x="984" y="148"/>
                    <a:pt x="984" y="148"/>
                    <a:pt x="984" y="148"/>
                  </a:cubicBezTo>
                  <a:cubicBezTo>
                    <a:pt x="983" y="145"/>
                    <a:pt x="983" y="145"/>
                    <a:pt x="983" y="145"/>
                  </a:cubicBezTo>
                  <a:cubicBezTo>
                    <a:pt x="981" y="143"/>
                    <a:pt x="981" y="143"/>
                    <a:pt x="981" y="143"/>
                  </a:cubicBezTo>
                  <a:cubicBezTo>
                    <a:pt x="977" y="142"/>
                    <a:pt x="977" y="142"/>
                    <a:pt x="977" y="142"/>
                  </a:cubicBezTo>
                  <a:cubicBezTo>
                    <a:pt x="974" y="142"/>
                    <a:pt x="974" y="142"/>
                    <a:pt x="974" y="142"/>
                  </a:cubicBezTo>
                  <a:cubicBezTo>
                    <a:pt x="972" y="143"/>
                    <a:pt x="972" y="143"/>
                    <a:pt x="972" y="143"/>
                  </a:cubicBezTo>
                  <a:cubicBezTo>
                    <a:pt x="967" y="143"/>
                    <a:pt x="967" y="143"/>
                    <a:pt x="967" y="143"/>
                  </a:cubicBezTo>
                  <a:cubicBezTo>
                    <a:pt x="966" y="141"/>
                    <a:pt x="966" y="141"/>
                    <a:pt x="966" y="141"/>
                  </a:cubicBezTo>
                  <a:cubicBezTo>
                    <a:pt x="965" y="139"/>
                    <a:pt x="965" y="139"/>
                    <a:pt x="965" y="139"/>
                  </a:cubicBezTo>
                  <a:cubicBezTo>
                    <a:pt x="966" y="137"/>
                    <a:pt x="966" y="137"/>
                    <a:pt x="966" y="137"/>
                  </a:cubicBezTo>
                  <a:cubicBezTo>
                    <a:pt x="966" y="134"/>
                    <a:pt x="966" y="134"/>
                    <a:pt x="966" y="134"/>
                  </a:cubicBezTo>
                  <a:cubicBezTo>
                    <a:pt x="964" y="134"/>
                    <a:pt x="964" y="134"/>
                    <a:pt x="964" y="134"/>
                  </a:cubicBezTo>
                  <a:cubicBezTo>
                    <a:pt x="963" y="136"/>
                    <a:pt x="963" y="136"/>
                    <a:pt x="963" y="136"/>
                  </a:cubicBezTo>
                  <a:cubicBezTo>
                    <a:pt x="961" y="134"/>
                    <a:pt x="961" y="134"/>
                    <a:pt x="961" y="134"/>
                  </a:cubicBezTo>
                  <a:cubicBezTo>
                    <a:pt x="961" y="135"/>
                    <a:pt x="961" y="135"/>
                    <a:pt x="961" y="135"/>
                  </a:cubicBezTo>
                  <a:cubicBezTo>
                    <a:pt x="961" y="136"/>
                    <a:pt x="961" y="136"/>
                    <a:pt x="961" y="136"/>
                  </a:cubicBezTo>
                  <a:cubicBezTo>
                    <a:pt x="959" y="136"/>
                    <a:pt x="959" y="136"/>
                    <a:pt x="959" y="136"/>
                  </a:cubicBezTo>
                  <a:cubicBezTo>
                    <a:pt x="958" y="138"/>
                    <a:pt x="958" y="138"/>
                    <a:pt x="958" y="138"/>
                  </a:cubicBezTo>
                  <a:cubicBezTo>
                    <a:pt x="959" y="140"/>
                    <a:pt x="959" y="140"/>
                    <a:pt x="959" y="140"/>
                  </a:cubicBezTo>
                  <a:cubicBezTo>
                    <a:pt x="960" y="141"/>
                    <a:pt x="960" y="141"/>
                    <a:pt x="960" y="141"/>
                  </a:cubicBezTo>
                  <a:cubicBezTo>
                    <a:pt x="960" y="142"/>
                    <a:pt x="960" y="142"/>
                    <a:pt x="960" y="142"/>
                  </a:cubicBezTo>
                  <a:cubicBezTo>
                    <a:pt x="960" y="143"/>
                    <a:pt x="960" y="143"/>
                    <a:pt x="960" y="143"/>
                  </a:cubicBezTo>
                  <a:cubicBezTo>
                    <a:pt x="958" y="144"/>
                    <a:pt x="958" y="144"/>
                    <a:pt x="958" y="144"/>
                  </a:cubicBezTo>
                  <a:cubicBezTo>
                    <a:pt x="960" y="145"/>
                    <a:pt x="960" y="145"/>
                    <a:pt x="960" y="145"/>
                  </a:cubicBezTo>
                  <a:cubicBezTo>
                    <a:pt x="959" y="147"/>
                    <a:pt x="959" y="147"/>
                    <a:pt x="959" y="147"/>
                  </a:cubicBezTo>
                  <a:cubicBezTo>
                    <a:pt x="956" y="148"/>
                    <a:pt x="956" y="148"/>
                    <a:pt x="956" y="148"/>
                  </a:cubicBezTo>
                  <a:cubicBezTo>
                    <a:pt x="954" y="149"/>
                    <a:pt x="954" y="149"/>
                    <a:pt x="954" y="149"/>
                  </a:cubicBezTo>
                  <a:cubicBezTo>
                    <a:pt x="954" y="149"/>
                    <a:pt x="952" y="150"/>
                    <a:pt x="951" y="150"/>
                  </a:cubicBezTo>
                  <a:cubicBezTo>
                    <a:pt x="951" y="150"/>
                    <a:pt x="949" y="151"/>
                    <a:pt x="949" y="151"/>
                  </a:cubicBezTo>
                  <a:cubicBezTo>
                    <a:pt x="948" y="151"/>
                    <a:pt x="948" y="151"/>
                    <a:pt x="948" y="151"/>
                  </a:cubicBezTo>
                  <a:cubicBezTo>
                    <a:pt x="945" y="151"/>
                    <a:pt x="945" y="151"/>
                    <a:pt x="945" y="151"/>
                  </a:cubicBezTo>
                  <a:cubicBezTo>
                    <a:pt x="943" y="150"/>
                    <a:pt x="943" y="150"/>
                    <a:pt x="943" y="150"/>
                  </a:cubicBezTo>
                  <a:cubicBezTo>
                    <a:pt x="941" y="149"/>
                    <a:pt x="941" y="149"/>
                    <a:pt x="941" y="149"/>
                  </a:cubicBezTo>
                  <a:cubicBezTo>
                    <a:pt x="940" y="149"/>
                    <a:pt x="940" y="149"/>
                    <a:pt x="940" y="149"/>
                  </a:cubicBezTo>
                  <a:cubicBezTo>
                    <a:pt x="938" y="148"/>
                    <a:pt x="938" y="148"/>
                    <a:pt x="938" y="148"/>
                  </a:cubicBezTo>
                  <a:cubicBezTo>
                    <a:pt x="938" y="148"/>
                    <a:pt x="938" y="148"/>
                    <a:pt x="938" y="148"/>
                  </a:cubicBezTo>
                  <a:cubicBezTo>
                    <a:pt x="936" y="147"/>
                    <a:pt x="936" y="147"/>
                    <a:pt x="936" y="147"/>
                  </a:cubicBezTo>
                  <a:cubicBezTo>
                    <a:pt x="939" y="149"/>
                    <a:pt x="939" y="149"/>
                    <a:pt x="939" y="149"/>
                  </a:cubicBezTo>
                  <a:cubicBezTo>
                    <a:pt x="937" y="150"/>
                    <a:pt x="937" y="150"/>
                    <a:pt x="937" y="150"/>
                  </a:cubicBezTo>
                  <a:cubicBezTo>
                    <a:pt x="936" y="150"/>
                    <a:pt x="936" y="150"/>
                    <a:pt x="936" y="150"/>
                  </a:cubicBezTo>
                  <a:cubicBezTo>
                    <a:pt x="935" y="149"/>
                    <a:pt x="935" y="149"/>
                    <a:pt x="935" y="149"/>
                  </a:cubicBezTo>
                  <a:cubicBezTo>
                    <a:pt x="933" y="149"/>
                    <a:pt x="933" y="149"/>
                    <a:pt x="933" y="149"/>
                  </a:cubicBezTo>
                  <a:cubicBezTo>
                    <a:pt x="934" y="150"/>
                    <a:pt x="934" y="150"/>
                    <a:pt x="934" y="150"/>
                  </a:cubicBezTo>
                  <a:cubicBezTo>
                    <a:pt x="934" y="151"/>
                    <a:pt x="934" y="151"/>
                    <a:pt x="934" y="151"/>
                  </a:cubicBezTo>
                  <a:cubicBezTo>
                    <a:pt x="935" y="151"/>
                    <a:pt x="935" y="151"/>
                    <a:pt x="935" y="151"/>
                  </a:cubicBezTo>
                  <a:cubicBezTo>
                    <a:pt x="936" y="152"/>
                    <a:pt x="936" y="152"/>
                    <a:pt x="936" y="152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40" y="150"/>
                    <a:pt x="940" y="150"/>
                    <a:pt x="940" y="150"/>
                  </a:cubicBezTo>
                  <a:cubicBezTo>
                    <a:pt x="940" y="152"/>
                    <a:pt x="940" y="152"/>
                    <a:pt x="940" y="152"/>
                  </a:cubicBezTo>
                  <a:cubicBezTo>
                    <a:pt x="941" y="153"/>
                    <a:pt x="941" y="153"/>
                    <a:pt x="941" y="153"/>
                  </a:cubicBezTo>
                  <a:cubicBezTo>
                    <a:pt x="943" y="155"/>
                    <a:pt x="943" y="155"/>
                    <a:pt x="943" y="155"/>
                  </a:cubicBezTo>
                  <a:cubicBezTo>
                    <a:pt x="943" y="155"/>
                    <a:pt x="944" y="156"/>
                    <a:pt x="945" y="155"/>
                  </a:cubicBezTo>
                  <a:cubicBezTo>
                    <a:pt x="946" y="154"/>
                    <a:pt x="947" y="154"/>
                    <a:pt x="947" y="154"/>
                  </a:cubicBezTo>
                  <a:cubicBezTo>
                    <a:pt x="947" y="155"/>
                    <a:pt x="947" y="155"/>
                    <a:pt x="947" y="155"/>
                  </a:cubicBezTo>
                  <a:cubicBezTo>
                    <a:pt x="947" y="158"/>
                    <a:pt x="947" y="158"/>
                    <a:pt x="947" y="158"/>
                  </a:cubicBezTo>
                  <a:cubicBezTo>
                    <a:pt x="948" y="159"/>
                    <a:pt x="948" y="159"/>
                    <a:pt x="948" y="159"/>
                  </a:cubicBezTo>
                  <a:cubicBezTo>
                    <a:pt x="948" y="160"/>
                    <a:pt x="948" y="160"/>
                    <a:pt x="948" y="160"/>
                  </a:cubicBezTo>
                  <a:cubicBezTo>
                    <a:pt x="948" y="162"/>
                    <a:pt x="948" y="162"/>
                    <a:pt x="948" y="162"/>
                  </a:cubicBezTo>
                  <a:cubicBezTo>
                    <a:pt x="947" y="162"/>
                    <a:pt x="947" y="162"/>
                    <a:pt x="947" y="162"/>
                  </a:cubicBezTo>
                  <a:cubicBezTo>
                    <a:pt x="948" y="163"/>
                    <a:pt x="948" y="163"/>
                    <a:pt x="948" y="163"/>
                  </a:cubicBezTo>
                  <a:cubicBezTo>
                    <a:pt x="950" y="164"/>
                    <a:pt x="950" y="164"/>
                    <a:pt x="950" y="164"/>
                  </a:cubicBezTo>
                  <a:cubicBezTo>
                    <a:pt x="950" y="165"/>
                    <a:pt x="950" y="165"/>
                    <a:pt x="950" y="165"/>
                  </a:cubicBezTo>
                  <a:cubicBezTo>
                    <a:pt x="951" y="166"/>
                    <a:pt x="951" y="166"/>
                    <a:pt x="951" y="166"/>
                  </a:cubicBezTo>
                  <a:cubicBezTo>
                    <a:pt x="953" y="166"/>
                    <a:pt x="953" y="166"/>
                    <a:pt x="953" y="166"/>
                  </a:cubicBezTo>
                  <a:cubicBezTo>
                    <a:pt x="953" y="169"/>
                    <a:pt x="953" y="169"/>
                    <a:pt x="953" y="169"/>
                  </a:cubicBezTo>
                  <a:cubicBezTo>
                    <a:pt x="954" y="170"/>
                    <a:pt x="954" y="170"/>
                    <a:pt x="954" y="170"/>
                  </a:cubicBezTo>
                  <a:cubicBezTo>
                    <a:pt x="954" y="171"/>
                    <a:pt x="954" y="171"/>
                    <a:pt x="954" y="171"/>
                  </a:cubicBezTo>
                  <a:cubicBezTo>
                    <a:pt x="952" y="173"/>
                    <a:pt x="952" y="173"/>
                    <a:pt x="952" y="173"/>
                  </a:cubicBezTo>
                  <a:cubicBezTo>
                    <a:pt x="951" y="174"/>
                    <a:pt x="951" y="174"/>
                    <a:pt x="951" y="174"/>
                  </a:cubicBezTo>
                  <a:cubicBezTo>
                    <a:pt x="951" y="175"/>
                    <a:pt x="951" y="175"/>
                    <a:pt x="951" y="175"/>
                  </a:cubicBezTo>
                  <a:cubicBezTo>
                    <a:pt x="944" y="172"/>
                    <a:pt x="944" y="172"/>
                    <a:pt x="944" y="172"/>
                  </a:cubicBezTo>
                  <a:cubicBezTo>
                    <a:pt x="941" y="172"/>
                    <a:pt x="941" y="172"/>
                    <a:pt x="941" y="172"/>
                  </a:cubicBezTo>
                  <a:cubicBezTo>
                    <a:pt x="940" y="171"/>
                    <a:pt x="940" y="171"/>
                    <a:pt x="940" y="171"/>
                  </a:cubicBezTo>
                  <a:cubicBezTo>
                    <a:pt x="940" y="170"/>
                    <a:pt x="940" y="170"/>
                    <a:pt x="940" y="170"/>
                  </a:cubicBezTo>
                  <a:cubicBezTo>
                    <a:pt x="939" y="170"/>
                    <a:pt x="939" y="170"/>
                    <a:pt x="939" y="170"/>
                  </a:cubicBezTo>
                  <a:cubicBezTo>
                    <a:pt x="938" y="169"/>
                    <a:pt x="938" y="169"/>
                    <a:pt x="938" y="169"/>
                  </a:cubicBezTo>
                  <a:cubicBezTo>
                    <a:pt x="938" y="171"/>
                    <a:pt x="938" y="171"/>
                    <a:pt x="938" y="171"/>
                  </a:cubicBezTo>
                  <a:cubicBezTo>
                    <a:pt x="938" y="172"/>
                    <a:pt x="938" y="172"/>
                    <a:pt x="938" y="172"/>
                  </a:cubicBezTo>
                  <a:cubicBezTo>
                    <a:pt x="936" y="172"/>
                    <a:pt x="936" y="172"/>
                    <a:pt x="936" y="172"/>
                  </a:cubicBezTo>
                  <a:cubicBezTo>
                    <a:pt x="934" y="174"/>
                    <a:pt x="934" y="174"/>
                    <a:pt x="934" y="174"/>
                  </a:cubicBezTo>
                  <a:cubicBezTo>
                    <a:pt x="931" y="175"/>
                    <a:pt x="931" y="175"/>
                    <a:pt x="931" y="175"/>
                  </a:cubicBezTo>
                  <a:cubicBezTo>
                    <a:pt x="928" y="176"/>
                    <a:pt x="928" y="176"/>
                    <a:pt x="928" y="176"/>
                  </a:cubicBezTo>
                  <a:cubicBezTo>
                    <a:pt x="927" y="177"/>
                    <a:pt x="927" y="177"/>
                    <a:pt x="927" y="177"/>
                  </a:cubicBezTo>
                  <a:cubicBezTo>
                    <a:pt x="927" y="178"/>
                    <a:pt x="927" y="178"/>
                    <a:pt x="927" y="178"/>
                  </a:cubicBezTo>
                  <a:cubicBezTo>
                    <a:pt x="924" y="178"/>
                    <a:pt x="924" y="178"/>
                    <a:pt x="924" y="178"/>
                  </a:cubicBezTo>
                  <a:cubicBezTo>
                    <a:pt x="923" y="178"/>
                    <a:pt x="923" y="178"/>
                    <a:pt x="923" y="178"/>
                  </a:cubicBezTo>
                  <a:cubicBezTo>
                    <a:pt x="919" y="179"/>
                    <a:pt x="919" y="179"/>
                    <a:pt x="919" y="179"/>
                  </a:cubicBezTo>
                  <a:cubicBezTo>
                    <a:pt x="916" y="181"/>
                    <a:pt x="916" y="181"/>
                    <a:pt x="916" y="181"/>
                  </a:cubicBezTo>
                  <a:cubicBezTo>
                    <a:pt x="915" y="182"/>
                    <a:pt x="915" y="182"/>
                    <a:pt x="915" y="182"/>
                  </a:cubicBezTo>
                  <a:cubicBezTo>
                    <a:pt x="914" y="183"/>
                    <a:pt x="914" y="183"/>
                    <a:pt x="914" y="183"/>
                  </a:cubicBezTo>
                  <a:cubicBezTo>
                    <a:pt x="912" y="183"/>
                    <a:pt x="912" y="183"/>
                    <a:pt x="912" y="183"/>
                  </a:cubicBezTo>
                  <a:cubicBezTo>
                    <a:pt x="910" y="184"/>
                    <a:pt x="910" y="184"/>
                    <a:pt x="910" y="184"/>
                  </a:cubicBezTo>
                  <a:cubicBezTo>
                    <a:pt x="909" y="186"/>
                    <a:pt x="909" y="186"/>
                    <a:pt x="909" y="186"/>
                  </a:cubicBezTo>
                  <a:cubicBezTo>
                    <a:pt x="908" y="186"/>
                    <a:pt x="908" y="186"/>
                    <a:pt x="908" y="186"/>
                  </a:cubicBezTo>
                  <a:cubicBezTo>
                    <a:pt x="907" y="188"/>
                    <a:pt x="907" y="188"/>
                    <a:pt x="907" y="188"/>
                  </a:cubicBezTo>
                  <a:cubicBezTo>
                    <a:pt x="905" y="189"/>
                    <a:pt x="905" y="189"/>
                    <a:pt x="905" y="189"/>
                  </a:cubicBezTo>
                  <a:cubicBezTo>
                    <a:pt x="903" y="190"/>
                    <a:pt x="903" y="190"/>
                    <a:pt x="903" y="190"/>
                  </a:cubicBezTo>
                  <a:cubicBezTo>
                    <a:pt x="901" y="192"/>
                    <a:pt x="901" y="192"/>
                    <a:pt x="901" y="192"/>
                  </a:cubicBezTo>
                  <a:cubicBezTo>
                    <a:pt x="899" y="192"/>
                    <a:pt x="899" y="192"/>
                    <a:pt x="899" y="192"/>
                  </a:cubicBezTo>
                  <a:cubicBezTo>
                    <a:pt x="898" y="193"/>
                    <a:pt x="898" y="193"/>
                    <a:pt x="898" y="193"/>
                  </a:cubicBezTo>
                  <a:cubicBezTo>
                    <a:pt x="896" y="197"/>
                    <a:pt x="896" y="197"/>
                    <a:pt x="896" y="197"/>
                  </a:cubicBezTo>
                  <a:cubicBezTo>
                    <a:pt x="894" y="195"/>
                    <a:pt x="894" y="195"/>
                    <a:pt x="894" y="195"/>
                  </a:cubicBezTo>
                  <a:cubicBezTo>
                    <a:pt x="894" y="195"/>
                    <a:pt x="894" y="195"/>
                    <a:pt x="894" y="195"/>
                  </a:cubicBezTo>
                  <a:cubicBezTo>
                    <a:pt x="891" y="192"/>
                    <a:pt x="891" y="192"/>
                    <a:pt x="891" y="192"/>
                  </a:cubicBezTo>
                  <a:cubicBezTo>
                    <a:pt x="890" y="191"/>
                    <a:pt x="890" y="191"/>
                    <a:pt x="890" y="191"/>
                  </a:cubicBezTo>
                  <a:cubicBezTo>
                    <a:pt x="887" y="191"/>
                    <a:pt x="887" y="191"/>
                    <a:pt x="887" y="191"/>
                  </a:cubicBezTo>
                  <a:cubicBezTo>
                    <a:pt x="884" y="191"/>
                    <a:pt x="884" y="191"/>
                    <a:pt x="884" y="191"/>
                  </a:cubicBezTo>
                  <a:cubicBezTo>
                    <a:pt x="880" y="192"/>
                    <a:pt x="880" y="192"/>
                    <a:pt x="880" y="192"/>
                  </a:cubicBezTo>
                  <a:cubicBezTo>
                    <a:pt x="876" y="193"/>
                    <a:pt x="876" y="193"/>
                    <a:pt x="876" y="193"/>
                  </a:cubicBezTo>
                  <a:cubicBezTo>
                    <a:pt x="871" y="198"/>
                    <a:pt x="871" y="198"/>
                    <a:pt x="871" y="198"/>
                  </a:cubicBezTo>
                  <a:cubicBezTo>
                    <a:pt x="870" y="198"/>
                    <a:pt x="870" y="198"/>
                    <a:pt x="870" y="198"/>
                  </a:cubicBezTo>
                  <a:cubicBezTo>
                    <a:pt x="870" y="196"/>
                    <a:pt x="870" y="196"/>
                    <a:pt x="870" y="196"/>
                  </a:cubicBezTo>
                  <a:cubicBezTo>
                    <a:pt x="870" y="196"/>
                    <a:pt x="871" y="196"/>
                    <a:pt x="871" y="195"/>
                  </a:cubicBezTo>
                  <a:cubicBezTo>
                    <a:pt x="871" y="194"/>
                    <a:pt x="870" y="193"/>
                    <a:pt x="870" y="193"/>
                  </a:cubicBezTo>
                  <a:cubicBezTo>
                    <a:pt x="870" y="193"/>
                    <a:pt x="867" y="194"/>
                    <a:pt x="866" y="194"/>
                  </a:cubicBezTo>
                  <a:cubicBezTo>
                    <a:pt x="865" y="194"/>
                    <a:pt x="864" y="196"/>
                    <a:pt x="864" y="196"/>
                  </a:cubicBezTo>
                  <a:cubicBezTo>
                    <a:pt x="864" y="197"/>
                    <a:pt x="864" y="197"/>
                    <a:pt x="864" y="197"/>
                  </a:cubicBezTo>
                  <a:cubicBezTo>
                    <a:pt x="861" y="198"/>
                    <a:pt x="861" y="198"/>
                    <a:pt x="861" y="198"/>
                  </a:cubicBezTo>
                  <a:cubicBezTo>
                    <a:pt x="860" y="196"/>
                    <a:pt x="860" y="196"/>
                    <a:pt x="860" y="196"/>
                  </a:cubicBezTo>
                  <a:cubicBezTo>
                    <a:pt x="857" y="198"/>
                    <a:pt x="857" y="198"/>
                    <a:pt x="857" y="198"/>
                  </a:cubicBezTo>
                  <a:cubicBezTo>
                    <a:pt x="857" y="196"/>
                    <a:pt x="857" y="196"/>
                    <a:pt x="857" y="196"/>
                  </a:cubicBezTo>
                  <a:cubicBezTo>
                    <a:pt x="856" y="196"/>
                    <a:pt x="856" y="196"/>
                    <a:pt x="856" y="196"/>
                  </a:cubicBezTo>
                  <a:cubicBezTo>
                    <a:pt x="854" y="198"/>
                    <a:pt x="854" y="198"/>
                    <a:pt x="854" y="198"/>
                  </a:cubicBezTo>
                  <a:cubicBezTo>
                    <a:pt x="852" y="198"/>
                    <a:pt x="852" y="198"/>
                    <a:pt x="852" y="198"/>
                  </a:cubicBezTo>
                  <a:cubicBezTo>
                    <a:pt x="852" y="200"/>
                    <a:pt x="852" y="200"/>
                    <a:pt x="852" y="200"/>
                  </a:cubicBezTo>
                  <a:cubicBezTo>
                    <a:pt x="852" y="201"/>
                    <a:pt x="852" y="201"/>
                    <a:pt x="852" y="201"/>
                  </a:cubicBezTo>
                  <a:cubicBezTo>
                    <a:pt x="852" y="203"/>
                    <a:pt x="852" y="203"/>
                    <a:pt x="852" y="203"/>
                  </a:cubicBezTo>
                  <a:cubicBezTo>
                    <a:pt x="851" y="204"/>
                    <a:pt x="851" y="204"/>
                    <a:pt x="851" y="204"/>
                  </a:cubicBezTo>
                  <a:cubicBezTo>
                    <a:pt x="849" y="205"/>
                    <a:pt x="849" y="205"/>
                    <a:pt x="849" y="205"/>
                  </a:cubicBezTo>
                  <a:cubicBezTo>
                    <a:pt x="850" y="206"/>
                    <a:pt x="850" y="206"/>
                    <a:pt x="850" y="206"/>
                  </a:cubicBezTo>
                  <a:cubicBezTo>
                    <a:pt x="850" y="206"/>
                    <a:pt x="847" y="207"/>
                    <a:pt x="847" y="208"/>
                  </a:cubicBezTo>
                  <a:cubicBezTo>
                    <a:pt x="847" y="209"/>
                    <a:pt x="844" y="213"/>
                    <a:pt x="844" y="213"/>
                  </a:cubicBezTo>
                  <a:cubicBezTo>
                    <a:pt x="844" y="214"/>
                    <a:pt x="845" y="217"/>
                    <a:pt x="845" y="217"/>
                  </a:cubicBezTo>
                  <a:cubicBezTo>
                    <a:pt x="847" y="217"/>
                    <a:pt x="847" y="217"/>
                    <a:pt x="847" y="217"/>
                  </a:cubicBezTo>
                  <a:cubicBezTo>
                    <a:pt x="847" y="217"/>
                    <a:pt x="848" y="215"/>
                    <a:pt x="849" y="216"/>
                  </a:cubicBezTo>
                  <a:cubicBezTo>
                    <a:pt x="850" y="216"/>
                    <a:pt x="852" y="218"/>
                    <a:pt x="852" y="218"/>
                  </a:cubicBezTo>
                  <a:cubicBezTo>
                    <a:pt x="851" y="220"/>
                    <a:pt x="851" y="220"/>
                    <a:pt x="851" y="220"/>
                  </a:cubicBezTo>
                  <a:cubicBezTo>
                    <a:pt x="849" y="222"/>
                    <a:pt x="849" y="222"/>
                    <a:pt x="849" y="222"/>
                  </a:cubicBezTo>
                  <a:cubicBezTo>
                    <a:pt x="849" y="226"/>
                    <a:pt x="849" y="226"/>
                    <a:pt x="849" y="226"/>
                  </a:cubicBezTo>
                  <a:cubicBezTo>
                    <a:pt x="852" y="227"/>
                    <a:pt x="852" y="227"/>
                    <a:pt x="852" y="227"/>
                  </a:cubicBezTo>
                  <a:cubicBezTo>
                    <a:pt x="852" y="229"/>
                    <a:pt x="852" y="229"/>
                    <a:pt x="852" y="229"/>
                  </a:cubicBezTo>
                  <a:cubicBezTo>
                    <a:pt x="852" y="231"/>
                    <a:pt x="852" y="231"/>
                    <a:pt x="852" y="231"/>
                  </a:cubicBezTo>
                  <a:cubicBezTo>
                    <a:pt x="850" y="233"/>
                    <a:pt x="850" y="233"/>
                    <a:pt x="850" y="233"/>
                  </a:cubicBezTo>
                  <a:cubicBezTo>
                    <a:pt x="848" y="230"/>
                    <a:pt x="848" y="230"/>
                    <a:pt x="848" y="230"/>
                  </a:cubicBezTo>
                  <a:cubicBezTo>
                    <a:pt x="850" y="229"/>
                    <a:pt x="850" y="229"/>
                    <a:pt x="850" y="229"/>
                  </a:cubicBezTo>
                  <a:cubicBezTo>
                    <a:pt x="850" y="228"/>
                    <a:pt x="850" y="228"/>
                    <a:pt x="850" y="228"/>
                  </a:cubicBezTo>
                  <a:cubicBezTo>
                    <a:pt x="846" y="230"/>
                    <a:pt x="846" y="230"/>
                    <a:pt x="846" y="230"/>
                  </a:cubicBezTo>
                  <a:cubicBezTo>
                    <a:pt x="846" y="231"/>
                    <a:pt x="846" y="231"/>
                    <a:pt x="846" y="231"/>
                  </a:cubicBezTo>
                  <a:cubicBezTo>
                    <a:pt x="846" y="231"/>
                    <a:pt x="845" y="231"/>
                    <a:pt x="845" y="232"/>
                  </a:cubicBezTo>
                  <a:cubicBezTo>
                    <a:pt x="845" y="233"/>
                    <a:pt x="842" y="237"/>
                    <a:pt x="842" y="238"/>
                  </a:cubicBezTo>
                  <a:cubicBezTo>
                    <a:pt x="842" y="240"/>
                    <a:pt x="845" y="243"/>
                    <a:pt x="845" y="243"/>
                  </a:cubicBezTo>
                  <a:cubicBezTo>
                    <a:pt x="844" y="244"/>
                    <a:pt x="841" y="247"/>
                    <a:pt x="841" y="247"/>
                  </a:cubicBezTo>
                  <a:cubicBezTo>
                    <a:pt x="840" y="246"/>
                    <a:pt x="837" y="246"/>
                    <a:pt x="837" y="246"/>
                  </a:cubicBezTo>
                  <a:cubicBezTo>
                    <a:pt x="837" y="246"/>
                    <a:pt x="832" y="248"/>
                    <a:pt x="832" y="249"/>
                  </a:cubicBezTo>
                  <a:cubicBezTo>
                    <a:pt x="832" y="249"/>
                    <a:pt x="831" y="252"/>
                    <a:pt x="831" y="252"/>
                  </a:cubicBezTo>
                  <a:cubicBezTo>
                    <a:pt x="831" y="255"/>
                    <a:pt x="831" y="255"/>
                    <a:pt x="831" y="255"/>
                  </a:cubicBezTo>
                  <a:cubicBezTo>
                    <a:pt x="831" y="257"/>
                    <a:pt x="831" y="257"/>
                    <a:pt x="831" y="257"/>
                  </a:cubicBezTo>
                  <a:cubicBezTo>
                    <a:pt x="831" y="257"/>
                    <a:pt x="832" y="259"/>
                    <a:pt x="831" y="259"/>
                  </a:cubicBezTo>
                  <a:cubicBezTo>
                    <a:pt x="830" y="259"/>
                    <a:pt x="829" y="257"/>
                    <a:pt x="829" y="257"/>
                  </a:cubicBezTo>
                  <a:cubicBezTo>
                    <a:pt x="824" y="259"/>
                    <a:pt x="824" y="259"/>
                    <a:pt x="824" y="259"/>
                  </a:cubicBezTo>
                  <a:cubicBezTo>
                    <a:pt x="823" y="261"/>
                    <a:pt x="823" y="261"/>
                    <a:pt x="823" y="261"/>
                  </a:cubicBezTo>
                  <a:cubicBezTo>
                    <a:pt x="822" y="264"/>
                    <a:pt x="822" y="264"/>
                    <a:pt x="822" y="264"/>
                  </a:cubicBezTo>
                  <a:cubicBezTo>
                    <a:pt x="819" y="268"/>
                    <a:pt x="819" y="268"/>
                    <a:pt x="819" y="268"/>
                  </a:cubicBezTo>
                  <a:cubicBezTo>
                    <a:pt x="817" y="271"/>
                    <a:pt x="817" y="271"/>
                    <a:pt x="817" y="271"/>
                  </a:cubicBezTo>
                  <a:cubicBezTo>
                    <a:pt x="815" y="272"/>
                    <a:pt x="815" y="272"/>
                    <a:pt x="815" y="272"/>
                  </a:cubicBezTo>
                  <a:cubicBezTo>
                    <a:pt x="812" y="275"/>
                    <a:pt x="812" y="275"/>
                    <a:pt x="812" y="275"/>
                  </a:cubicBezTo>
                  <a:cubicBezTo>
                    <a:pt x="810" y="275"/>
                    <a:pt x="810" y="275"/>
                    <a:pt x="810" y="275"/>
                  </a:cubicBezTo>
                  <a:cubicBezTo>
                    <a:pt x="810" y="273"/>
                    <a:pt x="810" y="273"/>
                    <a:pt x="810" y="273"/>
                  </a:cubicBezTo>
                  <a:cubicBezTo>
                    <a:pt x="809" y="267"/>
                    <a:pt x="809" y="267"/>
                    <a:pt x="809" y="267"/>
                  </a:cubicBezTo>
                  <a:cubicBezTo>
                    <a:pt x="808" y="263"/>
                    <a:pt x="808" y="263"/>
                    <a:pt x="808" y="263"/>
                  </a:cubicBezTo>
                  <a:cubicBezTo>
                    <a:pt x="808" y="263"/>
                    <a:pt x="808" y="262"/>
                    <a:pt x="808" y="261"/>
                  </a:cubicBezTo>
                  <a:cubicBezTo>
                    <a:pt x="808" y="260"/>
                    <a:pt x="806" y="252"/>
                    <a:pt x="806" y="251"/>
                  </a:cubicBezTo>
                  <a:cubicBezTo>
                    <a:pt x="806" y="250"/>
                    <a:pt x="804" y="243"/>
                    <a:pt x="804" y="242"/>
                  </a:cubicBezTo>
                  <a:cubicBezTo>
                    <a:pt x="804" y="241"/>
                    <a:pt x="804" y="233"/>
                    <a:pt x="804" y="232"/>
                  </a:cubicBezTo>
                  <a:cubicBezTo>
                    <a:pt x="804" y="232"/>
                    <a:pt x="806" y="227"/>
                    <a:pt x="807" y="226"/>
                  </a:cubicBezTo>
                  <a:cubicBezTo>
                    <a:pt x="809" y="225"/>
                    <a:pt x="807" y="224"/>
                    <a:pt x="810" y="223"/>
                  </a:cubicBezTo>
                  <a:cubicBezTo>
                    <a:pt x="812" y="223"/>
                    <a:pt x="812" y="220"/>
                    <a:pt x="812" y="219"/>
                  </a:cubicBezTo>
                  <a:cubicBezTo>
                    <a:pt x="813" y="219"/>
                    <a:pt x="811" y="218"/>
                    <a:pt x="811" y="217"/>
                  </a:cubicBezTo>
                  <a:cubicBezTo>
                    <a:pt x="812" y="217"/>
                    <a:pt x="815" y="217"/>
                    <a:pt x="815" y="217"/>
                  </a:cubicBezTo>
                  <a:cubicBezTo>
                    <a:pt x="815" y="217"/>
                    <a:pt x="816" y="216"/>
                    <a:pt x="819" y="215"/>
                  </a:cubicBezTo>
                  <a:cubicBezTo>
                    <a:pt x="822" y="214"/>
                    <a:pt x="823" y="212"/>
                    <a:pt x="823" y="212"/>
                  </a:cubicBezTo>
                  <a:cubicBezTo>
                    <a:pt x="828" y="209"/>
                    <a:pt x="828" y="209"/>
                    <a:pt x="828" y="209"/>
                  </a:cubicBezTo>
                  <a:cubicBezTo>
                    <a:pt x="830" y="205"/>
                    <a:pt x="830" y="205"/>
                    <a:pt x="830" y="205"/>
                  </a:cubicBezTo>
                  <a:cubicBezTo>
                    <a:pt x="833" y="202"/>
                    <a:pt x="833" y="202"/>
                    <a:pt x="833" y="202"/>
                  </a:cubicBezTo>
                  <a:cubicBezTo>
                    <a:pt x="835" y="201"/>
                    <a:pt x="835" y="201"/>
                    <a:pt x="835" y="201"/>
                  </a:cubicBezTo>
                  <a:cubicBezTo>
                    <a:pt x="837" y="199"/>
                    <a:pt x="837" y="199"/>
                    <a:pt x="837" y="199"/>
                  </a:cubicBezTo>
                  <a:cubicBezTo>
                    <a:pt x="841" y="197"/>
                    <a:pt x="841" y="197"/>
                    <a:pt x="841" y="197"/>
                  </a:cubicBezTo>
                  <a:cubicBezTo>
                    <a:pt x="842" y="195"/>
                    <a:pt x="842" y="195"/>
                    <a:pt x="842" y="195"/>
                  </a:cubicBezTo>
                  <a:cubicBezTo>
                    <a:pt x="844" y="193"/>
                    <a:pt x="844" y="193"/>
                    <a:pt x="844" y="193"/>
                  </a:cubicBezTo>
                  <a:cubicBezTo>
                    <a:pt x="847" y="191"/>
                    <a:pt x="847" y="191"/>
                    <a:pt x="847" y="191"/>
                  </a:cubicBezTo>
                  <a:cubicBezTo>
                    <a:pt x="850" y="189"/>
                    <a:pt x="850" y="189"/>
                    <a:pt x="850" y="189"/>
                  </a:cubicBezTo>
                  <a:cubicBezTo>
                    <a:pt x="850" y="189"/>
                    <a:pt x="851" y="189"/>
                    <a:pt x="852" y="189"/>
                  </a:cubicBezTo>
                  <a:cubicBezTo>
                    <a:pt x="853" y="189"/>
                    <a:pt x="855" y="188"/>
                    <a:pt x="855" y="188"/>
                  </a:cubicBezTo>
                  <a:cubicBezTo>
                    <a:pt x="854" y="187"/>
                    <a:pt x="854" y="187"/>
                    <a:pt x="854" y="187"/>
                  </a:cubicBezTo>
                  <a:cubicBezTo>
                    <a:pt x="856" y="184"/>
                    <a:pt x="856" y="184"/>
                    <a:pt x="856" y="184"/>
                  </a:cubicBezTo>
                  <a:cubicBezTo>
                    <a:pt x="855" y="183"/>
                    <a:pt x="855" y="183"/>
                    <a:pt x="855" y="183"/>
                  </a:cubicBezTo>
                  <a:cubicBezTo>
                    <a:pt x="856" y="180"/>
                    <a:pt x="856" y="180"/>
                    <a:pt x="856" y="180"/>
                  </a:cubicBezTo>
                  <a:cubicBezTo>
                    <a:pt x="856" y="178"/>
                    <a:pt x="856" y="178"/>
                    <a:pt x="856" y="178"/>
                  </a:cubicBezTo>
                  <a:cubicBezTo>
                    <a:pt x="858" y="175"/>
                    <a:pt x="858" y="175"/>
                    <a:pt x="858" y="175"/>
                  </a:cubicBezTo>
                  <a:cubicBezTo>
                    <a:pt x="860" y="173"/>
                    <a:pt x="860" y="173"/>
                    <a:pt x="860" y="173"/>
                  </a:cubicBezTo>
                  <a:cubicBezTo>
                    <a:pt x="864" y="174"/>
                    <a:pt x="864" y="174"/>
                    <a:pt x="864" y="174"/>
                  </a:cubicBezTo>
                  <a:cubicBezTo>
                    <a:pt x="864" y="173"/>
                    <a:pt x="864" y="173"/>
                    <a:pt x="864" y="173"/>
                  </a:cubicBezTo>
                  <a:cubicBezTo>
                    <a:pt x="866" y="173"/>
                    <a:pt x="866" y="173"/>
                    <a:pt x="866" y="173"/>
                  </a:cubicBezTo>
                  <a:cubicBezTo>
                    <a:pt x="866" y="173"/>
                    <a:pt x="863" y="172"/>
                    <a:pt x="861" y="171"/>
                  </a:cubicBezTo>
                  <a:cubicBezTo>
                    <a:pt x="859" y="171"/>
                    <a:pt x="858" y="171"/>
                    <a:pt x="858" y="171"/>
                  </a:cubicBezTo>
                  <a:cubicBezTo>
                    <a:pt x="852" y="172"/>
                    <a:pt x="852" y="172"/>
                    <a:pt x="852" y="172"/>
                  </a:cubicBezTo>
                  <a:cubicBezTo>
                    <a:pt x="852" y="174"/>
                    <a:pt x="852" y="174"/>
                    <a:pt x="852" y="174"/>
                  </a:cubicBezTo>
                  <a:cubicBezTo>
                    <a:pt x="851" y="175"/>
                    <a:pt x="851" y="175"/>
                    <a:pt x="851" y="175"/>
                  </a:cubicBezTo>
                  <a:cubicBezTo>
                    <a:pt x="850" y="179"/>
                    <a:pt x="850" y="179"/>
                    <a:pt x="850" y="179"/>
                  </a:cubicBezTo>
                  <a:cubicBezTo>
                    <a:pt x="851" y="180"/>
                    <a:pt x="851" y="180"/>
                    <a:pt x="851" y="180"/>
                  </a:cubicBezTo>
                  <a:cubicBezTo>
                    <a:pt x="851" y="182"/>
                    <a:pt x="851" y="182"/>
                    <a:pt x="851" y="182"/>
                  </a:cubicBezTo>
                  <a:cubicBezTo>
                    <a:pt x="850" y="182"/>
                    <a:pt x="850" y="182"/>
                    <a:pt x="850" y="182"/>
                  </a:cubicBezTo>
                  <a:cubicBezTo>
                    <a:pt x="849" y="181"/>
                    <a:pt x="849" y="181"/>
                    <a:pt x="849" y="181"/>
                  </a:cubicBezTo>
                  <a:cubicBezTo>
                    <a:pt x="848" y="181"/>
                    <a:pt x="848" y="181"/>
                    <a:pt x="848" y="181"/>
                  </a:cubicBezTo>
                  <a:cubicBezTo>
                    <a:pt x="847" y="181"/>
                    <a:pt x="847" y="181"/>
                    <a:pt x="847" y="181"/>
                  </a:cubicBezTo>
                  <a:cubicBezTo>
                    <a:pt x="839" y="186"/>
                    <a:pt x="839" y="186"/>
                    <a:pt x="839" y="186"/>
                  </a:cubicBezTo>
                  <a:cubicBezTo>
                    <a:pt x="835" y="190"/>
                    <a:pt x="835" y="190"/>
                    <a:pt x="835" y="190"/>
                  </a:cubicBezTo>
                  <a:cubicBezTo>
                    <a:pt x="832" y="191"/>
                    <a:pt x="832" y="191"/>
                    <a:pt x="832" y="191"/>
                  </a:cubicBezTo>
                  <a:cubicBezTo>
                    <a:pt x="834" y="188"/>
                    <a:pt x="834" y="188"/>
                    <a:pt x="834" y="188"/>
                  </a:cubicBezTo>
                  <a:cubicBezTo>
                    <a:pt x="831" y="188"/>
                    <a:pt x="831" y="188"/>
                    <a:pt x="831" y="188"/>
                  </a:cubicBezTo>
                  <a:cubicBezTo>
                    <a:pt x="831" y="185"/>
                    <a:pt x="831" y="185"/>
                    <a:pt x="831" y="185"/>
                  </a:cubicBezTo>
                  <a:cubicBezTo>
                    <a:pt x="832" y="183"/>
                    <a:pt x="832" y="183"/>
                    <a:pt x="832" y="183"/>
                  </a:cubicBezTo>
                  <a:cubicBezTo>
                    <a:pt x="832" y="183"/>
                    <a:pt x="833" y="181"/>
                    <a:pt x="833" y="180"/>
                  </a:cubicBezTo>
                  <a:cubicBezTo>
                    <a:pt x="833" y="179"/>
                    <a:pt x="832" y="179"/>
                    <a:pt x="832" y="179"/>
                  </a:cubicBezTo>
                  <a:cubicBezTo>
                    <a:pt x="829" y="180"/>
                    <a:pt x="829" y="180"/>
                    <a:pt x="829" y="180"/>
                  </a:cubicBezTo>
                  <a:cubicBezTo>
                    <a:pt x="829" y="181"/>
                    <a:pt x="829" y="181"/>
                    <a:pt x="829" y="181"/>
                  </a:cubicBezTo>
                  <a:cubicBezTo>
                    <a:pt x="829" y="181"/>
                    <a:pt x="827" y="178"/>
                    <a:pt x="826" y="178"/>
                  </a:cubicBezTo>
                  <a:cubicBezTo>
                    <a:pt x="825" y="178"/>
                    <a:pt x="824" y="179"/>
                    <a:pt x="824" y="179"/>
                  </a:cubicBezTo>
                  <a:cubicBezTo>
                    <a:pt x="820" y="179"/>
                    <a:pt x="820" y="179"/>
                    <a:pt x="820" y="179"/>
                  </a:cubicBezTo>
                  <a:cubicBezTo>
                    <a:pt x="819" y="180"/>
                    <a:pt x="819" y="180"/>
                    <a:pt x="819" y="180"/>
                  </a:cubicBezTo>
                  <a:cubicBezTo>
                    <a:pt x="816" y="180"/>
                    <a:pt x="816" y="180"/>
                    <a:pt x="816" y="180"/>
                  </a:cubicBezTo>
                  <a:cubicBezTo>
                    <a:pt x="811" y="182"/>
                    <a:pt x="811" y="182"/>
                    <a:pt x="811" y="182"/>
                  </a:cubicBezTo>
                  <a:cubicBezTo>
                    <a:pt x="811" y="185"/>
                    <a:pt x="811" y="185"/>
                    <a:pt x="811" y="185"/>
                  </a:cubicBezTo>
                  <a:cubicBezTo>
                    <a:pt x="808" y="186"/>
                    <a:pt x="808" y="186"/>
                    <a:pt x="808" y="186"/>
                  </a:cubicBezTo>
                  <a:cubicBezTo>
                    <a:pt x="805" y="190"/>
                    <a:pt x="805" y="190"/>
                    <a:pt x="805" y="190"/>
                  </a:cubicBezTo>
                  <a:cubicBezTo>
                    <a:pt x="803" y="191"/>
                    <a:pt x="803" y="191"/>
                    <a:pt x="803" y="191"/>
                  </a:cubicBezTo>
                  <a:cubicBezTo>
                    <a:pt x="803" y="191"/>
                    <a:pt x="798" y="194"/>
                    <a:pt x="798" y="194"/>
                  </a:cubicBezTo>
                  <a:cubicBezTo>
                    <a:pt x="798" y="195"/>
                    <a:pt x="797" y="198"/>
                    <a:pt x="797" y="198"/>
                  </a:cubicBezTo>
                  <a:cubicBezTo>
                    <a:pt x="795" y="198"/>
                    <a:pt x="795" y="198"/>
                    <a:pt x="795" y="198"/>
                  </a:cubicBezTo>
                  <a:cubicBezTo>
                    <a:pt x="795" y="200"/>
                    <a:pt x="795" y="200"/>
                    <a:pt x="795" y="200"/>
                  </a:cubicBezTo>
                  <a:cubicBezTo>
                    <a:pt x="795" y="201"/>
                    <a:pt x="795" y="201"/>
                    <a:pt x="795" y="201"/>
                  </a:cubicBezTo>
                  <a:cubicBezTo>
                    <a:pt x="797" y="201"/>
                    <a:pt x="797" y="201"/>
                    <a:pt x="797" y="201"/>
                  </a:cubicBezTo>
                  <a:cubicBezTo>
                    <a:pt x="800" y="201"/>
                    <a:pt x="800" y="201"/>
                    <a:pt x="800" y="201"/>
                  </a:cubicBezTo>
                  <a:cubicBezTo>
                    <a:pt x="801" y="203"/>
                    <a:pt x="801" y="203"/>
                    <a:pt x="801" y="203"/>
                  </a:cubicBezTo>
                  <a:cubicBezTo>
                    <a:pt x="800" y="204"/>
                    <a:pt x="800" y="204"/>
                    <a:pt x="800" y="204"/>
                  </a:cubicBezTo>
                  <a:cubicBezTo>
                    <a:pt x="796" y="204"/>
                    <a:pt x="796" y="204"/>
                    <a:pt x="796" y="204"/>
                  </a:cubicBezTo>
                  <a:cubicBezTo>
                    <a:pt x="794" y="205"/>
                    <a:pt x="794" y="205"/>
                    <a:pt x="794" y="205"/>
                  </a:cubicBezTo>
                  <a:cubicBezTo>
                    <a:pt x="792" y="204"/>
                    <a:pt x="792" y="204"/>
                    <a:pt x="792" y="204"/>
                  </a:cubicBezTo>
                  <a:cubicBezTo>
                    <a:pt x="791" y="203"/>
                    <a:pt x="791" y="203"/>
                    <a:pt x="791" y="203"/>
                  </a:cubicBezTo>
                  <a:cubicBezTo>
                    <a:pt x="789" y="203"/>
                    <a:pt x="789" y="203"/>
                    <a:pt x="789" y="203"/>
                  </a:cubicBezTo>
                  <a:cubicBezTo>
                    <a:pt x="789" y="205"/>
                    <a:pt x="789" y="205"/>
                    <a:pt x="789" y="205"/>
                  </a:cubicBezTo>
                  <a:cubicBezTo>
                    <a:pt x="788" y="205"/>
                    <a:pt x="788" y="205"/>
                    <a:pt x="788" y="205"/>
                  </a:cubicBezTo>
                  <a:cubicBezTo>
                    <a:pt x="786" y="207"/>
                    <a:pt x="786" y="207"/>
                    <a:pt x="786" y="207"/>
                  </a:cubicBezTo>
                  <a:cubicBezTo>
                    <a:pt x="782" y="206"/>
                    <a:pt x="782" y="206"/>
                    <a:pt x="782" y="206"/>
                  </a:cubicBezTo>
                  <a:cubicBezTo>
                    <a:pt x="780" y="207"/>
                    <a:pt x="780" y="207"/>
                    <a:pt x="780" y="207"/>
                  </a:cubicBezTo>
                  <a:cubicBezTo>
                    <a:pt x="777" y="207"/>
                    <a:pt x="777" y="207"/>
                    <a:pt x="777" y="207"/>
                  </a:cubicBezTo>
                  <a:cubicBezTo>
                    <a:pt x="776" y="206"/>
                    <a:pt x="776" y="206"/>
                    <a:pt x="776" y="206"/>
                  </a:cubicBezTo>
                  <a:cubicBezTo>
                    <a:pt x="777" y="205"/>
                    <a:pt x="777" y="205"/>
                    <a:pt x="777" y="205"/>
                  </a:cubicBezTo>
                  <a:cubicBezTo>
                    <a:pt x="778" y="205"/>
                    <a:pt x="778" y="205"/>
                    <a:pt x="778" y="205"/>
                  </a:cubicBezTo>
                  <a:cubicBezTo>
                    <a:pt x="781" y="204"/>
                    <a:pt x="781" y="204"/>
                    <a:pt x="781" y="204"/>
                  </a:cubicBezTo>
                  <a:cubicBezTo>
                    <a:pt x="779" y="203"/>
                    <a:pt x="779" y="203"/>
                    <a:pt x="779" y="203"/>
                  </a:cubicBezTo>
                  <a:cubicBezTo>
                    <a:pt x="779" y="203"/>
                    <a:pt x="778" y="200"/>
                    <a:pt x="777" y="200"/>
                  </a:cubicBezTo>
                  <a:cubicBezTo>
                    <a:pt x="775" y="200"/>
                    <a:pt x="775" y="200"/>
                    <a:pt x="775" y="200"/>
                  </a:cubicBezTo>
                  <a:cubicBezTo>
                    <a:pt x="774" y="201"/>
                    <a:pt x="774" y="201"/>
                    <a:pt x="774" y="201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69" y="200"/>
                    <a:pt x="769" y="200"/>
                    <a:pt x="769" y="200"/>
                  </a:cubicBezTo>
                  <a:cubicBezTo>
                    <a:pt x="766" y="199"/>
                    <a:pt x="766" y="199"/>
                    <a:pt x="766" y="199"/>
                  </a:cubicBezTo>
                  <a:cubicBezTo>
                    <a:pt x="763" y="199"/>
                    <a:pt x="763" y="199"/>
                    <a:pt x="763" y="199"/>
                  </a:cubicBezTo>
                  <a:cubicBezTo>
                    <a:pt x="763" y="201"/>
                    <a:pt x="763" y="201"/>
                    <a:pt x="763" y="201"/>
                  </a:cubicBezTo>
                  <a:cubicBezTo>
                    <a:pt x="761" y="201"/>
                    <a:pt x="761" y="201"/>
                    <a:pt x="761" y="201"/>
                  </a:cubicBezTo>
                  <a:cubicBezTo>
                    <a:pt x="761" y="203"/>
                    <a:pt x="761" y="203"/>
                    <a:pt x="761" y="203"/>
                  </a:cubicBezTo>
                  <a:cubicBezTo>
                    <a:pt x="761" y="204"/>
                    <a:pt x="761" y="204"/>
                    <a:pt x="761" y="204"/>
                  </a:cubicBezTo>
                  <a:cubicBezTo>
                    <a:pt x="759" y="204"/>
                    <a:pt x="759" y="204"/>
                    <a:pt x="759" y="204"/>
                  </a:cubicBezTo>
                  <a:cubicBezTo>
                    <a:pt x="758" y="203"/>
                    <a:pt x="758" y="203"/>
                    <a:pt x="758" y="203"/>
                  </a:cubicBezTo>
                  <a:cubicBezTo>
                    <a:pt x="756" y="203"/>
                    <a:pt x="756" y="203"/>
                    <a:pt x="756" y="203"/>
                  </a:cubicBezTo>
                  <a:cubicBezTo>
                    <a:pt x="753" y="204"/>
                    <a:pt x="753" y="204"/>
                    <a:pt x="753" y="204"/>
                  </a:cubicBezTo>
                  <a:cubicBezTo>
                    <a:pt x="753" y="204"/>
                    <a:pt x="751" y="203"/>
                    <a:pt x="749" y="203"/>
                  </a:cubicBezTo>
                  <a:cubicBezTo>
                    <a:pt x="748" y="203"/>
                    <a:pt x="747" y="202"/>
                    <a:pt x="747" y="202"/>
                  </a:cubicBezTo>
                  <a:cubicBezTo>
                    <a:pt x="744" y="205"/>
                    <a:pt x="744" y="205"/>
                    <a:pt x="744" y="205"/>
                  </a:cubicBezTo>
                  <a:cubicBezTo>
                    <a:pt x="743" y="204"/>
                    <a:pt x="743" y="204"/>
                    <a:pt x="743" y="204"/>
                  </a:cubicBezTo>
                  <a:cubicBezTo>
                    <a:pt x="742" y="203"/>
                    <a:pt x="742" y="203"/>
                    <a:pt x="742" y="203"/>
                  </a:cubicBezTo>
                  <a:cubicBezTo>
                    <a:pt x="738" y="203"/>
                    <a:pt x="738" y="203"/>
                    <a:pt x="738" y="203"/>
                  </a:cubicBezTo>
                  <a:cubicBezTo>
                    <a:pt x="734" y="203"/>
                    <a:pt x="734" y="203"/>
                    <a:pt x="734" y="203"/>
                  </a:cubicBezTo>
                  <a:cubicBezTo>
                    <a:pt x="728" y="202"/>
                    <a:pt x="728" y="202"/>
                    <a:pt x="728" y="202"/>
                  </a:cubicBezTo>
                  <a:cubicBezTo>
                    <a:pt x="725" y="203"/>
                    <a:pt x="725" y="203"/>
                    <a:pt x="725" y="203"/>
                  </a:cubicBezTo>
                  <a:cubicBezTo>
                    <a:pt x="725" y="203"/>
                    <a:pt x="721" y="204"/>
                    <a:pt x="720" y="204"/>
                  </a:cubicBezTo>
                  <a:cubicBezTo>
                    <a:pt x="719" y="205"/>
                    <a:pt x="717" y="208"/>
                    <a:pt x="717" y="208"/>
                  </a:cubicBezTo>
                  <a:cubicBezTo>
                    <a:pt x="714" y="211"/>
                    <a:pt x="714" y="211"/>
                    <a:pt x="714" y="211"/>
                  </a:cubicBezTo>
                  <a:cubicBezTo>
                    <a:pt x="714" y="211"/>
                    <a:pt x="712" y="211"/>
                    <a:pt x="711" y="212"/>
                  </a:cubicBezTo>
                  <a:cubicBezTo>
                    <a:pt x="710" y="213"/>
                    <a:pt x="708" y="215"/>
                    <a:pt x="708" y="215"/>
                  </a:cubicBezTo>
                  <a:cubicBezTo>
                    <a:pt x="708" y="215"/>
                    <a:pt x="709" y="216"/>
                    <a:pt x="708" y="217"/>
                  </a:cubicBezTo>
                  <a:cubicBezTo>
                    <a:pt x="707" y="217"/>
                    <a:pt x="707" y="218"/>
                    <a:pt x="706" y="219"/>
                  </a:cubicBezTo>
                  <a:cubicBezTo>
                    <a:pt x="706" y="219"/>
                    <a:pt x="705" y="219"/>
                    <a:pt x="705" y="220"/>
                  </a:cubicBezTo>
                  <a:cubicBezTo>
                    <a:pt x="705" y="220"/>
                    <a:pt x="704" y="220"/>
                    <a:pt x="703" y="221"/>
                  </a:cubicBezTo>
                  <a:cubicBezTo>
                    <a:pt x="703" y="221"/>
                    <a:pt x="702" y="221"/>
                    <a:pt x="701" y="222"/>
                  </a:cubicBezTo>
                  <a:cubicBezTo>
                    <a:pt x="701" y="222"/>
                    <a:pt x="700" y="222"/>
                    <a:pt x="699" y="223"/>
                  </a:cubicBezTo>
                  <a:cubicBezTo>
                    <a:pt x="699" y="223"/>
                    <a:pt x="698" y="224"/>
                    <a:pt x="698" y="224"/>
                  </a:cubicBezTo>
                  <a:cubicBezTo>
                    <a:pt x="696" y="225"/>
                    <a:pt x="696" y="226"/>
                    <a:pt x="695" y="228"/>
                  </a:cubicBezTo>
                  <a:cubicBezTo>
                    <a:pt x="695" y="228"/>
                    <a:pt x="695" y="229"/>
                    <a:pt x="695" y="229"/>
                  </a:cubicBezTo>
                  <a:cubicBezTo>
                    <a:pt x="695" y="230"/>
                    <a:pt x="695" y="230"/>
                    <a:pt x="694" y="230"/>
                  </a:cubicBezTo>
                  <a:cubicBezTo>
                    <a:pt x="693" y="230"/>
                    <a:pt x="692" y="230"/>
                    <a:pt x="692" y="231"/>
                  </a:cubicBezTo>
                  <a:cubicBezTo>
                    <a:pt x="692" y="231"/>
                    <a:pt x="692" y="231"/>
                    <a:pt x="692" y="232"/>
                  </a:cubicBezTo>
                  <a:cubicBezTo>
                    <a:pt x="691" y="232"/>
                    <a:pt x="691" y="232"/>
                    <a:pt x="690" y="232"/>
                  </a:cubicBezTo>
                  <a:cubicBezTo>
                    <a:pt x="690" y="233"/>
                    <a:pt x="690" y="233"/>
                    <a:pt x="690" y="233"/>
                  </a:cubicBezTo>
                  <a:cubicBezTo>
                    <a:pt x="689" y="233"/>
                    <a:pt x="689" y="233"/>
                    <a:pt x="689" y="233"/>
                  </a:cubicBezTo>
                  <a:cubicBezTo>
                    <a:pt x="688" y="234"/>
                    <a:pt x="688" y="234"/>
                    <a:pt x="687" y="235"/>
                  </a:cubicBezTo>
                  <a:cubicBezTo>
                    <a:pt x="686" y="236"/>
                    <a:pt x="685" y="236"/>
                    <a:pt x="684" y="237"/>
                  </a:cubicBezTo>
                  <a:cubicBezTo>
                    <a:pt x="684" y="238"/>
                    <a:pt x="683" y="238"/>
                    <a:pt x="683" y="239"/>
                  </a:cubicBezTo>
                  <a:cubicBezTo>
                    <a:pt x="682" y="239"/>
                    <a:pt x="681" y="239"/>
                    <a:pt x="681" y="240"/>
                  </a:cubicBezTo>
                  <a:cubicBezTo>
                    <a:pt x="680" y="240"/>
                    <a:pt x="680" y="240"/>
                    <a:pt x="679" y="240"/>
                  </a:cubicBezTo>
                  <a:cubicBezTo>
                    <a:pt x="679" y="241"/>
                    <a:pt x="678" y="241"/>
                    <a:pt x="678" y="241"/>
                  </a:cubicBezTo>
                  <a:cubicBezTo>
                    <a:pt x="677" y="242"/>
                    <a:pt x="677" y="241"/>
                    <a:pt x="677" y="242"/>
                  </a:cubicBezTo>
                  <a:cubicBezTo>
                    <a:pt x="676" y="242"/>
                    <a:pt x="676" y="243"/>
                    <a:pt x="677" y="244"/>
                  </a:cubicBezTo>
                  <a:cubicBezTo>
                    <a:pt x="677" y="244"/>
                    <a:pt x="678" y="244"/>
                    <a:pt x="679" y="244"/>
                  </a:cubicBezTo>
                  <a:cubicBezTo>
                    <a:pt x="679" y="245"/>
                    <a:pt x="680" y="246"/>
                    <a:pt x="681" y="246"/>
                  </a:cubicBezTo>
                  <a:cubicBezTo>
                    <a:pt x="681" y="246"/>
                    <a:pt x="682" y="246"/>
                    <a:pt x="682" y="246"/>
                  </a:cubicBezTo>
                  <a:cubicBezTo>
                    <a:pt x="682" y="246"/>
                    <a:pt x="683" y="245"/>
                    <a:pt x="683" y="245"/>
                  </a:cubicBezTo>
                  <a:cubicBezTo>
                    <a:pt x="683" y="245"/>
                    <a:pt x="684" y="245"/>
                    <a:pt x="684" y="245"/>
                  </a:cubicBezTo>
                  <a:cubicBezTo>
                    <a:pt x="685" y="245"/>
                    <a:pt x="685" y="245"/>
                    <a:pt x="685" y="245"/>
                  </a:cubicBezTo>
                  <a:cubicBezTo>
                    <a:pt x="685" y="250"/>
                    <a:pt x="685" y="250"/>
                    <a:pt x="685" y="250"/>
                  </a:cubicBezTo>
                  <a:cubicBezTo>
                    <a:pt x="685" y="250"/>
                    <a:pt x="685" y="253"/>
                    <a:pt x="686" y="252"/>
                  </a:cubicBezTo>
                  <a:cubicBezTo>
                    <a:pt x="686" y="251"/>
                    <a:pt x="688" y="251"/>
                    <a:pt x="688" y="251"/>
                  </a:cubicBezTo>
                  <a:cubicBezTo>
                    <a:pt x="688" y="249"/>
                    <a:pt x="688" y="249"/>
                    <a:pt x="688" y="249"/>
                  </a:cubicBezTo>
                  <a:cubicBezTo>
                    <a:pt x="689" y="249"/>
                    <a:pt x="690" y="247"/>
                    <a:pt x="692" y="248"/>
                  </a:cubicBezTo>
                  <a:cubicBezTo>
                    <a:pt x="692" y="249"/>
                    <a:pt x="691" y="249"/>
                    <a:pt x="690" y="249"/>
                  </a:cubicBezTo>
                  <a:cubicBezTo>
                    <a:pt x="690" y="250"/>
                    <a:pt x="690" y="251"/>
                    <a:pt x="691" y="251"/>
                  </a:cubicBezTo>
                  <a:cubicBezTo>
                    <a:pt x="691" y="251"/>
                    <a:pt x="692" y="251"/>
                    <a:pt x="692" y="251"/>
                  </a:cubicBezTo>
                  <a:cubicBezTo>
                    <a:pt x="693" y="252"/>
                    <a:pt x="690" y="252"/>
                    <a:pt x="690" y="253"/>
                  </a:cubicBezTo>
                  <a:cubicBezTo>
                    <a:pt x="690" y="254"/>
                    <a:pt x="691" y="254"/>
                    <a:pt x="691" y="254"/>
                  </a:cubicBezTo>
                  <a:cubicBezTo>
                    <a:pt x="692" y="254"/>
                    <a:pt x="693" y="254"/>
                    <a:pt x="694" y="253"/>
                  </a:cubicBezTo>
                  <a:cubicBezTo>
                    <a:pt x="697" y="250"/>
                    <a:pt x="696" y="251"/>
                    <a:pt x="696" y="251"/>
                  </a:cubicBezTo>
                  <a:cubicBezTo>
                    <a:pt x="696" y="252"/>
                    <a:pt x="696" y="252"/>
                    <a:pt x="696" y="252"/>
                  </a:cubicBezTo>
                  <a:cubicBezTo>
                    <a:pt x="696" y="254"/>
                    <a:pt x="696" y="254"/>
                    <a:pt x="696" y="254"/>
                  </a:cubicBezTo>
                  <a:cubicBezTo>
                    <a:pt x="698" y="252"/>
                    <a:pt x="698" y="252"/>
                    <a:pt x="698" y="252"/>
                  </a:cubicBezTo>
                  <a:cubicBezTo>
                    <a:pt x="698" y="248"/>
                    <a:pt x="698" y="248"/>
                    <a:pt x="698" y="248"/>
                  </a:cubicBezTo>
                  <a:cubicBezTo>
                    <a:pt x="701" y="249"/>
                    <a:pt x="701" y="249"/>
                    <a:pt x="701" y="249"/>
                  </a:cubicBezTo>
                  <a:cubicBezTo>
                    <a:pt x="704" y="248"/>
                    <a:pt x="704" y="248"/>
                    <a:pt x="704" y="248"/>
                  </a:cubicBezTo>
                  <a:cubicBezTo>
                    <a:pt x="709" y="252"/>
                    <a:pt x="709" y="252"/>
                    <a:pt x="709" y="252"/>
                  </a:cubicBezTo>
                  <a:cubicBezTo>
                    <a:pt x="712" y="255"/>
                    <a:pt x="712" y="255"/>
                    <a:pt x="712" y="255"/>
                  </a:cubicBezTo>
                  <a:cubicBezTo>
                    <a:pt x="715" y="258"/>
                    <a:pt x="715" y="258"/>
                    <a:pt x="715" y="258"/>
                  </a:cubicBezTo>
                  <a:cubicBezTo>
                    <a:pt x="711" y="258"/>
                    <a:pt x="711" y="258"/>
                    <a:pt x="711" y="258"/>
                  </a:cubicBezTo>
                  <a:cubicBezTo>
                    <a:pt x="713" y="260"/>
                    <a:pt x="713" y="260"/>
                    <a:pt x="713" y="260"/>
                  </a:cubicBezTo>
                  <a:cubicBezTo>
                    <a:pt x="713" y="264"/>
                    <a:pt x="713" y="264"/>
                    <a:pt x="713" y="264"/>
                  </a:cubicBezTo>
                  <a:cubicBezTo>
                    <a:pt x="713" y="264"/>
                    <a:pt x="714" y="265"/>
                    <a:pt x="714" y="265"/>
                  </a:cubicBezTo>
                  <a:cubicBezTo>
                    <a:pt x="714" y="266"/>
                    <a:pt x="714" y="267"/>
                    <a:pt x="714" y="267"/>
                  </a:cubicBezTo>
                  <a:cubicBezTo>
                    <a:pt x="714" y="268"/>
                    <a:pt x="714" y="269"/>
                    <a:pt x="714" y="269"/>
                  </a:cubicBezTo>
                  <a:cubicBezTo>
                    <a:pt x="713" y="270"/>
                    <a:pt x="713" y="269"/>
                    <a:pt x="713" y="270"/>
                  </a:cubicBezTo>
                  <a:cubicBezTo>
                    <a:pt x="713" y="270"/>
                    <a:pt x="712" y="271"/>
                    <a:pt x="712" y="271"/>
                  </a:cubicBezTo>
                  <a:cubicBezTo>
                    <a:pt x="712" y="271"/>
                    <a:pt x="712" y="271"/>
                    <a:pt x="712" y="271"/>
                  </a:cubicBezTo>
                  <a:cubicBezTo>
                    <a:pt x="712" y="272"/>
                    <a:pt x="712" y="272"/>
                    <a:pt x="711" y="272"/>
                  </a:cubicBezTo>
                  <a:cubicBezTo>
                    <a:pt x="711" y="273"/>
                    <a:pt x="711" y="273"/>
                    <a:pt x="711" y="273"/>
                  </a:cubicBezTo>
                  <a:cubicBezTo>
                    <a:pt x="710" y="273"/>
                    <a:pt x="710" y="274"/>
                    <a:pt x="710" y="275"/>
                  </a:cubicBezTo>
                  <a:cubicBezTo>
                    <a:pt x="710" y="276"/>
                    <a:pt x="710" y="277"/>
                    <a:pt x="709" y="277"/>
                  </a:cubicBezTo>
                  <a:cubicBezTo>
                    <a:pt x="709" y="278"/>
                    <a:pt x="708" y="279"/>
                    <a:pt x="709" y="280"/>
                  </a:cubicBezTo>
                  <a:cubicBezTo>
                    <a:pt x="709" y="281"/>
                    <a:pt x="710" y="284"/>
                    <a:pt x="709" y="285"/>
                  </a:cubicBezTo>
                  <a:cubicBezTo>
                    <a:pt x="708" y="286"/>
                    <a:pt x="708" y="288"/>
                    <a:pt x="708" y="289"/>
                  </a:cubicBezTo>
                  <a:cubicBezTo>
                    <a:pt x="708" y="291"/>
                    <a:pt x="708" y="294"/>
                    <a:pt x="707" y="295"/>
                  </a:cubicBezTo>
                  <a:cubicBezTo>
                    <a:pt x="706" y="296"/>
                    <a:pt x="706" y="298"/>
                    <a:pt x="706" y="298"/>
                  </a:cubicBezTo>
                  <a:cubicBezTo>
                    <a:pt x="703" y="301"/>
                    <a:pt x="703" y="301"/>
                    <a:pt x="703" y="301"/>
                  </a:cubicBezTo>
                  <a:cubicBezTo>
                    <a:pt x="699" y="305"/>
                    <a:pt x="699" y="305"/>
                    <a:pt x="699" y="305"/>
                  </a:cubicBezTo>
                  <a:cubicBezTo>
                    <a:pt x="699" y="305"/>
                    <a:pt x="697" y="307"/>
                    <a:pt x="697" y="308"/>
                  </a:cubicBezTo>
                  <a:cubicBezTo>
                    <a:pt x="697" y="310"/>
                    <a:pt x="693" y="313"/>
                    <a:pt x="693" y="313"/>
                  </a:cubicBezTo>
                  <a:cubicBezTo>
                    <a:pt x="693" y="313"/>
                    <a:pt x="691" y="318"/>
                    <a:pt x="691" y="318"/>
                  </a:cubicBezTo>
                  <a:cubicBezTo>
                    <a:pt x="690" y="319"/>
                    <a:pt x="685" y="324"/>
                    <a:pt x="685" y="324"/>
                  </a:cubicBezTo>
                  <a:cubicBezTo>
                    <a:pt x="685" y="324"/>
                    <a:pt x="683" y="325"/>
                    <a:pt x="682" y="326"/>
                  </a:cubicBezTo>
                  <a:cubicBezTo>
                    <a:pt x="681" y="327"/>
                    <a:pt x="678" y="329"/>
                    <a:pt x="678" y="330"/>
                  </a:cubicBezTo>
                  <a:cubicBezTo>
                    <a:pt x="678" y="331"/>
                    <a:pt x="676" y="334"/>
                    <a:pt x="676" y="334"/>
                  </a:cubicBezTo>
                  <a:cubicBezTo>
                    <a:pt x="673" y="336"/>
                    <a:pt x="673" y="336"/>
                    <a:pt x="673" y="336"/>
                  </a:cubicBezTo>
                  <a:cubicBezTo>
                    <a:pt x="670" y="340"/>
                    <a:pt x="670" y="340"/>
                    <a:pt x="670" y="340"/>
                  </a:cubicBezTo>
                  <a:cubicBezTo>
                    <a:pt x="666" y="340"/>
                    <a:pt x="666" y="340"/>
                    <a:pt x="666" y="340"/>
                  </a:cubicBezTo>
                  <a:cubicBezTo>
                    <a:pt x="663" y="340"/>
                    <a:pt x="663" y="340"/>
                    <a:pt x="663" y="340"/>
                  </a:cubicBezTo>
                  <a:cubicBezTo>
                    <a:pt x="660" y="340"/>
                    <a:pt x="660" y="340"/>
                    <a:pt x="660" y="340"/>
                  </a:cubicBezTo>
                  <a:cubicBezTo>
                    <a:pt x="657" y="340"/>
                    <a:pt x="657" y="340"/>
                    <a:pt x="657" y="340"/>
                  </a:cubicBezTo>
                  <a:cubicBezTo>
                    <a:pt x="657" y="337"/>
                    <a:pt x="657" y="337"/>
                    <a:pt x="657" y="337"/>
                  </a:cubicBezTo>
                  <a:cubicBezTo>
                    <a:pt x="655" y="337"/>
                    <a:pt x="655" y="337"/>
                    <a:pt x="655" y="337"/>
                  </a:cubicBezTo>
                  <a:cubicBezTo>
                    <a:pt x="653" y="339"/>
                    <a:pt x="653" y="339"/>
                    <a:pt x="653" y="339"/>
                  </a:cubicBezTo>
                  <a:cubicBezTo>
                    <a:pt x="651" y="342"/>
                    <a:pt x="651" y="342"/>
                    <a:pt x="651" y="342"/>
                  </a:cubicBezTo>
                  <a:cubicBezTo>
                    <a:pt x="649" y="342"/>
                    <a:pt x="649" y="342"/>
                    <a:pt x="649" y="342"/>
                  </a:cubicBezTo>
                  <a:cubicBezTo>
                    <a:pt x="647" y="342"/>
                    <a:pt x="647" y="342"/>
                    <a:pt x="647" y="342"/>
                  </a:cubicBezTo>
                  <a:cubicBezTo>
                    <a:pt x="648" y="341"/>
                    <a:pt x="648" y="341"/>
                    <a:pt x="648" y="341"/>
                  </a:cubicBezTo>
                  <a:cubicBezTo>
                    <a:pt x="650" y="340"/>
                    <a:pt x="650" y="340"/>
                    <a:pt x="650" y="340"/>
                  </a:cubicBezTo>
                  <a:cubicBezTo>
                    <a:pt x="651" y="338"/>
                    <a:pt x="651" y="338"/>
                    <a:pt x="651" y="338"/>
                  </a:cubicBezTo>
                  <a:cubicBezTo>
                    <a:pt x="651" y="336"/>
                    <a:pt x="651" y="336"/>
                    <a:pt x="651" y="336"/>
                  </a:cubicBezTo>
                  <a:cubicBezTo>
                    <a:pt x="651" y="335"/>
                    <a:pt x="651" y="335"/>
                    <a:pt x="651" y="335"/>
                  </a:cubicBezTo>
                  <a:cubicBezTo>
                    <a:pt x="651" y="333"/>
                    <a:pt x="651" y="333"/>
                    <a:pt x="651" y="333"/>
                  </a:cubicBezTo>
                  <a:cubicBezTo>
                    <a:pt x="651" y="332"/>
                    <a:pt x="651" y="332"/>
                    <a:pt x="651" y="332"/>
                  </a:cubicBezTo>
                  <a:cubicBezTo>
                    <a:pt x="651" y="330"/>
                    <a:pt x="651" y="330"/>
                    <a:pt x="651" y="330"/>
                  </a:cubicBezTo>
                  <a:cubicBezTo>
                    <a:pt x="650" y="326"/>
                    <a:pt x="650" y="326"/>
                    <a:pt x="650" y="326"/>
                  </a:cubicBezTo>
                  <a:cubicBezTo>
                    <a:pt x="650" y="325"/>
                    <a:pt x="650" y="325"/>
                    <a:pt x="650" y="325"/>
                  </a:cubicBezTo>
                  <a:cubicBezTo>
                    <a:pt x="652" y="325"/>
                    <a:pt x="652" y="325"/>
                    <a:pt x="652" y="325"/>
                  </a:cubicBezTo>
                  <a:cubicBezTo>
                    <a:pt x="653" y="324"/>
                    <a:pt x="653" y="324"/>
                    <a:pt x="653" y="324"/>
                  </a:cubicBezTo>
                  <a:cubicBezTo>
                    <a:pt x="654" y="323"/>
                    <a:pt x="654" y="323"/>
                    <a:pt x="654" y="323"/>
                  </a:cubicBezTo>
                  <a:cubicBezTo>
                    <a:pt x="655" y="322"/>
                    <a:pt x="655" y="322"/>
                    <a:pt x="655" y="322"/>
                  </a:cubicBezTo>
                  <a:cubicBezTo>
                    <a:pt x="657" y="322"/>
                    <a:pt x="657" y="322"/>
                    <a:pt x="657" y="322"/>
                  </a:cubicBezTo>
                  <a:cubicBezTo>
                    <a:pt x="659" y="323"/>
                    <a:pt x="659" y="323"/>
                    <a:pt x="659" y="323"/>
                  </a:cubicBezTo>
                  <a:cubicBezTo>
                    <a:pt x="661" y="323"/>
                    <a:pt x="661" y="323"/>
                    <a:pt x="661" y="323"/>
                  </a:cubicBezTo>
                  <a:cubicBezTo>
                    <a:pt x="662" y="323"/>
                    <a:pt x="662" y="323"/>
                    <a:pt x="662" y="323"/>
                  </a:cubicBezTo>
                  <a:cubicBezTo>
                    <a:pt x="662" y="322"/>
                    <a:pt x="662" y="322"/>
                    <a:pt x="662" y="322"/>
                  </a:cubicBezTo>
                  <a:cubicBezTo>
                    <a:pt x="662" y="320"/>
                    <a:pt x="662" y="320"/>
                    <a:pt x="662" y="320"/>
                  </a:cubicBezTo>
                  <a:cubicBezTo>
                    <a:pt x="663" y="319"/>
                    <a:pt x="663" y="319"/>
                    <a:pt x="663" y="319"/>
                  </a:cubicBezTo>
                  <a:cubicBezTo>
                    <a:pt x="664" y="319"/>
                    <a:pt x="664" y="319"/>
                    <a:pt x="664" y="319"/>
                  </a:cubicBezTo>
                  <a:cubicBezTo>
                    <a:pt x="665" y="318"/>
                    <a:pt x="665" y="318"/>
                    <a:pt x="665" y="318"/>
                  </a:cubicBezTo>
                  <a:cubicBezTo>
                    <a:pt x="666" y="317"/>
                    <a:pt x="666" y="317"/>
                    <a:pt x="666" y="317"/>
                  </a:cubicBezTo>
                  <a:cubicBezTo>
                    <a:pt x="667" y="313"/>
                    <a:pt x="667" y="313"/>
                    <a:pt x="667" y="313"/>
                  </a:cubicBezTo>
                  <a:cubicBezTo>
                    <a:pt x="667" y="311"/>
                    <a:pt x="667" y="311"/>
                    <a:pt x="667" y="311"/>
                  </a:cubicBezTo>
                  <a:cubicBezTo>
                    <a:pt x="667" y="310"/>
                    <a:pt x="667" y="310"/>
                    <a:pt x="667" y="310"/>
                  </a:cubicBezTo>
                  <a:cubicBezTo>
                    <a:pt x="669" y="308"/>
                    <a:pt x="669" y="308"/>
                    <a:pt x="669" y="308"/>
                  </a:cubicBezTo>
                  <a:cubicBezTo>
                    <a:pt x="669" y="306"/>
                    <a:pt x="669" y="306"/>
                    <a:pt x="669" y="306"/>
                  </a:cubicBezTo>
                  <a:cubicBezTo>
                    <a:pt x="671" y="306"/>
                    <a:pt x="671" y="306"/>
                    <a:pt x="671" y="306"/>
                  </a:cubicBezTo>
                  <a:cubicBezTo>
                    <a:pt x="674" y="303"/>
                    <a:pt x="674" y="303"/>
                    <a:pt x="674" y="303"/>
                  </a:cubicBezTo>
                  <a:cubicBezTo>
                    <a:pt x="672" y="302"/>
                    <a:pt x="672" y="302"/>
                    <a:pt x="672" y="302"/>
                  </a:cubicBezTo>
                  <a:cubicBezTo>
                    <a:pt x="672" y="299"/>
                    <a:pt x="672" y="299"/>
                    <a:pt x="672" y="299"/>
                  </a:cubicBezTo>
                  <a:cubicBezTo>
                    <a:pt x="671" y="297"/>
                    <a:pt x="671" y="297"/>
                    <a:pt x="671" y="297"/>
                  </a:cubicBezTo>
                  <a:cubicBezTo>
                    <a:pt x="670" y="297"/>
                    <a:pt x="670" y="297"/>
                    <a:pt x="670" y="297"/>
                  </a:cubicBezTo>
                  <a:cubicBezTo>
                    <a:pt x="666" y="299"/>
                    <a:pt x="666" y="299"/>
                    <a:pt x="666" y="299"/>
                  </a:cubicBezTo>
                  <a:cubicBezTo>
                    <a:pt x="665" y="300"/>
                    <a:pt x="665" y="300"/>
                    <a:pt x="665" y="300"/>
                  </a:cubicBezTo>
                  <a:cubicBezTo>
                    <a:pt x="661" y="300"/>
                    <a:pt x="661" y="300"/>
                    <a:pt x="661" y="300"/>
                  </a:cubicBezTo>
                  <a:cubicBezTo>
                    <a:pt x="660" y="302"/>
                    <a:pt x="660" y="302"/>
                    <a:pt x="660" y="302"/>
                  </a:cubicBezTo>
                  <a:cubicBezTo>
                    <a:pt x="658" y="303"/>
                    <a:pt x="658" y="303"/>
                    <a:pt x="658" y="303"/>
                  </a:cubicBezTo>
                  <a:cubicBezTo>
                    <a:pt x="656" y="303"/>
                    <a:pt x="656" y="303"/>
                    <a:pt x="656" y="303"/>
                  </a:cubicBezTo>
                  <a:cubicBezTo>
                    <a:pt x="654" y="303"/>
                    <a:pt x="654" y="303"/>
                    <a:pt x="654" y="303"/>
                  </a:cubicBezTo>
                  <a:cubicBezTo>
                    <a:pt x="652" y="303"/>
                    <a:pt x="652" y="303"/>
                    <a:pt x="652" y="303"/>
                  </a:cubicBezTo>
                  <a:cubicBezTo>
                    <a:pt x="650" y="303"/>
                    <a:pt x="650" y="303"/>
                    <a:pt x="650" y="303"/>
                  </a:cubicBezTo>
                  <a:cubicBezTo>
                    <a:pt x="649" y="301"/>
                    <a:pt x="649" y="301"/>
                    <a:pt x="649" y="301"/>
                  </a:cubicBezTo>
                  <a:cubicBezTo>
                    <a:pt x="648" y="299"/>
                    <a:pt x="648" y="299"/>
                    <a:pt x="648" y="299"/>
                  </a:cubicBezTo>
                  <a:cubicBezTo>
                    <a:pt x="649" y="298"/>
                    <a:pt x="649" y="298"/>
                    <a:pt x="649" y="298"/>
                  </a:cubicBezTo>
                  <a:cubicBezTo>
                    <a:pt x="648" y="297"/>
                    <a:pt x="648" y="297"/>
                    <a:pt x="648" y="297"/>
                  </a:cubicBezTo>
                  <a:cubicBezTo>
                    <a:pt x="647" y="296"/>
                    <a:pt x="647" y="296"/>
                    <a:pt x="647" y="296"/>
                  </a:cubicBezTo>
                  <a:cubicBezTo>
                    <a:pt x="647" y="294"/>
                    <a:pt x="647" y="294"/>
                    <a:pt x="647" y="294"/>
                  </a:cubicBezTo>
                  <a:cubicBezTo>
                    <a:pt x="645" y="294"/>
                    <a:pt x="645" y="294"/>
                    <a:pt x="645" y="294"/>
                  </a:cubicBezTo>
                  <a:cubicBezTo>
                    <a:pt x="643" y="292"/>
                    <a:pt x="643" y="292"/>
                    <a:pt x="643" y="292"/>
                  </a:cubicBezTo>
                  <a:cubicBezTo>
                    <a:pt x="641" y="290"/>
                    <a:pt x="641" y="290"/>
                    <a:pt x="641" y="290"/>
                  </a:cubicBezTo>
                  <a:cubicBezTo>
                    <a:pt x="640" y="289"/>
                    <a:pt x="640" y="289"/>
                    <a:pt x="640" y="289"/>
                  </a:cubicBezTo>
                  <a:cubicBezTo>
                    <a:pt x="638" y="289"/>
                    <a:pt x="638" y="289"/>
                    <a:pt x="638" y="289"/>
                  </a:cubicBezTo>
                  <a:cubicBezTo>
                    <a:pt x="637" y="290"/>
                    <a:pt x="637" y="290"/>
                    <a:pt x="637" y="290"/>
                  </a:cubicBezTo>
                  <a:cubicBezTo>
                    <a:pt x="635" y="288"/>
                    <a:pt x="635" y="288"/>
                    <a:pt x="635" y="288"/>
                  </a:cubicBezTo>
                  <a:cubicBezTo>
                    <a:pt x="635" y="288"/>
                    <a:pt x="635" y="288"/>
                    <a:pt x="635" y="288"/>
                  </a:cubicBezTo>
                  <a:cubicBezTo>
                    <a:pt x="632" y="288"/>
                    <a:pt x="632" y="288"/>
                    <a:pt x="632" y="288"/>
                  </a:cubicBezTo>
                  <a:cubicBezTo>
                    <a:pt x="628" y="286"/>
                    <a:pt x="628" y="286"/>
                    <a:pt x="628" y="286"/>
                  </a:cubicBezTo>
                  <a:cubicBezTo>
                    <a:pt x="628" y="285"/>
                    <a:pt x="628" y="285"/>
                    <a:pt x="628" y="285"/>
                  </a:cubicBezTo>
                  <a:cubicBezTo>
                    <a:pt x="628" y="283"/>
                    <a:pt x="628" y="283"/>
                    <a:pt x="628" y="283"/>
                  </a:cubicBezTo>
                  <a:cubicBezTo>
                    <a:pt x="627" y="283"/>
                    <a:pt x="627" y="283"/>
                    <a:pt x="627" y="283"/>
                  </a:cubicBezTo>
                  <a:cubicBezTo>
                    <a:pt x="627" y="280"/>
                    <a:pt x="627" y="280"/>
                    <a:pt x="627" y="280"/>
                  </a:cubicBezTo>
                  <a:cubicBezTo>
                    <a:pt x="625" y="279"/>
                    <a:pt x="625" y="279"/>
                    <a:pt x="625" y="279"/>
                  </a:cubicBezTo>
                  <a:cubicBezTo>
                    <a:pt x="625" y="277"/>
                    <a:pt x="625" y="277"/>
                    <a:pt x="625" y="277"/>
                  </a:cubicBezTo>
                  <a:cubicBezTo>
                    <a:pt x="624" y="275"/>
                    <a:pt x="624" y="275"/>
                    <a:pt x="624" y="275"/>
                  </a:cubicBezTo>
                  <a:cubicBezTo>
                    <a:pt x="624" y="273"/>
                    <a:pt x="624" y="273"/>
                    <a:pt x="624" y="273"/>
                  </a:cubicBezTo>
                  <a:cubicBezTo>
                    <a:pt x="623" y="271"/>
                    <a:pt x="623" y="271"/>
                    <a:pt x="623" y="271"/>
                  </a:cubicBezTo>
                  <a:cubicBezTo>
                    <a:pt x="621" y="269"/>
                    <a:pt x="621" y="269"/>
                    <a:pt x="621" y="269"/>
                  </a:cubicBezTo>
                  <a:cubicBezTo>
                    <a:pt x="622" y="267"/>
                    <a:pt x="622" y="267"/>
                    <a:pt x="622" y="267"/>
                  </a:cubicBezTo>
                  <a:cubicBezTo>
                    <a:pt x="620" y="264"/>
                    <a:pt x="620" y="264"/>
                    <a:pt x="620" y="264"/>
                  </a:cubicBezTo>
                  <a:cubicBezTo>
                    <a:pt x="618" y="262"/>
                    <a:pt x="618" y="262"/>
                    <a:pt x="618" y="262"/>
                  </a:cubicBezTo>
                  <a:cubicBezTo>
                    <a:pt x="617" y="260"/>
                    <a:pt x="617" y="260"/>
                    <a:pt x="617" y="260"/>
                  </a:cubicBezTo>
                  <a:cubicBezTo>
                    <a:pt x="615" y="259"/>
                    <a:pt x="615" y="259"/>
                    <a:pt x="615" y="259"/>
                  </a:cubicBezTo>
                  <a:cubicBezTo>
                    <a:pt x="614" y="257"/>
                    <a:pt x="614" y="257"/>
                    <a:pt x="614" y="257"/>
                  </a:cubicBezTo>
                  <a:cubicBezTo>
                    <a:pt x="611" y="258"/>
                    <a:pt x="611" y="258"/>
                    <a:pt x="611" y="258"/>
                  </a:cubicBezTo>
                  <a:cubicBezTo>
                    <a:pt x="611" y="258"/>
                    <a:pt x="611" y="259"/>
                    <a:pt x="609" y="258"/>
                  </a:cubicBezTo>
                  <a:cubicBezTo>
                    <a:pt x="608" y="257"/>
                    <a:pt x="607" y="257"/>
                    <a:pt x="607" y="257"/>
                  </a:cubicBezTo>
                  <a:cubicBezTo>
                    <a:pt x="604" y="255"/>
                    <a:pt x="604" y="255"/>
                    <a:pt x="604" y="255"/>
                  </a:cubicBezTo>
                  <a:cubicBezTo>
                    <a:pt x="599" y="255"/>
                    <a:pt x="599" y="255"/>
                    <a:pt x="599" y="255"/>
                  </a:cubicBezTo>
                  <a:cubicBezTo>
                    <a:pt x="595" y="255"/>
                    <a:pt x="595" y="255"/>
                    <a:pt x="595" y="255"/>
                  </a:cubicBezTo>
                  <a:cubicBezTo>
                    <a:pt x="592" y="255"/>
                    <a:pt x="592" y="255"/>
                    <a:pt x="592" y="255"/>
                  </a:cubicBezTo>
                  <a:cubicBezTo>
                    <a:pt x="589" y="256"/>
                    <a:pt x="589" y="256"/>
                    <a:pt x="589" y="256"/>
                  </a:cubicBezTo>
                  <a:cubicBezTo>
                    <a:pt x="585" y="258"/>
                    <a:pt x="585" y="258"/>
                    <a:pt x="585" y="258"/>
                  </a:cubicBezTo>
                  <a:cubicBezTo>
                    <a:pt x="582" y="259"/>
                    <a:pt x="582" y="259"/>
                    <a:pt x="582" y="259"/>
                  </a:cubicBezTo>
                  <a:cubicBezTo>
                    <a:pt x="581" y="261"/>
                    <a:pt x="581" y="261"/>
                    <a:pt x="581" y="261"/>
                  </a:cubicBezTo>
                  <a:cubicBezTo>
                    <a:pt x="581" y="263"/>
                    <a:pt x="581" y="263"/>
                    <a:pt x="581" y="263"/>
                  </a:cubicBezTo>
                  <a:cubicBezTo>
                    <a:pt x="584" y="263"/>
                    <a:pt x="584" y="263"/>
                    <a:pt x="584" y="263"/>
                  </a:cubicBezTo>
                  <a:cubicBezTo>
                    <a:pt x="585" y="264"/>
                    <a:pt x="585" y="264"/>
                    <a:pt x="585" y="264"/>
                  </a:cubicBezTo>
                  <a:cubicBezTo>
                    <a:pt x="585" y="266"/>
                    <a:pt x="585" y="266"/>
                    <a:pt x="585" y="266"/>
                  </a:cubicBezTo>
                  <a:cubicBezTo>
                    <a:pt x="585" y="268"/>
                    <a:pt x="585" y="268"/>
                    <a:pt x="585" y="268"/>
                  </a:cubicBezTo>
                  <a:cubicBezTo>
                    <a:pt x="583" y="269"/>
                    <a:pt x="583" y="269"/>
                    <a:pt x="583" y="269"/>
                  </a:cubicBezTo>
                  <a:cubicBezTo>
                    <a:pt x="581" y="271"/>
                    <a:pt x="581" y="271"/>
                    <a:pt x="581" y="271"/>
                  </a:cubicBezTo>
                  <a:cubicBezTo>
                    <a:pt x="581" y="272"/>
                    <a:pt x="581" y="272"/>
                    <a:pt x="581" y="272"/>
                  </a:cubicBezTo>
                  <a:cubicBezTo>
                    <a:pt x="579" y="273"/>
                    <a:pt x="579" y="273"/>
                    <a:pt x="579" y="273"/>
                  </a:cubicBezTo>
                  <a:cubicBezTo>
                    <a:pt x="578" y="276"/>
                    <a:pt x="578" y="276"/>
                    <a:pt x="578" y="276"/>
                  </a:cubicBezTo>
                  <a:cubicBezTo>
                    <a:pt x="577" y="277"/>
                    <a:pt x="577" y="277"/>
                    <a:pt x="577" y="277"/>
                  </a:cubicBezTo>
                  <a:cubicBezTo>
                    <a:pt x="576" y="279"/>
                    <a:pt x="576" y="279"/>
                    <a:pt x="576" y="279"/>
                  </a:cubicBezTo>
                  <a:cubicBezTo>
                    <a:pt x="575" y="280"/>
                    <a:pt x="575" y="280"/>
                    <a:pt x="575" y="280"/>
                  </a:cubicBezTo>
                  <a:cubicBezTo>
                    <a:pt x="577" y="282"/>
                    <a:pt x="577" y="282"/>
                    <a:pt x="577" y="282"/>
                  </a:cubicBezTo>
                  <a:cubicBezTo>
                    <a:pt x="575" y="283"/>
                    <a:pt x="575" y="283"/>
                    <a:pt x="575" y="283"/>
                  </a:cubicBezTo>
                  <a:cubicBezTo>
                    <a:pt x="573" y="285"/>
                    <a:pt x="573" y="285"/>
                    <a:pt x="573" y="285"/>
                  </a:cubicBezTo>
                  <a:cubicBezTo>
                    <a:pt x="571" y="285"/>
                    <a:pt x="571" y="285"/>
                    <a:pt x="571" y="285"/>
                  </a:cubicBezTo>
                  <a:cubicBezTo>
                    <a:pt x="570" y="286"/>
                    <a:pt x="570" y="286"/>
                    <a:pt x="570" y="286"/>
                  </a:cubicBezTo>
                  <a:cubicBezTo>
                    <a:pt x="566" y="288"/>
                    <a:pt x="566" y="288"/>
                    <a:pt x="566" y="288"/>
                  </a:cubicBezTo>
                  <a:cubicBezTo>
                    <a:pt x="562" y="288"/>
                    <a:pt x="562" y="288"/>
                    <a:pt x="562" y="288"/>
                  </a:cubicBezTo>
                  <a:cubicBezTo>
                    <a:pt x="560" y="285"/>
                    <a:pt x="560" y="285"/>
                    <a:pt x="560" y="285"/>
                  </a:cubicBezTo>
                  <a:cubicBezTo>
                    <a:pt x="558" y="284"/>
                    <a:pt x="558" y="284"/>
                    <a:pt x="558" y="284"/>
                  </a:cubicBezTo>
                  <a:cubicBezTo>
                    <a:pt x="556" y="284"/>
                    <a:pt x="556" y="284"/>
                    <a:pt x="556" y="284"/>
                  </a:cubicBezTo>
                  <a:cubicBezTo>
                    <a:pt x="553" y="285"/>
                    <a:pt x="553" y="285"/>
                    <a:pt x="553" y="285"/>
                  </a:cubicBezTo>
                  <a:cubicBezTo>
                    <a:pt x="550" y="284"/>
                    <a:pt x="550" y="284"/>
                    <a:pt x="550" y="284"/>
                  </a:cubicBezTo>
                  <a:cubicBezTo>
                    <a:pt x="548" y="282"/>
                    <a:pt x="548" y="282"/>
                    <a:pt x="548" y="282"/>
                  </a:cubicBezTo>
                  <a:cubicBezTo>
                    <a:pt x="545" y="282"/>
                    <a:pt x="545" y="282"/>
                    <a:pt x="545" y="282"/>
                  </a:cubicBezTo>
                  <a:cubicBezTo>
                    <a:pt x="542" y="282"/>
                    <a:pt x="542" y="282"/>
                    <a:pt x="542" y="282"/>
                  </a:cubicBezTo>
                  <a:cubicBezTo>
                    <a:pt x="540" y="285"/>
                    <a:pt x="540" y="285"/>
                    <a:pt x="540" y="285"/>
                  </a:cubicBezTo>
                  <a:cubicBezTo>
                    <a:pt x="540" y="285"/>
                    <a:pt x="540" y="286"/>
                    <a:pt x="539" y="286"/>
                  </a:cubicBezTo>
                  <a:cubicBezTo>
                    <a:pt x="537" y="286"/>
                    <a:pt x="536" y="287"/>
                    <a:pt x="536" y="287"/>
                  </a:cubicBezTo>
                  <a:cubicBezTo>
                    <a:pt x="534" y="287"/>
                    <a:pt x="534" y="287"/>
                    <a:pt x="534" y="287"/>
                  </a:cubicBezTo>
                  <a:cubicBezTo>
                    <a:pt x="529" y="289"/>
                    <a:pt x="529" y="289"/>
                    <a:pt x="529" y="289"/>
                  </a:cubicBezTo>
                  <a:cubicBezTo>
                    <a:pt x="526" y="289"/>
                    <a:pt x="526" y="289"/>
                    <a:pt x="526" y="289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22" y="291"/>
                    <a:pt x="522" y="291"/>
                    <a:pt x="522" y="291"/>
                  </a:cubicBezTo>
                  <a:cubicBezTo>
                    <a:pt x="522" y="290"/>
                    <a:pt x="522" y="290"/>
                    <a:pt x="522" y="290"/>
                  </a:cubicBezTo>
                  <a:cubicBezTo>
                    <a:pt x="519" y="290"/>
                    <a:pt x="519" y="290"/>
                    <a:pt x="519" y="290"/>
                  </a:cubicBezTo>
                  <a:cubicBezTo>
                    <a:pt x="515" y="290"/>
                    <a:pt x="515" y="290"/>
                    <a:pt x="515" y="290"/>
                  </a:cubicBezTo>
                  <a:cubicBezTo>
                    <a:pt x="514" y="289"/>
                    <a:pt x="514" y="289"/>
                    <a:pt x="514" y="289"/>
                  </a:cubicBezTo>
                  <a:cubicBezTo>
                    <a:pt x="514" y="289"/>
                    <a:pt x="511" y="289"/>
                    <a:pt x="510" y="289"/>
                  </a:cubicBezTo>
                  <a:cubicBezTo>
                    <a:pt x="509" y="289"/>
                    <a:pt x="508" y="288"/>
                    <a:pt x="508" y="288"/>
                  </a:cubicBezTo>
                  <a:cubicBezTo>
                    <a:pt x="506" y="287"/>
                    <a:pt x="506" y="287"/>
                    <a:pt x="506" y="287"/>
                  </a:cubicBezTo>
                  <a:cubicBezTo>
                    <a:pt x="505" y="286"/>
                    <a:pt x="505" y="286"/>
                    <a:pt x="505" y="286"/>
                  </a:cubicBezTo>
                  <a:cubicBezTo>
                    <a:pt x="505" y="284"/>
                    <a:pt x="505" y="284"/>
                    <a:pt x="505" y="284"/>
                  </a:cubicBezTo>
                  <a:cubicBezTo>
                    <a:pt x="503" y="284"/>
                    <a:pt x="503" y="284"/>
                    <a:pt x="503" y="284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498" y="281"/>
                    <a:pt x="498" y="281"/>
                    <a:pt x="498" y="281"/>
                  </a:cubicBezTo>
                  <a:cubicBezTo>
                    <a:pt x="496" y="281"/>
                    <a:pt x="496" y="281"/>
                    <a:pt x="496" y="281"/>
                  </a:cubicBezTo>
                  <a:cubicBezTo>
                    <a:pt x="494" y="281"/>
                    <a:pt x="494" y="281"/>
                    <a:pt x="494" y="281"/>
                  </a:cubicBezTo>
                  <a:cubicBezTo>
                    <a:pt x="494" y="281"/>
                    <a:pt x="493" y="281"/>
                    <a:pt x="492" y="281"/>
                  </a:cubicBezTo>
                  <a:cubicBezTo>
                    <a:pt x="491" y="281"/>
                    <a:pt x="490" y="280"/>
                    <a:pt x="490" y="280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3" y="281"/>
                    <a:pt x="483" y="281"/>
                    <a:pt x="483" y="281"/>
                  </a:cubicBezTo>
                  <a:cubicBezTo>
                    <a:pt x="482" y="282"/>
                    <a:pt x="482" y="282"/>
                    <a:pt x="482" y="282"/>
                  </a:cubicBezTo>
                  <a:cubicBezTo>
                    <a:pt x="477" y="282"/>
                    <a:pt x="477" y="282"/>
                    <a:pt x="477" y="282"/>
                  </a:cubicBezTo>
                  <a:cubicBezTo>
                    <a:pt x="473" y="281"/>
                    <a:pt x="473" y="281"/>
                    <a:pt x="473" y="281"/>
                  </a:cubicBezTo>
                  <a:cubicBezTo>
                    <a:pt x="471" y="278"/>
                    <a:pt x="471" y="278"/>
                    <a:pt x="471" y="278"/>
                  </a:cubicBezTo>
                  <a:cubicBezTo>
                    <a:pt x="469" y="276"/>
                    <a:pt x="469" y="276"/>
                    <a:pt x="469" y="276"/>
                  </a:cubicBezTo>
                  <a:cubicBezTo>
                    <a:pt x="469" y="273"/>
                    <a:pt x="469" y="273"/>
                    <a:pt x="469" y="27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62" y="272"/>
                    <a:pt x="462" y="272"/>
                    <a:pt x="462" y="272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4" y="269"/>
                    <a:pt x="454" y="269"/>
                    <a:pt x="454" y="269"/>
                  </a:cubicBezTo>
                  <a:cubicBezTo>
                    <a:pt x="452" y="267"/>
                    <a:pt x="452" y="267"/>
                    <a:pt x="452" y="267"/>
                  </a:cubicBezTo>
                  <a:cubicBezTo>
                    <a:pt x="448" y="267"/>
                    <a:pt x="448" y="267"/>
                    <a:pt x="448" y="267"/>
                  </a:cubicBezTo>
                  <a:cubicBezTo>
                    <a:pt x="446" y="269"/>
                    <a:pt x="446" y="269"/>
                    <a:pt x="446" y="269"/>
                  </a:cubicBezTo>
                  <a:cubicBezTo>
                    <a:pt x="444" y="269"/>
                    <a:pt x="444" y="269"/>
                    <a:pt x="444" y="269"/>
                  </a:cubicBezTo>
                  <a:cubicBezTo>
                    <a:pt x="444" y="272"/>
                    <a:pt x="444" y="272"/>
                    <a:pt x="444" y="272"/>
                  </a:cubicBezTo>
                  <a:cubicBezTo>
                    <a:pt x="443" y="272"/>
                    <a:pt x="443" y="272"/>
                    <a:pt x="443" y="272"/>
                  </a:cubicBezTo>
                  <a:cubicBezTo>
                    <a:pt x="442" y="274"/>
                    <a:pt x="442" y="274"/>
                    <a:pt x="442" y="274"/>
                  </a:cubicBezTo>
                  <a:cubicBezTo>
                    <a:pt x="442" y="275"/>
                    <a:pt x="442" y="275"/>
                    <a:pt x="442" y="275"/>
                  </a:cubicBezTo>
                  <a:cubicBezTo>
                    <a:pt x="443" y="277"/>
                    <a:pt x="443" y="277"/>
                    <a:pt x="443" y="277"/>
                  </a:cubicBezTo>
                  <a:cubicBezTo>
                    <a:pt x="444" y="280"/>
                    <a:pt x="444" y="280"/>
                    <a:pt x="444" y="280"/>
                  </a:cubicBezTo>
                  <a:cubicBezTo>
                    <a:pt x="444" y="281"/>
                    <a:pt x="444" y="281"/>
                    <a:pt x="444" y="281"/>
                  </a:cubicBezTo>
                  <a:cubicBezTo>
                    <a:pt x="443" y="283"/>
                    <a:pt x="443" y="283"/>
                    <a:pt x="443" y="283"/>
                  </a:cubicBezTo>
                  <a:cubicBezTo>
                    <a:pt x="442" y="284"/>
                    <a:pt x="442" y="284"/>
                    <a:pt x="442" y="284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39" y="285"/>
                    <a:pt x="439" y="285"/>
                    <a:pt x="439" y="285"/>
                  </a:cubicBezTo>
                  <a:cubicBezTo>
                    <a:pt x="438" y="286"/>
                    <a:pt x="438" y="286"/>
                    <a:pt x="438" y="286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34" y="285"/>
                    <a:pt x="434" y="285"/>
                    <a:pt x="434" y="285"/>
                  </a:cubicBezTo>
                  <a:cubicBezTo>
                    <a:pt x="432" y="285"/>
                    <a:pt x="432" y="285"/>
                    <a:pt x="432" y="285"/>
                  </a:cubicBezTo>
                  <a:cubicBezTo>
                    <a:pt x="430" y="285"/>
                    <a:pt x="430" y="285"/>
                    <a:pt x="430" y="285"/>
                  </a:cubicBezTo>
                  <a:cubicBezTo>
                    <a:pt x="428" y="285"/>
                    <a:pt x="428" y="285"/>
                    <a:pt x="428" y="285"/>
                  </a:cubicBezTo>
                  <a:cubicBezTo>
                    <a:pt x="427" y="284"/>
                    <a:pt x="427" y="284"/>
                    <a:pt x="427" y="284"/>
                  </a:cubicBezTo>
                  <a:cubicBezTo>
                    <a:pt x="424" y="284"/>
                    <a:pt x="424" y="284"/>
                    <a:pt x="424" y="284"/>
                  </a:cubicBezTo>
                  <a:cubicBezTo>
                    <a:pt x="422" y="284"/>
                    <a:pt x="422" y="284"/>
                    <a:pt x="422" y="284"/>
                  </a:cubicBezTo>
                  <a:cubicBezTo>
                    <a:pt x="419" y="280"/>
                    <a:pt x="419" y="280"/>
                    <a:pt x="419" y="280"/>
                  </a:cubicBezTo>
                  <a:cubicBezTo>
                    <a:pt x="418" y="279"/>
                    <a:pt x="418" y="279"/>
                    <a:pt x="418" y="279"/>
                  </a:cubicBezTo>
                  <a:cubicBezTo>
                    <a:pt x="417" y="279"/>
                    <a:pt x="417" y="279"/>
                    <a:pt x="417" y="279"/>
                  </a:cubicBezTo>
                  <a:cubicBezTo>
                    <a:pt x="415" y="279"/>
                    <a:pt x="415" y="279"/>
                    <a:pt x="415" y="279"/>
                  </a:cubicBezTo>
                  <a:cubicBezTo>
                    <a:pt x="412" y="279"/>
                    <a:pt x="412" y="279"/>
                    <a:pt x="412" y="279"/>
                  </a:cubicBezTo>
                  <a:cubicBezTo>
                    <a:pt x="411" y="278"/>
                    <a:pt x="411" y="278"/>
                    <a:pt x="411" y="278"/>
                  </a:cubicBezTo>
                  <a:cubicBezTo>
                    <a:pt x="408" y="278"/>
                    <a:pt x="408" y="278"/>
                    <a:pt x="408" y="278"/>
                  </a:cubicBezTo>
                  <a:cubicBezTo>
                    <a:pt x="407" y="277"/>
                    <a:pt x="407" y="277"/>
                    <a:pt x="407" y="277"/>
                  </a:cubicBezTo>
                  <a:cubicBezTo>
                    <a:pt x="405" y="278"/>
                    <a:pt x="405" y="278"/>
                    <a:pt x="405" y="278"/>
                  </a:cubicBezTo>
                  <a:cubicBezTo>
                    <a:pt x="403" y="278"/>
                    <a:pt x="403" y="278"/>
                    <a:pt x="403" y="278"/>
                  </a:cubicBezTo>
                  <a:cubicBezTo>
                    <a:pt x="401" y="280"/>
                    <a:pt x="401" y="280"/>
                    <a:pt x="401" y="280"/>
                  </a:cubicBezTo>
                  <a:cubicBezTo>
                    <a:pt x="399" y="280"/>
                    <a:pt x="399" y="280"/>
                    <a:pt x="399" y="280"/>
                  </a:cubicBezTo>
                  <a:cubicBezTo>
                    <a:pt x="398" y="281"/>
                    <a:pt x="398" y="281"/>
                    <a:pt x="398" y="281"/>
                  </a:cubicBezTo>
                  <a:cubicBezTo>
                    <a:pt x="396" y="283"/>
                    <a:pt x="396" y="283"/>
                    <a:pt x="396" y="283"/>
                  </a:cubicBezTo>
                  <a:cubicBezTo>
                    <a:pt x="394" y="283"/>
                    <a:pt x="394" y="283"/>
                    <a:pt x="394" y="283"/>
                  </a:cubicBezTo>
                  <a:cubicBezTo>
                    <a:pt x="392" y="283"/>
                    <a:pt x="392" y="283"/>
                    <a:pt x="392" y="283"/>
                  </a:cubicBezTo>
                  <a:cubicBezTo>
                    <a:pt x="390" y="285"/>
                    <a:pt x="390" y="285"/>
                    <a:pt x="390" y="285"/>
                  </a:cubicBezTo>
                  <a:cubicBezTo>
                    <a:pt x="390" y="286"/>
                    <a:pt x="390" y="286"/>
                    <a:pt x="390" y="286"/>
                  </a:cubicBezTo>
                  <a:cubicBezTo>
                    <a:pt x="390" y="287"/>
                    <a:pt x="390" y="287"/>
                    <a:pt x="390" y="287"/>
                  </a:cubicBezTo>
                  <a:cubicBezTo>
                    <a:pt x="388" y="287"/>
                    <a:pt x="388" y="287"/>
                    <a:pt x="388" y="287"/>
                  </a:cubicBezTo>
                  <a:cubicBezTo>
                    <a:pt x="387" y="288"/>
                    <a:pt x="387" y="288"/>
                    <a:pt x="387" y="288"/>
                  </a:cubicBezTo>
                  <a:cubicBezTo>
                    <a:pt x="386" y="289"/>
                    <a:pt x="386" y="289"/>
                    <a:pt x="386" y="289"/>
                  </a:cubicBezTo>
                  <a:cubicBezTo>
                    <a:pt x="386" y="289"/>
                    <a:pt x="385" y="289"/>
                    <a:pt x="384" y="289"/>
                  </a:cubicBezTo>
                  <a:cubicBezTo>
                    <a:pt x="383" y="289"/>
                    <a:pt x="383" y="289"/>
                    <a:pt x="383" y="289"/>
                  </a:cubicBezTo>
                  <a:cubicBezTo>
                    <a:pt x="383" y="289"/>
                    <a:pt x="381" y="288"/>
                    <a:pt x="380" y="289"/>
                  </a:cubicBezTo>
                  <a:cubicBezTo>
                    <a:pt x="379" y="290"/>
                    <a:pt x="379" y="290"/>
                    <a:pt x="379" y="290"/>
                  </a:cubicBezTo>
                  <a:cubicBezTo>
                    <a:pt x="378" y="291"/>
                    <a:pt x="378" y="291"/>
                    <a:pt x="378" y="291"/>
                  </a:cubicBezTo>
                  <a:cubicBezTo>
                    <a:pt x="373" y="289"/>
                    <a:pt x="373" y="289"/>
                    <a:pt x="373" y="289"/>
                  </a:cubicBezTo>
                  <a:cubicBezTo>
                    <a:pt x="371" y="288"/>
                    <a:pt x="371" y="288"/>
                    <a:pt x="371" y="288"/>
                  </a:cubicBezTo>
                  <a:cubicBezTo>
                    <a:pt x="371" y="286"/>
                    <a:pt x="371" y="286"/>
                    <a:pt x="371" y="286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68" y="288"/>
                    <a:pt x="368" y="288"/>
                    <a:pt x="368" y="288"/>
                  </a:cubicBezTo>
                  <a:cubicBezTo>
                    <a:pt x="364" y="287"/>
                    <a:pt x="364" y="287"/>
                    <a:pt x="364" y="287"/>
                  </a:cubicBezTo>
                  <a:cubicBezTo>
                    <a:pt x="363" y="287"/>
                    <a:pt x="363" y="287"/>
                    <a:pt x="363" y="287"/>
                  </a:cubicBezTo>
                  <a:cubicBezTo>
                    <a:pt x="361" y="285"/>
                    <a:pt x="361" y="285"/>
                    <a:pt x="361" y="28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59" y="283"/>
                    <a:pt x="359" y="283"/>
                    <a:pt x="359" y="283"/>
                  </a:cubicBezTo>
                  <a:cubicBezTo>
                    <a:pt x="357" y="282"/>
                    <a:pt x="357" y="282"/>
                    <a:pt x="357" y="282"/>
                  </a:cubicBezTo>
                  <a:cubicBezTo>
                    <a:pt x="357" y="281"/>
                    <a:pt x="357" y="281"/>
                    <a:pt x="357" y="281"/>
                  </a:cubicBezTo>
                  <a:cubicBezTo>
                    <a:pt x="355" y="279"/>
                    <a:pt x="355" y="279"/>
                    <a:pt x="355" y="279"/>
                  </a:cubicBezTo>
                  <a:cubicBezTo>
                    <a:pt x="354" y="278"/>
                    <a:pt x="354" y="278"/>
                    <a:pt x="354" y="278"/>
                  </a:cubicBezTo>
                  <a:cubicBezTo>
                    <a:pt x="352" y="276"/>
                    <a:pt x="352" y="276"/>
                    <a:pt x="352" y="276"/>
                  </a:cubicBezTo>
                  <a:cubicBezTo>
                    <a:pt x="350" y="276"/>
                    <a:pt x="350" y="276"/>
                    <a:pt x="350" y="276"/>
                  </a:cubicBezTo>
                  <a:cubicBezTo>
                    <a:pt x="347" y="276"/>
                    <a:pt x="347" y="276"/>
                    <a:pt x="347" y="276"/>
                  </a:cubicBezTo>
                  <a:cubicBezTo>
                    <a:pt x="344" y="277"/>
                    <a:pt x="344" y="277"/>
                    <a:pt x="344" y="277"/>
                  </a:cubicBezTo>
                  <a:cubicBezTo>
                    <a:pt x="343" y="277"/>
                    <a:pt x="343" y="277"/>
                    <a:pt x="343" y="277"/>
                  </a:cubicBezTo>
                  <a:cubicBezTo>
                    <a:pt x="340" y="277"/>
                    <a:pt x="340" y="277"/>
                    <a:pt x="340" y="277"/>
                  </a:cubicBezTo>
                  <a:cubicBezTo>
                    <a:pt x="340" y="277"/>
                    <a:pt x="340" y="276"/>
                    <a:pt x="339" y="276"/>
                  </a:cubicBezTo>
                  <a:cubicBezTo>
                    <a:pt x="338" y="276"/>
                    <a:pt x="338" y="276"/>
                    <a:pt x="338" y="276"/>
                  </a:cubicBezTo>
                  <a:cubicBezTo>
                    <a:pt x="336" y="274"/>
                    <a:pt x="336" y="274"/>
                    <a:pt x="336" y="274"/>
                  </a:cubicBezTo>
                  <a:cubicBezTo>
                    <a:pt x="335" y="273"/>
                    <a:pt x="335" y="273"/>
                    <a:pt x="335" y="273"/>
                  </a:cubicBezTo>
                  <a:cubicBezTo>
                    <a:pt x="333" y="273"/>
                    <a:pt x="333" y="273"/>
                    <a:pt x="333" y="273"/>
                  </a:cubicBezTo>
                  <a:cubicBezTo>
                    <a:pt x="331" y="275"/>
                    <a:pt x="331" y="275"/>
                    <a:pt x="331" y="275"/>
                  </a:cubicBezTo>
                  <a:cubicBezTo>
                    <a:pt x="330" y="276"/>
                    <a:pt x="330" y="276"/>
                    <a:pt x="330" y="276"/>
                  </a:cubicBezTo>
                  <a:cubicBezTo>
                    <a:pt x="327" y="274"/>
                    <a:pt x="327" y="274"/>
                    <a:pt x="327" y="274"/>
                  </a:cubicBezTo>
                  <a:cubicBezTo>
                    <a:pt x="322" y="263"/>
                    <a:pt x="322" y="263"/>
                    <a:pt x="322" y="263"/>
                  </a:cubicBezTo>
                  <a:cubicBezTo>
                    <a:pt x="316" y="256"/>
                    <a:pt x="316" y="256"/>
                    <a:pt x="316" y="256"/>
                  </a:cubicBezTo>
                  <a:cubicBezTo>
                    <a:pt x="313" y="253"/>
                    <a:pt x="313" y="253"/>
                    <a:pt x="313" y="253"/>
                  </a:cubicBezTo>
                  <a:cubicBezTo>
                    <a:pt x="309" y="251"/>
                    <a:pt x="309" y="251"/>
                    <a:pt x="309" y="251"/>
                  </a:cubicBezTo>
                  <a:cubicBezTo>
                    <a:pt x="307" y="250"/>
                    <a:pt x="307" y="250"/>
                    <a:pt x="307" y="250"/>
                  </a:cubicBezTo>
                  <a:cubicBezTo>
                    <a:pt x="309" y="248"/>
                    <a:pt x="309" y="248"/>
                    <a:pt x="309" y="248"/>
                  </a:cubicBezTo>
                  <a:cubicBezTo>
                    <a:pt x="308" y="247"/>
                    <a:pt x="308" y="247"/>
                    <a:pt x="308" y="247"/>
                  </a:cubicBezTo>
                  <a:cubicBezTo>
                    <a:pt x="307" y="247"/>
                    <a:pt x="307" y="247"/>
                    <a:pt x="307" y="247"/>
                  </a:cubicBezTo>
                  <a:cubicBezTo>
                    <a:pt x="304" y="248"/>
                    <a:pt x="304" y="248"/>
                    <a:pt x="304" y="248"/>
                  </a:cubicBezTo>
                  <a:cubicBezTo>
                    <a:pt x="302" y="250"/>
                    <a:pt x="302" y="250"/>
                    <a:pt x="302" y="250"/>
                  </a:cubicBezTo>
                  <a:cubicBezTo>
                    <a:pt x="299" y="253"/>
                    <a:pt x="299" y="253"/>
                    <a:pt x="299" y="253"/>
                  </a:cubicBezTo>
                  <a:cubicBezTo>
                    <a:pt x="297" y="253"/>
                    <a:pt x="297" y="253"/>
                    <a:pt x="297" y="253"/>
                  </a:cubicBezTo>
                  <a:cubicBezTo>
                    <a:pt x="296" y="254"/>
                    <a:pt x="296" y="254"/>
                    <a:pt x="296" y="254"/>
                  </a:cubicBezTo>
                  <a:cubicBezTo>
                    <a:pt x="294" y="254"/>
                    <a:pt x="294" y="254"/>
                    <a:pt x="294" y="254"/>
                  </a:cubicBezTo>
                  <a:cubicBezTo>
                    <a:pt x="292" y="254"/>
                    <a:pt x="292" y="254"/>
                    <a:pt x="292" y="254"/>
                  </a:cubicBezTo>
                  <a:cubicBezTo>
                    <a:pt x="289" y="256"/>
                    <a:pt x="289" y="256"/>
                    <a:pt x="289" y="256"/>
                  </a:cubicBezTo>
                  <a:cubicBezTo>
                    <a:pt x="287" y="253"/>
                    <a:pt x="287" y="253"/>
                    <a:pt x="287" y="253"/>
                  </a:cubicBezTo>
                  <a:cubicBezTo>
                    <a:pt x="289" y="252"/>
                    <a:pt x="289" y="252"/>
                    <a:pt x="289" y="252"/>
                  </a:cubicBezTo>
                  <a:cubicBezTo>
                    <a:pt x="289" y="252"/>
                    <a:pt x="289" y="251"/>
                    <a:pt x="288" y="251"/>
                  </a:cubicBezTo>
                  <a:cubicBezTo>
                    <a:pt x="287" y="251"/>
                    <a:pt x="286" y="251"/>
                    <a:pt x="286" y="251"/>
                  </a:cubicBezTo>
                  <a:cubicBezTo>
                    <a:pt x="283" y="251"/>
                    <a:pt x="283" y="251"/>
                    <a:pt x="283" y="251"/>
                  </a:cubicBezTo>
                  <a:cubicBezTo>
                    <a:pt x="282" y="249"/>
                    <a:pt x="282" y="249"/>
                    <a:pt x="282" y="249"/>
                  </a:cubicBezTo>
                  <a:cubicBezTo>
                    <a:pt x="282" y="248"/>
                    <a:pt x="282" y="248"/>
                    <a:pt x="282" y="248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0" y="248"/>
                    <a:pt x="280" y="249"/>
                    <a:pt x="279" y="249"/>
                  </a:cubicBezTo>
                  <a:cubicBezTo>
                    <a:pt x="278" y="249"/>
                    <a:pt x="275" y="249"/>
                    <a:pt x="275" y="249"/>
                  </a:cubicBezTo>
                  <a:cubicBezTo>
                    <a:pt x="274" y="248"/>
                    <a:pt x="274" y="248"/>
                    <a:pt x="274" y="248"/>
                  </a:cubicBezTo>
                  <a:cubicBezTo>
                    <a:pt x="274" y="245"/>
                    <a:pt x="274" y="245"/>
                    <a:pt x="274" y="245"/>
                  </a:cubicBezTo>
                  <a:cubicBezTo>
                    <a:pt x="273" y="242"/>
                    <a:pt x="273" y="242"/>
                    <a:pt x="273" y="242"/>
                  </a:cubicBezTo>
                  <a:cubicBezTo>
                    <a:pt x="273" y="240"/>
                    <a:pt x="273" y="240"/>
                    <a:pt x="273" y="240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70" y="239"/>
                    <a:pt x="270" y="239"/>
                    <a:pt x="270" y="239"/>
                  </a:cubicBezTo>
                  <a:cubicBezTo>
                    <a:pt x="269" y="241"/>
                    <a:pt x="269" y="241"/>
                    <a:pt x="269" y="241"/>
                  </a:cubicBezTo>
                  <a:cubicBezTo>
                    <a:pt x="267" y="241"/>
                    <a:pt x="267" y="241"/>
                    <a:pt x="267" y="241"/>
                  </a:cubicBezTo>
                  <a:cubicBezTo>
                    <a:pt x="266" y="239"/>
                    <a:pt x="266" y="239"/>
                    <a:pt x="266" y="239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61" y="239"/>
                    <a:pt x="261" y="239"/>
                    <a:pt x="261" y="239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58" y="239"/>
                    <a:pt x="258" y="239"/>
                    <a:pt x="258" y="239"/>
                  </a:cubicBezTo>
                  <a:cubicBezTo>
                    <a:pt x="258" y="241"/>
                    <a:pt x="258" y="241"/>
                    <a:pt x="258" y="241"/>
                  </a:cubicBezTo>
                  <a:cubicBezTo>
                    <a:pt x="256" y="241"/>
                    <a:pt x="256" y="241"/>
                    <a:pt x="256" y="241"/>
                  </a:cubicBezTo>
                  <a:cubicBezTo>
                    <a:pt x="255" y="242"/>
                    <a:pt x="255" y="242"/>
                    <a:pt x="255" y="242"/>
                  </a:cubicBezTo>
                  <a:cubicBezTo>
                    <a:pt x="254" y="243"/>
                    <a:pt x="254" y="243"/>
                    <a:pt x="254" y="243"/>
                  </a:cubicBezTo>
                  <a:cubicBezTo>
                    <a:pt x="251" y="243"/>
                    <a:pt x="251" y="243"/>
                    <a:pt x="251" y="243"/>
                  </a:cubicBezTo>
                  <a:cubicBezTo>
                    <a:pt x="249" y="244"/>
                    <a:pt x="249" y="244"/>
                    <a:pt x="249" y="244"/>
                  </a:cubicBezTo>
                  <a:cubicBezTo>
                    <a:pt x="245" y="244"/>
                    <a:pt x="245" y="244"/>
                    <a:pt x="245" y="244"/>
                  </a:cubicBezTo>
                  <a:cubicBezTo>
                    <a:pt x="241" y="246"/>
                    <a:pt x="241" y="246"/>
                    <a:pt x="241" y="246"/>
                  </a:cubicBezTo>
                  <a:cubicBezTo>
                    <a:pt x="238" y="246"/>
                    <a:pt x="238" y="246"/>
                    <a:pt x="238" y="246"/>
                  </a:cubicBezTo>
                  <a:cubicBezTo>
                    <a:pt x="237" y="246"/>
                    <a:pt x="237" y="246"/>
                    <a:pt x="237" y="246"/>
                  </a:cubicBezTo>
                  <a:cubicBezTo>
                    <a:pt x="237" y="247"/>
                    <a:pt x="237" y="247"/>
                    <a:pt x="237" y="247"/>
                  </a:cubicBezTo>
                  <a:cubicBezTo>
                    <a:pt x="234" y="247"/>
                    <a:pt x="234" y="247"/>
                    <a:pt x="234" y="247"/>
                  </a:cubicBezTo>
                  <a:cubicBezTo>
                    <a:pt x="230" y="248"/>
                    <a:pt x="230" y="248"/>
                    <a:pt x="230" y="248"/>
                  </a:cubicBezTo>
                  <a:cubicBezTo>
                    <a:pt x="228" y="248"/>
                    <a:pt x="228" y="248"/>
                    <a:pt x="228" y="248"/>
                  </a:cubicBezTo>
                  <a:cubicBezTo>
                    <a:pt x="225" y="248"/>
                    <a:pt x="225" y="248"/>
                    <a:pt x="225" y="248"/>
                  </a:cubicBezTo>
                  <a:cubicBezTo>
                    <a:pt x="221" y="249"/>
                    <a:pt x="221" y="249"/>
                    <a:pt x="221" y="249"/>
                  </a:cubicBezTo>
                  <a:cubicBezTo>
                    <a:pt x="220" y="251"/>
                    <a:pt x="220" y="251"/>
                    <a:pt x="220" y="251"/>
                  </a:cubicBezTo>
                  <a:cubicBezTo>
                    <a:pt x="218" y="251"/>
                    <a:pt x="218" y="251"/>
                    <a:pt x="218" y="251"/>
                  </a:cubicBezTo>
                  <a:cubicBezTo>
                    <a:pt x="213" y="251"/>
                    <a:pt x="213" y="251"/>
                    <a:pt x="213" y="251"/>
                  </a:cubicBezTo>
                  <a:cubicBezTo>
                    <a:pt x="213" y="251"/>
                    <a:pt x="212" y="250"/>
                    <a:pt x="212" y="251"/>
                  </a:cubicBezTo>
                  <a:cubicBezTo>
                    <a:pt x="212" y="252"/>
                    <a:pt x="211" y="252"/>
                    <a:pt x="211" y="252"/>
                  </a:cubicBezTo>
                  <a:cubicBezTo>
                    <a:pt x="211" y="254"/>
                    <a:pt x="211" y="254"/>
                    <a:pt x="211" y="254"/>
                  </a:cubicBezTo>
                  <a:cubicBezTo>
                    <a:pt x="213" y="256"/>
                    <a:pt x="213" y="256"/>
                    <a:pt x="213" y="256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14" y="258"/>
                    <a:pt x="214" y="258"/>
                    <a:pt x="214" y="258"/>
                  </a:cubicBezTo>
                  <a:cubicBezTo>
                    <a:pt x="209" y="261"/>
                    <a:pt x="209" y="261"/>
                    <a:pt x="209" y="261"/>
                  </a:cubicBezTo>
                  <a:cubicBezTo>
                    <a:pt x="211" y="265"/>
                    <a:pt x="211" y="265"/>
                    <a:pt x="211" y="265"/>
                  </a:cubicBezTo>
                  <a:cubicBezTo>
                    <a:pt x="205" y="267"/>
                    <a:pt x="205" y="267"/>
                    <a:pt x="205" y="267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9" y="272"/>
                    <a:pt x="209" y="272"/>
                    <a:pt x="209" y="272"/>
                  </a:cubicBezTo>
                  <a:cubicBezTo>
                    <a:pt x="211" y="272"/>
                    <a:pt x="211" y="272"/>
                    <a:pt x="211" y="272"/>
                  </a:cubicBezTo>
                  <a:cubicBezTo>
                    <a:pt x="213" y="272"/>
                    <a:pt x="213" y="272"/>
                    <a:pt x="213" y="272"/>
                  </a:cubicBezTo>
                  <a:cubicBezTo>
                    <a:pt x="215" y="273"/>
                    <a:pt x="215" y="273"/>
                    <a:pt x="215" y="273"/>
                  </a:cubicBezTo>
                  <a:cubicBezTo>
                    <a:pt x="214" y="275"/>
                    <a:pt x="214" y="275"/>
                    <a:pt x="214" y="275"/>
                  </a:cubicBezTo>
                  <a:cubicBezTo>
                    <a:pt x="214" y="277"/>
                    <a:pt x="214" y="277"/>
                    <a:pt x="214" y="277"/>
                  </a:cubicBezTo>
                  <a:cubicBezTo>
                    <a:pt x="210" y="278"/>
                    <a:pt x="210" y="278"/>
                    <a:pt x="210" y="278"/>
                  </a:cubicBezTo>
                  <a:cubicBezTo>
                    <a:pt x="206" y="278"/>
                    <a:pt x="206" y="278"/>
                    <a:pt x="206" y="278"/>
                  </a:cubicBezTo>
                  <a:cubicBezTo>
                    <a:pt x="205" y="277"/>
                    <a:pt x="205" y="277"/>
                    <a:pt x="205" y="277"/>
                  </a:cubicBezTo>
                  <a:cubicBezTo>
                    <a:pt x="204" y="278"/>
                    <a:pt x="204" y="278"/>
                    <a:pt x="204" y="278"/>
                  </a:cubicBezTo>
                  <a:cubicBezTo>
                    <a:pt x="202" y="280"/>
                    <a:pt x="202" y="280"/>
                    <a:pt x="202" y="280"/>
                  </a:cubicBezTo>
                  <a:cubicBezTo>
                    <a:pt x="201" y="278"/>
                    <a:pt x="201" y="278"/>
                    <a:pt x="201" y="278"/>
                  </a:cubicBezTo>
                  <a:cubicBezTo>
                    <a:pt x="198" y="278"/>
                    <a:pt x="198" y="278"/>
                    <a:pt x="198" y="278"/>
                  </a:cubicBezTo>
                  <a:cubicBezTo>
                    <a:pt x="195" y="275"/>
                    <a:pt x="195" y="275"/>
                    <a:pt x="195" y="275"/>
                  </a:cubicBezTo>
                  <a:cubicBezTo>
                    <a:pt x="191" y="275"/>
                    <a:pt x="191" y="275"/>
                    <a:pt x="191" y="275"/>
                  </a:cubicBezTo>
                  <a:cubicBezTo>
                    <a:pt x="190" y="277"/>
                    <a:pt x="190" y="277"/>
                    <a:pt x="190" y="277"/>
                  </a:cubicBezTo>
                  <a:cubicBezTo>
                    <a:pt x="186" y="276"/>
                    <a:pt x="186" y="276"/>
                    <a:pt x="186" y="276"/>
                  </a:cubicBezTo>
                  <a:cubicBezTo>
                    <a:pt x="184" y="276"/>
                    <a:pt x="184" y="276"/>
                    <a:pt x="184" y="276"/>
                  </a:cubicBezTo>
                  <a:cubicBezTo>
                    <a:pt x="181" y="276"/>
                    <a:pt x="181" y="276"/>
                    <a:pt x="181" y="276"/>
                  </a:cubicBezTo>
                  <a:cubicBezTo>
                    <a:pt x="179" y="279"/>
                    <a:pt x="179" y="279"/>
                    <a:pt x="179" y="279"/>
                  </a:cubicBezTo>
                  <a:cubicBezTo>
                    <a:pt x="176" y="279"/>
                    <a:pt x="176" y="279"/>
                    <a:pt x="176" y="279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2" y="275"/>
                    <a:pt x="172" y="275"/>
                    <a:pt x="172" y="275"/>
                  </a:cubicBezTo>
                  <a:cubicBezTo>
                    <a:pt x="170" y="277"/>
                    <a:pt x="170" y="277"/>
                    <a:pt x="170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68" y="276"/>
                    <a:pt x="168" y="276"/>
                    <a:pt x="168" y="276"/>
                  </a:cubicBezTo>
                  <a:cubicBezTo>
                    <a:pt x="167" y="275"/>
                    <a:pt x="167" y="275"/>
                    <a:pt x="167" y="275"/>
                  </a:cubicBezTo>
                  <a:cubicBezTo>
                    <a:pt x="164" y="272"/>
                    <a:pt x="164" y="272"/>
                    <a:pt x="164" y="272"/>
                  </a:cubicBezTo>
                  <a:cubicBezTo>
                    <a:pt x="161" y="272"/>
                    <a:pt x="161" y="272"/>
                    <a:pt x="161" y="272"/>
                  </a:cubicBezTo>
                  <a:cubicBezTo>
                    <a:pt x="159" y="272"/>
                    <a:pt x="159" y="272"/>
                    <a:pt x="159" y="272"/>
                  </a:cubicBezTo>
                  <a:cubicBezTo>
                    <a:pt x="157" y="271"/>
                    <a:pt x="157" y="271"/>
                    <a:pt x="157" y="271"/>
                  </a:cubicBezTo>
                  <a:cubicBezTo>
                    <a:pt x="156" y="269"/>
                    <a:pt x="156" y="269"/>
                    <a:pt x="156" y="269"/>
                  </a:cubicBezTo>
                  <a:cubicBezTo>
                    <a:pt x="154" y="271"/>
                    <a:pt x="154" y="271"/>
                    <a:pt x="154" y="271"/>
                  </a:cubicBezTo>
                  <a:cubicBezTo>
                    <a:pt x="152" y="272"/>
                    <a:pt x="152" y="272"/>
                    <a:pt x="152" y="272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149" y="270"/>
                    <a:pt x="149" y="270"/>
                    <a:pt x="149" y="270"/>
                  </a:cubicBezTo>
                  <a:cubicBezTo>
                    <a:pt x="148" y="270"/>
                    <a:pt x="148" y="270"/>
                    <a:pt x="148" y="270"/>
                  </a:cubicBezTo>
                  <a:cubicBezTo>
                    <a:pt x="146" y="270"/>
                    <a:pt x="146" y="270"/>
                    <a:pt x="146" y="270"/>
                  </a:cubicBezTo>
                  <a:cubicBezTo>
                    <a:pt x="144" y="272"/>
                    <a:pt x="144" y="272"/>
                    <a:pt x="144" y="272"/>
                  </a:cubicBezTo>
                  <a:cubicBezTo>
                    <a:pt x="143" y="274"/>
                    <a:pt x="143" y="274"/>
                    <a:pt x="143" y="274"/>
                  </a:cubicBezTo>
                  <a:cubicBezTo>
                    <a:pt x="141" y="274"/>
                    <a:pt x="141" y="274"/>
                    <a:pt x="141" y="274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38" y="275"/>
                    <a:pt x="138" y="275"/>
                    <a:pt x="138" y="275"/>
                  </a:cubicBezTo>
                  <a:cubicBezTo>
                    <a:pt x="138" y="276"/>
                    <a:pt x="138" y="276"/>
                    <a:pt x="138" y="276"/>
                  </a:cubicBezTo>
                  <a:cubicBezTo>
                    <a:pt x="137" y="277"/>
                    <a:pt x="137" y="277"/>
                    <a:pt x="137" y="277"/>
                  </a:cubicBezTo>
                  <a:cubicBezTo>
                    <a:pt x="136" y="278"/>
                    <a:pt x="136" y="278"/>
                    <a:pt x="136" y="278"/>
                  </a:cubicBezTo>
                  <a:cubicBezTo>
                    <a:pt x="134" y="278"/>
                    <a:pt x="134" y="278"/>
                    <a:pt x="134" y="278"/>
                  </a:cubicBezTo>
                  <a:cubicBezTo>
                    <a:pt x="134" y="280"/>
                    <a:pt x="134" y="280"/>
                    <a:pt x="134" y="280"/>
                  </a:cubicBezTo>
                  <a:cubicBezTo>
                    <a:pt x="136" y="282"/>
                    <a:pt x="136" y="282"/>
                    <a:pt x="136" y="282"/>
                  </a:cubicBezTo>
                  <a:cubicBezTo>
                    <a:pt x="134" y="285"/>
                    <a:pt x="134" y="285"/>
                    <a:pt x="134" y="285"/>
                  </a:cubicBezTo>
                  <a:cubicBezTo>
                    <a:pt x="131" y="285"/>
                    <a:pt x="131" y="285"/>
                    <a:pt x="131" y="285"/>
                  </a:cubicBezTo>
                  <a:cubicBezTo>
                    <a:pt x="130" y="283"/>
                    <a:pt x="130" y="283"/>
                    <a:pt x="130" y="283"/>
                  </a:cubicBezTo>
                  <a:cubicBezTo>
                    <a:pt x="127" y="281"/>
                    <a:pt x="127" y="281"/>
                    <a:pt x="127" y="281"/>
                  </a:cubicBezTo>
                  <a:cubicBezTo>
                    <a:pt x="127" y="281"/>
                    <a:pt x="125" y="278"/>
                    <a:pt x="125" y="281"/>
                  </a:cubicBezTo>
                  <a:cubicBezTo>
                    <a:pt x="125" y="283"/>
                    <a:pt x="125" y="283"/>
                    <a:pt x="125" y="283"/>
                  </a:cubicBezTo>
                  <a:cubicBezTo>
                    <a:pt x="124" y="284"/>
                    <a:pt x="124" y="284"/>
                    <a:pt x="124" y="284"/>
                  </a:cubicBezTo>
                  <a:cubicBezTo>
                    <a:pt x="122" y="286"/>
                    <a:pt x="122" y="286"/>
                    <a:pt x="122" y="286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23" y="289"/>
                    <a:pt x="123" y="289"/>
                    <a:pt x="123" y="289"/>
                  </a:cubicBezTo>
                  <a:cubicBezTo>
                    <a:pt x="123" y="291"/>
                    <a:pt x="123" y="291"/>
                    <a:pt x="123" y="291"/>
                  </a:cubicBezTo>
                  <a:cubicBezTo>
                    <a:pt x="121" y="293"/>
                    <a:pt x="121" y="293"/>
                    <a:pt x="121" y="293"/>
                  </a:cubicBezTo>
                  <a:cubicBezTo>
                    <a:pt x="121" y="296"/>
                    <a:pt x="121" y="296"/>
                    <a:pt x="121" y="296"/>
                  </a:cubicBezTo>
                  <a:cubicBezTo>
                    <a:pt x="123" y="297"/>
                    <a:pt x="123" y="297"/>
                    <a:pt x="123" y="297"/>
                  </a:cubicBezTo>
                  <a:cubicBezTo>
                    <a:pt x="123" y="298"/>
                    <a:pt x="123" y="298"/>
                    <a:pt x="123" y="298"/>
                  </a:cubicBezTo>
                  <a:cubicBezTo>
                    <a:pt x="125" y="300"/>
                    <a:pt x="125" y="300"/>
                    <a:pt x="125" y="300"/>
                  </a:cubicBezTo>
                  <a:cubicBezTo>
                    <a:pt x="125" y="302"/>
                    <a:pt x="125" y="302"/>
                    <a:pt x="125" y="302"/>
                  </a:cubicBezTo>
                  <a:cubicBezTo>
                    <a:pt x="129" y="303"/>
                    <a:pt x="129" y="303"/>
                    <a:pt x="129" y="303"/>
                  </a:cubicBezTo>
                  <a:cubicBezTo>
                    <a:pt x="136" y="309"/>
                    <a:pt x="136" y="309"/>
                    <a:pt x="136" y="309"/>
                  </a:cubicBezTo>
                  <a:cubicBezTo>
                    <a:pt x="132" y="310"/>
                    <a:pt x="132" y="310"/>
                    <a:pt x="132" y="310"/>
                  </a:cubicBezTo>
                  <a:cubicBezTo>
                    <a:pt x="135" y="312"/>
                    <a:pt x="135" y="312"/>
                    <a:pt x="135" y="312"/>
                  </a:cubicBezTo>
                  <a:cubicBezTo>
                    <a:pt x="136" y="314"/>
                    <a:pt x="136" y="314"/>
                    <a:pt x="136" y="314"/>
                  </a:cubicBezTo>
                  <a:cubicBezTo>
                    <a:pt x="135" y="316"/>
                    <a:pt x="135" y="316"/>
                    <a:pt x="135" y="316"/>
                  </a:cubicBezTo>
                  <a:cubicBezTo>
                    <a:pt x="133" y="316"/>
                    <a:pt x="133" y="316"/>
                    <a:pt x="133" y="316"/>
                  </a:cubicBezTo>
                  <a:cubicBezTo>
                    <a:pt x="132" y="317"/>
                    <a:pt x="132" y="317"/>
                    <a:pt x="132" y="317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8" y="319"/>
                    <a:pt x="128" y="319"/>
                    <a:pt x="128" y="319"/>
                  </a:cubicBezTo>
                  <a:cubicBezTo>
                    <a:pt x="126" y="319"/>
                    <a:pt x="126" y="319"/>
                    <a:pt x="126" y="319"/>
                  </a:cubicBezTo>
                  <a:cubicBezTo>
                    <a:pt x="125" y="320"/>
                    <a:pt x="125" y="320"/>
                    <a:pt x="125" y="320"/>
                  </a:cubicBezTo>
                  <a:cubicBezTo>
                    <a:pt x="125" y="321"/>
                    <a:pt x="125" y="321"/>
                    <a:pt x="125" y="321"/>
                  </a:cubicBezTo>
                  <a:cubicBezTo>
                    <a:pt x="125" y="324"/>
                    <a:pt x="125" y="324"/>
                    <a:pt x="125" y="324"/>
                  </a:cubicBezTo>
                  <a:cubicBezTo>
                    <a:pt x="124" y="325"/>
                    <a:pt x="124" y="325"/>
                    <a:pt x="124" y="325"/>
                  </a:cubicBezTo>
                  <a:cubicBezTo>
                    <a:pt x="121" y="326"/>
                    <a:pt x="121" y="326"/>
                    <a:pt x="121" y="326"/>
                  </a:cubicBezTo>
                  <a:cubicBezTo>
                    <a:pt x="121" y="329"/>
                    <a:pt x="121" y="329"/>
                    <a:pt x="121" y="329"/>
                  </a:cubicBezTo>
                  <a:cubicBezTo>
                    <a:pt x="124" y="330"/>
                    <a:pt x="124" y="330"/>
                    <a:pt x="124" y="330"/>
                  </a:cubicBezTo>
                  <a:cubicBezTo>
                    <a:pt x="127" y="333"/>
                    <a:pt x="127" y="333"/>
                    <a:pt x="127" y="333"/>
                  </a:cubicBezTo>
                  <a:cubicBezTo>
                    <a:pt x="127" y="335"/>
                    <a:pt x="127" y="335"/>
                    <a:pt x="127" y="335"/>
                  </a:cubicBezTo>
                  <a:cubicBezTo>
                    <a:pt x="126" y="337"/>
                    <a:pt x="126" y="337"/>
                    <a:pt x="126" y="337"/>
                  </a:cubicBezTo>
                  <a:cubicBezTo>
                    <a:pt x="126" y="338"/>
                    <a:pt x="126" y="338"/>
                    <a:pt x="126" y="338"/>
                  </a:cubicBezTo>
                  <a:cubicBezTo>
                    <a:pt x="127" y="341"/>
                    <a:pt x="127" y="341"/>
                    <a:pt x="127" y="341"/>
                  </a:cubicBezTo>
                  <a:cubicBezTo>
                    <a:pt x="127" y="342"/>
                    <a:pt x="127" y="342"/>
                    <a:pt x="127" y="342"/>
                  </a:cubicBezTo>
                  <a:cubicBezTo>
                    <a:pt x="129" y="344"/>
                    <a:pt x="129" y="344"/>
                    <a:pt x="129" y="344"/>
                  </a:cubicBezTo>
                  <a:cubicBezTo>
                    <a:pt x="131" y="346"/>
                    <a:pt x="131" y="346"/>
                    <a:pt x="131" y="346"/>
                  </a:cubicBezTo>
                  <a:cubicBezTo>
                    <a:pt x="131" y="347"/>
                    <a:pt x="131" y="347"/>
                    <a:pt x="131" y="347"/>
                  </a:cubicBezTo>
                  <a:cubicBezTo>
                    <a:pt x="133" y="348"/>
                    <a:pt x="133" y="348"/>
                    <a:pt x="133" y="348"/>
                  </a:cubicBezTo>
                  <a:cubicBezTo>
                    <a:pt x="131" y="350"/>
                    <a:pt x="131" y="350"/>
                    <a:pt x="131" y="350"/>
                  </a:cubicBezTo>
                  <a:cubicBezTo>
                    <a:pt x="129" y="352"/>
                    <a:pt x="129" y="352"/>
                    <a:pt x="129" y="352"/>
                  </a:cubicBezTo>
                  <a:cubicBezTo>
                    <a:pt x="126" y="353"/>
                    <a:pt x="126" y="353"/>
                    <a:pt x="126" y="353"/>
                  </a:cubicBezTo>
                  <a:cubicBezTo>
                    <a:pt x="123" y="350"/>
                    <a:pt x="123" y="350"/>
                    <a:pt x="123" y="350"/>
                  </a:cubicBezTo>
                  <a:cubicBezTo>
                    <a:pt x="119" y="346"/>
                    <a:pt x="119" y="346"/>
                    <a:pt x="119" y="346"/>
                  </a:cubicBezTo>
                  <a:cubicBezTo>
                    <a:pt x="115" y="345"/>
                    <a:pt x="115" y="345"/>
                    <a:pt x="115" y="345"/>
                  </a:cubicBezTo>
                  <a:cubicBezTo>
                    <a:pt x="115" y="343"/>
                    <a:pt x="115" y="343"/>
                    <a:pt x="115" y="343"/>
                  </a:cubicBezTo>
                  <a:cubicBezTo>
                    <a:pt x="111" y="343"/>
                    <a:pt x="111" y="343"/>
                    <a:pt x="111" y="343"/>
                  </a:cubicBezTo>
                  <a:cubicBezTo>
                    <a:pt x="109" y="340"/>
                    <a:pt x="109" y="340"/>
                    <a:pt x="109" y="340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3" y="341"/>
                    <a:pt x="103" y="341"/>
                    <a:pt x="103" y="341"/>
                  </a:cubicBezTo>
                  <a:cubicBezTo>
                    <a:pt x="100" y="339"/>
                    <a:pt x="100" y="339"/>
                    <a:pt x="100" y="339"/>
                  </a:cubicBezTo>
                  <a:cubicBezTo>
                    <a:pt x="96" y="338"/>
                    <a:pt x="96" y="338"/>
                    <a:pt x="96" y="338"/>
                  </a:cubicBezTo>
                  <a:cubicBezTo>
                    <a:pt x="92" y="338"/>
                    <a:pt x="92" y="338"/>
                    <a:pt x="92" y="338"/>
                  </a:cubicBezTo>
                  <a:cubicBezTo>
                    <a:pt x="88" y="338"/>
                    <a:pt x="88" y="338"/>
                    <a:pt x="88" y="338"/>
                  </a:cubicBezTo>
                  <a:cubicBezTo>
                    <a:pt x="86" y="335"/>
                    <a:pt x="86" y="335"/>
                    <a:pt x="86" y="335"/>
                  </a:cubicBezTo>
                  <a:cubicBezTo>
                    <a:pt x="82" y="335"/>
                    <a:pt x="82" y="335"/>
                    <a:pt x="82" y="335"/>
                  </a:cubicBezTo>
                  <a:cubicBezTo>
                    <a:pt x="81" y="335"/>
                    <a:pt x="81" y="335"/>
                    <a:pt x="81" y="335"/>
                  </a:cubicBezTo>
                  <a:cubicBezTo>
                    <a:pt x="79" y="335"/>
                    <a:pt x="79" y="335"/>
                    <a:pt x="79" y="335"/>
                  </a:cubicBezTo>
                  <a:cubicBezTo>
                    <a:pt x="78" y="336"/>
                    <a:pt x="78" y="336"/>
                    <a:pt x="78" y="336"/>
                  </a:cubicBezTo>
                  <a:cubicBezTo>
                    <a:pt x="76" y="334"/>
                    <a:pt x="76" y="334"/>
                    <a:pt x="76" y="334"/>
                  </a:cubicBezTo>
                  <a:cubicBezTo>
                    <a:pt x="74" y="332"/>
                    <a:pt x="74" y="332"/>
                    <a:pt x="74" y="332"/>
                  </a:cubicBezTo>
                  <a:cubicBezTo>
                    <a:pt x="72" y="331"/>
                    <a:pt x="72" y="331"/>
                    <a:pt x="72" y="331"/>
                  </a:cubicBezTo>
                  <a:cubicBezTo>
                    <a:pt x="70" y="329"/>
                    <a:pt x="70" y="329"/>
                    <a:pt x="70" y="329"/>
                  </a:cubicBezTo>
                  <a:cubicBezTo>
                    <a:pt x="68" y="328"/>
                    <a:pt x="68" y="328"/>
                    <a:pt x="68" y="328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4" y="327"/>
                    <a:pt x="64" y="327"/>
                    <a:pt x="64" y="327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4"/>
                    <a:pt x="62" y="324"/>
                    <a:pt x="62" y="324"/>
                  </a:cubicBezTo>
                  <a:cubicBezTo>
                    <a:pt x="60" y="322"/>
                    <a:pt x="60" y="322"/>
                    <a:pt x="60" y="322"/>
                  </a:cubicBezTo>
                  <a:cubicBezTo>
                    <a:pt x="58" y="322"/>
                    <a:pt x="58" y="322"/>
                    <a:pt x="58" y="322"/>
                  </a:cubicBezTo>
                  <a:cubicBezTo>
                    <a:pt x="59" y="321"/>
                    <a:pt x="59" y="321"/>
                    <a:pt x="59" y="321"/>
                  </a:cubicBezTo>
                  <a:cubicBezTo>
                    <a:pt x="61" y="321"/>
                    <a:pt x="61" y="321"/>
                    <a:pt x="61" y="321"/>
                  </a:cubicBezTo>
                  <a:cubicBezTo>
                    <a:pt x="63" y="321"/>
                    <a:pt x="63" y="321"/>
                    <a:pt x="63" y="321"/>
                  </a:cubicBezTo>
                  <a:cubicBezTo>
                    <a:pt x="64" y="319"/>
                    <a:pt x="64" y="319"/>
                    <a:pt x="64" y="319"/>
                  </a:cubicBezTo>
                  <a:cubicBezTo>
                    <a:pt x="67" y="317"/>
                    <a:pt x="67" y="317"/>
                    <a:pt x="67" y="317"/>
                  </a:cubicBezTo>
                  <a:cubicBezTo>
                    <a:pt x="67" y="316"/>
                    <a:pt x="67" y="316"/>
                    <a:pt x="67" y="316"/>
                  </a:cubicBezTo>
                  <a:cubicBezTo>
                    <a:pt x="68" y="315"/>
                    <a:pt x="68" y="315"/>
                    <a:pt x="68" y="315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9" y="314"/>
                    <a:pt x="69" y="314"/>
                    <a:pt x="69" y="314"/>
                  </a:cubicBezTo>
                  <a:cubicBezTo>
                    <a:pt x="66" y="312"/>
                    <a:pt x="66" y="312"/>
                    <a:pt x="66" y="312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8" y="311"/>
                    <a:pt x="68" y="311"/>
                    <a:pt x="68" y="311"/>
                  </a:cubicBezTo>
                  <a:cubicBezTo>
                    <a:pt x="70" y="309"/>
                    <a:pt x="70" y="309"/>
                    <a:pt x="70" y="309"/>
                  </a:cubicBezTo>
                  <a:cubicBezTo>
                    <a:pt x="72" y="309"/>
                    <a:pt x="72" y="309"/>
                    <a:pt x="72" y="309"/>
                  </a:cubicBezTo>
                  <a:cubicBezTo>
                    <a:pt x="72" y="308"/>
                    <a:pt x="72" y="308"/>
                    <a:pt x="72" y="308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5" y="307"/>
                    <a:pt x="75" y="307"/>
                    <a:pt x="75" y="307"/>
                  </a:cubicBezTo>
                  <a:cubicBezTo>
                    <a:pt x="74" y="306"/>
                    <a:pt x="74" y="306"/>
                    <a:pt x="74" y="306"/>
                  </a:cubicBezTo>
                  <a:cubicBezTo>
                    <a:pt x="72" y="306"/>
                    <a:pt x="72" y="306"/>
                    <a:pt x="72" y="306"/>
                  </a:cubicBezTo>
                  <a:cubicBezTo>
                    <a:pt x="72" y="306"/>
                    <a:pt x="72" y="306"/>
                    <a:pt x="72" y="306"/>
                  </a:cubicBezTo>
                  <a:cubicBezTo>
                    <a:pt x="72" y="307"/>
                    <a:pt x="72" y="307"/>
                    <a:pt x="72" y="307"/>
                  </a:cubicBezTo>
                  <a:cubicBezTo>
                    <a:pt x="71" y="307"/>
                    <a:pt x="71" y="307"/>
                    <a:pt x="71" y="307"/>
                  </a:cubicBezTo>
                  <a:cubicBezTo>
                    <a:pt x="71" y="306"/>
                    <a:pt x="71" y="306"/>
                    <a:pt x="71" y="306"/>
                  </a:cubicBezTo>
                  <a:cubicBezTo>
                    <a:pt x="70" y="306"/>
                    <a:pt x="70" y="306"/>
                    <a:pt x="70" y="306"/>
                  </a:cubicBezTo>
                  <a:cubicBezTo>
                    <a:pt x="69" y="307"/>
                    <a:pt x="69" y="307"/>
                    <a:pt x="69" y="307"/>
                  </a:cubicBezTo>
                  <a:cubicBezTo>
                    <a:pt x="69" y="307"/>
                    <a:pt x="69" y="307"/>
                    <a:pt x="69" y="307"/>
                  </a:cubicBezTo>
                  <a:lnTo>
                    <a:pt x="68" y="30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1" name="Freeform 481">
              <a:extLst>
                <a:ext uri="{FF2B5EF4-FFF2-40B4-BE49-F238E27FC236}">
                  <a16:creationId xmlns:a16="http://schemas.microsoft.com/office/drawing/2014/main" id="{B1A50CF8-971D-7D70-CC6A-946260243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" y="3184"/>
              <a:ext cx="55" cy="52"/>
            </a:xfrm>
            <a:custGeom>
              <a:avLst/>
              <a:gdLst>
                <a:gd name="T0" fmla="*/ 23 w 23"/>
                <a:gd name="T1" fmla="*/ 5 h 22"/>
                <a:gd name="T2" fmla="*/ 23 w 23"/>
                <a:gd name="T3" fmla="*/ 3 h 22"/>
                <a:gd name="T4" fmla="*/ 22 w 23"/>
                <a:gd name="T5" fmla="*/ 1 h 22"/>
                <a:gd name="T6" fmla="*/ 19 w 23"/>
                <a:gd name="T7" fmla="*/ 1 h 22"/>
                <a:gd name="T8" fmla="*/ 15 w 23"/>
                <a:gd name="T9" fmla="*/ 2 h 22"/>
                <a:gd name="T10" fmla="*/ 14 w 23"/>
                <a:gd name="T11" fmla="*/ 3 h 22"/>
                <a:gd name="T12" fmla="*/ 12 w 23"/>
                <a:gd name="T13" fmla="*/ 3 h 22"/>
                <a:gd name="T14" fmla="*/ 8 w 23"/>
                <a:gd name="T15" fmla="*/ 2 h 22"/>
                <a:gd name="T16" fmla="*/ 3 w 23"/>
                <a:gd name="T17" fmla="*/ 0 h 22"/>
                <a:gd name="T18" fmla="*/ 1 w 23"/>
                <a:gd name="T19" fmla="*/ 0 h 22"/>
                <a:gd name="T20" fmla="*/ 0 w 23"/>
                <a:gd name="T21" fmla="*/ 2 h 22"/>
                <a:gd name="T22" fmla="*/ 1 w 23"/>
                <a:gd name="T23" fmla="*/ 4 h 22"/>
                <a:gd name="T24" fmla="*/ 1 w 23"/>
                <a:gd name="T25" fmla="*/ 6 h 22"/>
                <a:gd name="T26" fmla="*/ 2 w 23"/>
                <a:gd name="T27" fmla="*/ 7 h 22"/>
                <a:gd name="T28" fmla="*/ 2 w 23"/>
                <a:gd name="T29" fmla="*/ 8 h 22"/>
                <a:gd name="T30" fmla="*/ 3 w 23"/>
                <a:gd name="T31" fmla="*/ 9 h 22"/>
                <a:gd name="T32" fmla="*/ 4 w 23"/>
                <a:gd name="T33" fmla="*/ 11 h 22"/>
                <a:gd name="T34" fmla="*/ 5 w 23"/>
                <a:gd name="T35" fmla="*/ 12 h 22"/>
                <a:gd name="T36" fmla="*/ 4 w 23"/>
                <a:gd name="T37" fmla="*/ 13 h 22"/>
                <a:gd name="T38" fmla="*/ 5 w 23"/>
                <a:gd name="T39" fmla="*/ 16 h 22"/>
                <a:gd name="T40" fmla="*/ 6 w 23"/>
                <a:gd name="T41" fmla="*/ 17 h 22"/>
                <a:gd name="T42" fmla="*/ 7 w 23"/>
                <a:gd name="T43" fmla="*/ 19 h 22"/>
                <a:gd name="T44" fmla="*/ 8 w 23"/>
                <a:gd name="T45" fmla="*/ 19 h 22"/>
                <a:gd name="T46" fmla="*/ 9 w 23"/>
                <a:gd name="T47" fmla="*/ 21 h 22"/>
                <a:gd name="T48" fmla="*/ 11 w 23"/>
                <a:gd name="T49" fmla="*/ 21 h 22"/>
                <a:gd name="T50" fmla="*/ 15 w 23"/>
                <a:gd name="T51" fmla="*/ 22 h 22"/>
                <a:gd name="T52" fmla="*/ 15 w 23"/>
                <a:gd name="T53" fmla="*/ 19 h 22"/>
                <a:gd name="T54" fmla="*/ 16 w 23"/>
                <a:gd name="T55" fmla="*/ 18 h 22"/>
                <a:gd name="T56" fmla="*/ 16 w 23"/>
                <a:gd name="T57" fmla="*/ 16 h 22"/>
                <a:gd name="T58" fmla="*/ 17 w 23"/>
                <a:gd name="T59" fmla="*/ 15 h 22"/>
                <a:gd name="T60" fmla="*/ 20 w 23"/>
                <a:gd name="T61" fmla="*/ 16 h 22"/>
                <a:gd name="T62" fmla="*/ 20 w 23"/>
                <a:gd name="T63" fmla="*/ 17 h 22"/>
                <a:gd name="T64" fmla="*/ 21 w 23"/>
                <a:gd name="T65" fmla="*/ 17 h 22"/>
                <a:gd name="T66" fmla="*/ 21 w 23"/>
                <a:gd name="T67" fmla="*/ 15 h 22"/>
                <a:gd name="T68" fmla="*/ 21 w 23"/>
                <a:gd name="T69" fmla="*/ 12 h 22"/>
                <a:gd name="T70" fmla="*/ 21 w 23"/>
                <a:gd name="T71" fmla="*/ 12 h 22"/>
                <a:gd name="T72" fmla="*/ 22 w 23"/>
                <a:gd name="T73" fmla="*/ 11 h 22"/>
                <a:gd name="T74" fmla="*/ 23 w 23"/>
                <a:gd name="T75" fmla="*/ 11 h 22"/>
                <a:gd name="T76" fmla="*/ 23 w 23"/>
                <a:gd name="T77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" h="22">
                  <a:moveTo>
                    <a:pt x="23" y="9"/>
                  </a:moveTo>
                  <a:cubicBezTo>
                    <a:pt x="23" y="8"/>
                    <a:pt x="23" y="6"/>
                    <a:pt x="23" y="5"/>
                  </a:cubicBezTo>
                  <a:cubicBezTo>
                    <a:pt x="23" y="5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3" y="1"/>
                    <a:pt x="22" y="1"/>
                    <a:pt x="22" y="1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0" y="1"/>
                    <a:pt x="20" y="1"/>
                    <a:pt x="19" y="1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1"/>
                    <a:pt x="16" y="1"/>
                    <a:pt x="15" y="2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3" y="3"/>
                    <a:pt x="13" y="3"/>
                    <a:pt x="12" y="3"/>
                  </a:cubicBezTo>
                  <a:cubicBezTo>
                    <a:pt x="12" y="3"/>
                    <a:pt x="11" y="3"/>
                    <a:pt x="10" y="3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3" y="10"/>
                    <a:pt x="4" y="10"/>
                  </a:cubicBezTo>
                  <a:cubicBezTo>
                    <a:pt x="4" y="10"/>
                    <a:pt x="4" y="11"/>
                    <a:pt x="4" y="11"/>
                  </a:cubicBezTo>
                  <a:cubicBezTo>
                    <a:pt x="4" y="11"/>
                    <a:pt x="5" y="11"/>
                    <a:pt x="5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4" y="12"/>
                    <a:pt x="4" y="13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6"/>
                    <a:pt x="5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8"/>
                  </a:cubicBezTo>
                  <a:cubicBezTo>
                    <a:pt x="6" y="18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20"/>
                    <a:pt x="9" y="20"/>
                    <a:pt x="9" y="21"/>
                  </a:cubicBezTo>
                  <a:cubicBezTo>
                    <a:pt x="9" y="21"/>
                    <a:pt x="10" y="21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2"/>
                    <a:pt x="14" y="22"/>
                    <a:pt x="15" y="22"/>
                  </a:cubicBezTo>
                  <a:cubicBezTo>
                    <a:pt x="15" y="21"/>
                    <a:pt x="15" y="21"/>
                    <a:pt x="15" y="20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9" y="16"/>
                  </a:cubicBezTo>
                  <a:cubicBezTo>
                    <a:pt x="19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8"/>
                    <a:pt x="21" y="17"/>
                  </a:cubicBezTo>
                  <a:cubicBezTo>
                    <a:pt x="21" y="17"/>
                    <a:pt x="21" y="17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21" y="13"/>
                    <a:pt x="21" y="13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1"/>
                    <a:pt x="21" y="11"/>
                  </a:cubicBezTo>
                  <a:cubicBezTo>
                    <a:pt x="21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9"/>
                    <a:pt x="23" y="9"/>
                  </a:cubicBezTo>
                  <a:close/>
                </a:path>
              </a:pathLst>
            </a:custGeom>
            <a:solidFill>
              <a:srgbClr val="005A82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2" name="Freeform 482">
              <a:extLst>
                <a:ext uri="{FF2B5EF4-FFF2-40B4-BE49-F238E27FC236}">
                  <a16:creationId xmlns:a16="http://schemas.microsoft.com/office/drawing/2014/main" id="{1B9C28AC-2E6E-EB3F-C79B-F564094DA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3229"/>
              <a:ext cx="3" cy="2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3 w 3"/>
                <a:gd name="T5" fmla="*/ 2 h 2"/>
                <a:gd name="T6" fmla="*/ 3 w 3"/>
                <a:gd name="T7" fmla="*/ 2 h 2"/>
                <a:gd name="T8" fmla="*/ 0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3" name="Freeform 483">
              <a:extLst>
                <a:ext uri="{FF2B5EF4-FFF2-40B4-BE49-F238E27FC236}">
                  <a16:creationId xmlns:a16="http://schemas.microsoft.com/office/drawing/2014/main" id="{3767AFE9-DC13-DC83-F8D5-205F45DC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3150"/>
              <a:ext cx="3" cy="5"/>
            </a:xfrm>
            <a:custGeom>
              <a:avLst/>
              <a:gdLst>
                <a:gd name="T0" fmla="*/ 0 w 3"/>
                <a:gd name="T1" fmla="*/ 3 h 5"/>
                <a:gd name="T2" fmla="*/ 3 w 3"/>
                <a:gd name="T3" fmla="*/ 5 h 5"/>
                <a:gd name="T4" fmla="*/ 3 w 3"/>
                <a:gd name="T5" fmla="*/ 3 h 5"/>
                <a:gd name="T6" fmla="*/ 3 w 3"/>
                <a:gd name="T7" fmla="*/ 0 h 5"/>
                <a:gd name="T8" fmla="*/ 0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4" name="Freeform 484">
              <a:extLst>
                <a:ext uri="{FF2B5EF4-FFF2-40B4-BE49-F238E27FC236}">
                  <a16:creationId xmlns:a16="http://schemas.microsoft.com/office/drawing/2014/main" id="{E05439C0-4593-FA82-3EE7-8FE17ED38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" y="3176"/>
              <a:ext cx="4" cy="3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0 h 3"/>
                <a:gd name="T4" fmla="*/ 4 w 4"/>
                <a:gd name="T5" fmla="*/ 3 h 3"/>
                <a:gd name="T6" fmla="*/ 2 w 4"/>
                <a:gd name="T7" fmla="*/ 3 h 3"/>
                <a:gd name="T8" fmla="*/ 0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2" y="0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5" name="Freeform 485">
              <a:extLst>
                <a:ext uri="{FF2B5EF4-FFF2-40B4-BE49-F238E27FC236}">
                  <a16:creationId xmlns:a16="http://schemas.microsoft.com/office/drawing/2014/main" id="{988224C2-ED91-ED3C-C2FF-4D17A9F52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3150"/>
              <a:ext cx="3" cy="5"/>
            </a:xfrm>
            <a:custGeom>
              <a:avLst/>
              <a:gdLst>
                <a:gd name="T0" fmla="*/ 0 w 3"/>
                <a:gd name="T1" fmla="*/ 3 h 5"/>
                <a:gd name="T2" fmla="*/ 3 w 3"/>
                <a:gd name="T3" fmla="*/ 5 h 5"/>
                <a:gd name="T4" fmla="*/ 3 w 3"/>
                <a:gd name="T5" fmla="*/ 3 h 5"/>
                <a:gd name="T6" fmla="*/ 3 w 3"/>
                <a:gd name="T7" fmla="*/ 0 h 5"/>
                <a:gd name="T8" fmla="*/ 0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6" name="Freeform 486">
              <a:extLst>
                <a:ext uri="{FF2B5EF4-FFF2-40B4-BE49-F238E27FC236}">
                  <a16:creationId xmlns:a16="http://schemas.microsoft.com/office/drawing/2014/main" id="{5EDFE291-C204-4668-8B73-3C3D0CF1C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" y="3176"/>
              <a:ext cx="4" cy="3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0 h 3"/>
                <a:gd name="T4" fmla="*/ 4 w 4"/>
                <a:gd name="T5" fmla="*/ 3 h 3"/>
                <a:gd name="T6" fmla="*/ 2 w 4"/>
                <a:gd name="T7" fmla="*/ 3 h 3"/>
                <a:gd name="T8" fmla="*/ 0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2" y="0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7" name="Freeform 487">
              <a:extLst>
                <a:ext uri="{FF2B5EF4-FFF2-40B4-BE49-F238E27FC236}">
                  <a16:creationId xmlns:a16="http://schemas.microsoft.com/office/drawing/2014/main" id="{30D46395-7D7E-E773-45E7-0F0F85A93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028"/>
              <a:ext cx="235" cy="219"/>
            </a:xfrm>
            <a:custGeom>
              <a:avLst/>
              <a:gdLst>
                <a:gd name="T0" fmla="*/ 3 w 99"/>
                <a:gd name="T1" fmla="*/ 34 h 92"/>
                <a:gd name="T2" fmla="*/ 0 w 99"/>
                <a:gd name="T3" fmla="*/ 21 h 92"/>
                <a:gd name="T4" fmla="*/ 3 w 99"/>
                <a:gd name="T5" fmla="*/ 20 h 92"/>
                <a:gd name="T6" fmla="*/ 5 w 99"/>
                <a:gd name="T7" fmla="*/ 11 h 92"/>
                <a:gd name="T8" fmla="*/ 11 w 99"/>
                <a:gd name="T9" fmla="*/ 6 h 92"/>
                <a:gd name="T10" fmla="*/ 14 w 99"/>
                <a:gd name="T11" fmla="*/ 0 h 92"/>
                <a:gd name="T12" fmla="*/ 16 w 99"/>
                <a:gd name="T13" fmla="*/ 1 h 92"/>
                <a:gd name="T14" fmla="*/ 21 w 99"/>
                <a:gd name="T15" fmla="*/ 2 h 92"/>
                <a:gd name="T16" fmla="*/ 25 w 99"/>
                <a:gd name="T17" fmla="*/ 2 h 92"/>
                <a:gd name="T18" fmla="*/ 30 w 99"/>
                <a:gd name="T19" fmla="*/ 3 h 92"/>
                <a:gd name="T20" fmla="*/ 36 w 99"/>
                <a:gd name="T21" fmla="*/ 5 h 92"/>
                <a:gd name="T22" fmla="*/ 39 w 99"/>
                <a:gd name="T23" fmla="*/ 11 h 92"/>
                <a:gd name="T24" fmla="*/ 46 w 99"/>
                <a:gd name="T25" fmla="*/ 13 h 92"/>
                <a:gd name="T26" fmla="*/ 57 w 99"/>
                <a:gd name="T27" fmla="*/ 17 h 92"/>
                <a:gd name="T28" fmla="*/ 66 w 99"/>
                <a:gd name="T29" fmla="*/ 17 h 92"/>
                <a:gd name="T30" fmla="*/ 67 w 99"/>
                <a:gd name="T31" fmla="*/ 11 h 92"/>
                <a:gd name="T32" fmla="*/ 68 w 99"/>
                <a:gd name="T33" fmla="*/ 5 h 92"/>
                <a:gd name="T34" fmla="*/ 75 w 99"/>
                <a:gd name="T35" fmla="*/ 2 h 92"/>
                <a:gd name="T36" fmla="*/ 83 w 99"/>
                <a:gd name="T37" fmla="*/ 1 h 92"/>
                <a:gd name="T38" fmla="*/ 86 w 99"/>
                <a:gd name="T39" fmla="*/ 5 h 92"/>
                <a:gd name="T40" fmla="*/ 89 w 99"/>
                <a:gd name="T41" fmla="*/ 7 h 92"/>
                <a:gd name="T42" fmla="*/ 94 w 99"/>
                <a:gd name="T43" fmla="*/ 8 h 92"/>
                <a:gd name="T44" fmla="*/ 98 w 99"/>
                <a:gd name="T45" fmla="*/ 9 h 92"/>
                <a:gd name="T46" fmla="*/ 97 w 99"/>
                <a:gd name="T47" fmla="*/ 13 h 92"/>
                <a:gd name="T48" fmla="*/ 98 w 99"/>
                <a:gd name="T49" fmla="*/ 16 h 92"/>
                <a:gd name="T50" fmla="*/ 97 w 99"/>
                <a:gd name="T51" fmla="*/ 20 h 92"/>
                <a:gd name="T52" fmla="*/ 97 w 99"/>
                <a:gd name="T53" fmla="*/ 24 h 92"/>
                <a:gd name="T54" fmla="*/ 98 w 99"/>
                <a:gd name="T55" fmla="*/ 59 h 92"/>
                <a:gd name="T56" fmla="*/ 98 w 99"/>
                <a:gd name="T57" fmla="*/ 88 h 92"/>
                <a:gd name="T58" fmla="*/ 92 w 99"/>
                <a:gd name="T59" fmla="*/ 92 h 92"/>
                <a:gd name="T60" fmla="*/ 31 w 99"/>
                <a:gd name="T61" fmla="*/ 71 h 92"/>
                <a:gd name="T62" fmla="*/ 17 w 99"/>
                <a:gd name="T63" fmla="*/ 65 h 92"/>
                <a:gd name="T64" fmla="*/ 10 w 99"/>
                <a:gd name="T65" fmla="*/ 59 h 92"/>
                <a:gd name="T66" fmla="*/ 5 w 99"/>
                <a:gd name="T67" fmla="*/ 56 h 92"/>
                <a:gd name="T68" fmla="*/ 1 w 99"/>
                <a:gd name="T69" fmla="*/ 47 h 92"/>
                <a:gd name="T70" fmla="*/ 2 w 99"/>
                <a:gd name="T71" fmla="*/ 40 h 92"/>
                <a:gd name="T72" fmla="*/ 4 w 99"/>
                <a:gd name="T73" fmla="*/ 3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" h="92">
                  <a:moveTo>
                    <a:pt x="4" y="37"/>
                  </a:moveTo>
                  <a:cubicBezTo>
                    <a:pt x="4" y="36"/>
                    <a:pt x="3" y="34"/>
                    <a:pt x="3" y="34"/>
                  </a:cubicBezTo>
                  <a:cubicBezTo>
                    <a:pt x="3" y="33"/>
                    <a:pt x="3" y="29"/>
                    <a:pt x="3" y="28"/>
                  </a:cubicBezTo>
                  <a:cubicBezTo>
                    <a:pt x="3" y="27"/>
                    <a:pt x="0" y="22"/>
                    <a:pt x="0" y="21"/>
                  </a:cubicBezTo>
                  <a:cubicBezTo>
                    <a:pt x="1" y="21"/>
                    <a:pt x="2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4" y="19"/>
                    <a:pt x="6" y="16"/>
                    <a:pt x="6" y="15"/>
                  </a:cubicBezTo>
                  <a:cubicBezTo>
                    <a:pt x="5" y="15"/>
                    <a:pt x="5" y="12"/>
                    <a:pt x="5" y="11"/>
                  </a:cubicBezTo>
                  <a:cubicBezTo>
                    <a:pt x="5" y="11"/>
                    <a:pt x="7" y="9"/>
                    <a:pt x="7" y="9"/>
                  </a:cubicBezTo>
                  <a:cubicBezTo>
                    <a:pt x="8" y="9"/>
                    <a:pt x="11" y="6"/>
                    <a:pt x="11" y="6"/>
                  </a:cubicBezTo>
                  <a:cubicBezTo>
                    <a:pt x="11" y="6"/>
                    <a:pt x="13" y="6"/>
                    <a:pt x="13" y="5"/>
                  </a:cubicBezTo>
                  <a:cubicBezTo>
                    <a:pt x="13" y="5"/>
                    <a:pt x="14" y="0"/>
                    <a:pt x="14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3" y="2"/>
                    <a:pt x="23" y="2"/>
                  </a:cubicBezTo>
                  <a:cubicBezTo>
                    <a:pt x="23" y="2"/>
                    <a:pt x="25" y="2"/>
                    <a:pt x="2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9" y="3"/>
                    <a:pt x="30" y="3"/>
                  </a:cubicBezTo>
                  <a:cubicBezTo>
                    <a:pt x="31" y="3"/>
                    <a:pt x="32" y="4"/>
                    <a:pt x="33" y="4"/>
                  </a:cubicBezTo>
                  <a:cubicBezTo>
                    <a:pt x="35" y="4"/>
                    <a:pt x="35" y="4"/>
                    <a:pt x="36" y="5"/>
                  </a:cubicBezTo>
                  <a:cubicBezTo>
                    <a:pt x="37" y="6"/>
                    <a:pt x="38" y="7"/>
                    <a:pt x="38" y="8"/>
                  </a:cubicBezTo>
                  <a:cubicBezTo>
                    <a:pt x="38" y="9"/>
                    <a:pt x="38" y="10"/>
                    <a:pt x="39" y="11"/>
                  </a:cubicBezTo>
                  <a:cubicBezTo>
                    <a:pt x="41" y="12"/>
                    <a:pt x="41" y="13"/>
                    <a:pt x="42" y="13"/>
                  </a:cubicBezTo>
                  <a:cubicBezTo>
                    <a:pt x="44" y="13"/>
                    <a:pt x="45" y="13"/>
                    <a:pt x="46" y="13"/>
                  </a:cubicBezTo>
                  <a:cubicBezTo>
                    <a:pt x="47" y="13"/>
                    <a:pt x="50" y="14"/>
                    <a:pt x="52" y="15"/>
                  </a:cubicBezTo>
                  <a:cubicBezTo>
                    <a:pt x="53" y="15"/>
                    <a:pt x="56" y="16"/>
                    <a:pt x="57" y="17"/>
                  </a:cubicBezTo>
                  <a:cubicBezTo>
                    <a:pt x="58" y="18"/>
                    <a:pt x="60" y="20"/>
                    <a:pt x="62" y="20"/>
                  </a:cubicBezTo>
                  <a:cubicBezTo>
                    <a:pt x="63" y="20"/>
                    <a:pt x="66" y="18"/>
                    <a:pt x="66" y="17"/>
                  </a:cubicBezTo>
                  <a:cubicBezTo>
                    <a:pt x="66" y="16"/>
                    <a:pt x="67" y="15"/>
                    <a:pt x="67" y="15"/>
                  </a:cubicBezTo>
                  <a:cubicBezTo>
                    <a:pt x="67" y="14"/>
                    <a:pt x="67" y="12"/>
                    <a:pt x="67" y="11"/>
                  </a:cubicBezTo>
                  <a:cubicBezTo>
                    <a:pt x="66" y="11"/>
                    <a:pt x="66" y="9"/>
                    <a:pt x="66" y="9"/>
                  </a:cubicBezTo>
                  <a:cubicBezTo>
                    <a:pt x="67" y="8"/>
                    <a:pt x="68" y="5"/>
                    <a:pt x="68" y="5"/>
                  </a:cubicBezTo>
                  <a:cubicBezTo>
                    <a:pt x="68" y="5"/>
                    <a:pt x="71" y="4"/>
                    <a:pt x="72" y="3"/>
                  </a:cubicBezTo>
                  <a:cubicBezTo>
                    <a:pt x="72" y="3"/>
                    <a:pt x="74" y="2"/>
                    <a:pt x="75" y="2"/>
                  </a:cubicBezTo>
                  <a:cubicBezTo>
                    <a:pt x="75" y="2"/>
                    <a:pt x="78" y="1"/>
                    <a:pt x="79" y="1"/>
                  </a:cubicBezTo>
                  <a:cubicBezTo>
                    <a:pt x="79" y="1"/>
                    <a:pt x="82" y="1"/>
                    <a:pt x="83" y="1"/>
                  </a:cubicBezTo>
                  <a:cubicBezTo>
                    <a:pt x="84" y="1"/>
                    <a:pt x="85" y="3"/>
                    <a:pt x="85" y="3"/>
                  </a:cubicBezTo>
                  <a:cubicBezTo>
                    <a:pt x="86" y="4"/>
                    <a:pt x="86" y="4"/>
                    <a:pt x="86" y="5"/>
                  </a:cubicBezTo>
                  <a:cubicBezTo>
                    <a:pt x="86" y="6"/>
                    <a:pt x="86" y="7"/>
                    <a:pt x="87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90" y="6"/>
                    <a:pt x="92" y="7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5" y="8"/>
                    <a:pt x="97" y="8"/>
                    <a:pt x="97" y="8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0"/>
                    <a:pt x="98" y="13"/>
                    <a:pt x="97" y="13"/>
                  </a:cubicBezTo>
                  <a:cubicBezTo>
                    <a:pt x="97" y="13"/>
                    <a:pt x="98" y="14"/>
                    <a:pt x="98" y="14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60"/>
                    <a:pt x="10" y="59"/>
                    <a:pt x="10" y="59"/>
                  </a:cubicBezTo>
                  <a:cubicBezTo>
                    <a:pt x="9" y="59"/>
                    <a:pt x="6" y="59"/>
                    <a:pt x="6" y="5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6"/>
                    <a:pt x="5" y="53"/>
                    <a:pt x="4" y="53"/>
                  </a:cubicBezTo>
                  <a:cubicBezTo>
                    <a:pt x="4" y="53"/>
                    <a:pt x="1" y="48"/>
                    <a:pt x="1" y="47"/>
                  </a:cubicBezTo>
                  <a:cubicBezTo>
                    <a:pt x="1" y="47"/>
                    <a:pt x="3" y="45"/>
                    <a:pt x="3" y="45"/>
                  </a:cubicBezTo>
                  <a:cubicBezTo>
                    <a:pt x="3" y="44"/>
                    <a:pt x="2" y="41"/>
                    <a:pt x="2" y="40"/>
                  </a:cubicBezTo>
                  <a:cubicBezTo>
                    <a:pt x="2" y="40"/>
                    <a:pt x="3" y="40"/>
                    <a:pt x="3" y="39"/>
                  </a:cubicBezTo>
                  <a:lnTo>
                    <a:pt x="4" y="3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8" name="Freeform 488">
              <a:extLst>
                <a:ext uri="{FF2B5EF4-FFF2-40B4-BE49-F238E27FC236}">
                  <a16:creationId xmlns:a16="http://schemas.microsoft.com/office/drawing/2014/main" id="{8B134AC5-DA31-149F-C343-92289422C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365"/>
              <a:ext cx="163" cy="73"/>
            </a:xfrm>
            <a:custGeom>
              <a:avLst/>
              <a:gdLst>
                <a:gd name="T0" fmla="*/ 30 w 163"/>
                <a:gd name="T1" fmla="*/ 64 h 73"/>
                <a:gd name="T2" fmla="*/ 30 w 163"/>
                <a:gd name="T3" fmla="*/ 61 h 73"/>
                <a:gd name="T4" fmla="*/ 40 w 163"/>
                <a:gd name="T5" fmla="*/ 57 h 73"/>
                <a:gd name="T6" fmla="*/ 40 w 163"/>
                <a:gd name="T7" fmla="*/ 47 h 73"/>
                <a:gd name="T8" fmla="*/ 33 w 163"/>
                <a:gd name="T9" fmla="*/ 45 h 73"/>
                <a:gd name="T10" fmla="*/ 16 w 163"/>
                <a:gd name="T11" fmla="*/ 42 h 73"/>
                <a:gd name="T12" fmla="*/ 7 w 163"/>
                <a:gd name="T13" fmla="*/ 40 h 73"/>
                <a:gd name="T14" fmla="*/ 21 w 163"/>
                <a:gd name="T15" fmla="*/ 38 h 73"/>
                <a:gd name="T16" fmla="*/ 30 w 163"/>
                <a:gd name="T17" fmla="*/ 38 h 73"/>
                <a:gd name="T18" fmla="*/ 33 w 163"/>
                <a:gd name="T19" fmla="*/ 35 h 73"/>
                <a:gd name="T20" fmla="*/ 38 w 163"/>
                <a:gd name="T21" fmla="*/ 26 h 73"/>
                <a:gd name="T22" fmla="*/ 26 w 163"/>
                <a:gd name="T23" fmla="*/ 23 h 73"/>
                <a:gd name="T24" fmla="*/ 16 w 163"/>
                <a:gd name="T25" fmla="*/ 23 h 73"/>
                <a:gd name="T26" fmla="*/ 4 w 163"/>
                <a:gd name="T27" fmla="*/ 26 h 73"/>
                <a:gd name="T28" fmla="*/ 7 w 163"/>
                <a:gd name="T29" fmla="*/ 21 h 73"/>
                <a:gd name="T30" fmla="*/ 12 w 163"/>
                <a:gd name="T31" fmla="*/ 16 h 73"/>
                <a:gd name="T32" fmla="*/ 16 w 163"/>
                <a:gd name="T33" fmla="*/ 12 h 73"/>
                <a:gd name="T34" fmla="*/ 21 w 163"/>
                <a:gd name="T35" fmla="*/ 12 h 73"/>
                <a:gd name="T36" fmla="*/ 26 w 163"/>
                <a:gd name="T37" fmla="*/ 9 h 73"/>
                <a:gd name="T38" fmla="*/ 23 w 163"/>
                <a:gd name="T39" fmla="*/ 4 h 73"/>
                <a:gd name="T40" fmla="*/ 26 w 163"/>
                <a:gd name="T41" fmla="*/ 2 h 73"/>
                <a:gd name="T42" fmla="*/ 35 w 163"/>
                <a:gd name="T43" fmla="*/ 7 h 73"/>
                <a:gd name="T44" fmla="*/ 45 w 163"/>
                <a:gd name="T45" fmla="*/ 12 h 73"/>
                <a:gd name="T46" fmla="*/ 40 w 163"/>
                <a:gd name="T47" fmla="*/ 19 h 73"/>
                <a:gd name="T48" fmla="*/ 52 w 163"/>
                <a:gd name="T49" fmla="*/ 31 h 73"/>
                <a:gd name="T50" fmla="*/ 57 w 163"/>
                <a:gd name="T51" fmla="*/ 26 h 73"/>
                <a:gd name="T52" fmla="*/ 61 w 163"/>
                <a:gd name="T53" fmla="*/ 14 h 73"/>
                <a:gd name="T54" fmla="*/ 68 w 163"/>
                <a:gd name="T55" fmla="*/ 14 h 73"/>
                <a:gd name="T56" fmla="*/ 73 w 163"/>
                <a:gd name="T57" fmla="*/ 14 h 73"/>
                <a:gd name="T58" fmla="*/ 80 w 163"/>
                <a:gd name="T59" fmla="*/ 9 h 73"/>
                <a:gd name="T60" fmla="*/ 92 w 163"/>
                <a:gd name="T61" fmla="*/ 14 h 73"/>
                <a:gd name="T62" fmla="*/ 92 w 163"/>
                <a:gd name="T63" fmla="*/ 9 h 73"/>
                <a:gd name="T64" fmla="*/ 109 w 163"/>
                <a:gd name="T65" fmla="*/ 9 h 73"/>
                <a:gd name="T66" fmla="*/ 118 w 163"/>
                <a:gd name="T67" fmla="*/ 7 h 73"/>
                <a:gd name="T68" fmla="*/ 128 w 163"/>
                <a:gd name="T69" fmla="*/ 0 h 73"/>
                <a:gd name="T70" fmla="*/ 137 w 163"/>
                <a:gd name="T71" fmla="*/ 4 h 73"/>
                <a:gd name="T72" fmla="*/ 144 w 163"/>
                <a:gd name="T73" fmla="*/ 12 h 73"/>
                <a:gd name="T74" fmla="*/ 142 w 163"/>
                <a:gd name="T75" fmla="*/ 19 h 73"/>
                <a:gd name="T76" fmla="*/ 152 w 163"/>
                <a:gd name="T77" fmla="*/ 21 h 73"/>
                <a:gd name="T78" fmla="*/ 159 w 163"/>
                <a:gd name="T79" fmla="*/ 28 h 73"/>
                <a:gd name="T80" fmla="*/ 163 w 163"/>
                <a:gd name="T81" fmla="*/ 33 h 73"/>
                <a:gd name="T82" fmla="*/ 159 w 163"/>
                <a:gd name="T83" fmla="*/ 38 h 73"/>
                <a:gd name="T84" fmla="*/ 149 w 163"/>
                <a:gd name="T85" fmla="*/ 42 h 73"/>
                <a:gd name="T86" fmla="*/ 137 w 163"/>
                <a:gd name="T87" fmla="*/ 52 h 73"/>
                <a:gd name="T88" fmla="*/ 125 w 163"/>
                <a:gd name="T89" fmla="*/ 57 h 73"/>
                <a:gd name="T90" fmla="*/ 109 w 163"/>
                <a:gd name="T91" fmla="*/ 66 h 73"/>
                <a:gd name="T92" fmla="*/ 97 w 163"/>
                <a:gd name="T93" fmla="*/ 71 h 73"/>
                <a:gd name="T94" fmla="*/ 87 w 163"/>
                <a:gd name="T95" fmla="*/ 73 h 73"/>
                <a:gd name="T96" fmla="*/ 59 w 163"/>
                <a:gd name="T97" fmla="*/ 71 h 73"/>
                <a:gd name="T98" fmla="*/ 57 w 163"/>
                <a:gd name="T99" fmla="*/ 64 h 73"/>
                <a:gd name="T100" fmla="*/ 45 w 163"/>
                <a:gd name="T101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3" h="73">
                  <a:moveTo>
                    <a:pt x="38" y="64"/>
                  </a:moveTo>
                  <a:lnTo>
                    <a:pt x="33" y="64"/>
                  </a:lnTo>
                  <a:lnTo>
                    <a:pt x="30" y="64"/>
                  </a:lnTo>
                  <a:lnTo>
                    <a:pt x="28" y="64"/>
                  </a:lnTo>
                  <a:lnTo>
                    <a:pt x="26" y="61"/>
                  </a:lnTo>
                  <a:lnTo>
                    <a:pt x="30" y="61"/>
                  </a:lnTo>
                  <a:lnTo>
                    <a:pt x="33" y="59"/>
                  </a:lnTo>
                  <a:lnTo>
                    <a:pt x="35" y="57"/>
                  </a:lnTo>
                  <a:lnTo>
                    <a:pt x="40" y="57"/>
                  </a:lnTo>
                  <a:lnTo>
                    <a:pt x="42" y="54"/>
                  </a:lnTo>
                  <a:lnTo>
                    <a:pt x="38" y="52"/>
                  </a:lnTo>
                  <a:lnTo>
                    <a:pt x="40" y="47"/>
                  </a:lnTo>
                  <a:lnTo>
                    <a:pt x="33" y="52"/>
                  </a:lnTo>
                  <a:lnTo>
                    <a:pt x="30" y="47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23" y="42"/>
                  </a:lnTo>
                  <a:lnTo>
                    <a:pt x="16" y="42"/>
                  </a:lnTo>
                  <a:lnTo>
                    <a:pt x="12" y="42"/>
                  </a:lnTo>
                  <a:lnTo>
                    <a:pt x="7" y="42"/>
                  </a:lnTo>
                  <a:lnTo>
                    <a:pt x="7" y="40"/>
                  </a:lnTo>
                  <a:lnTo>
                    <a:pt x="9" y="38"/>
                  </a:lnTo>
                  <a:lnTo>
                    <a:pt x="14" y="38"/>
                  </a:lnTo>
                  <a:lnTo>
                    <a:pt x="21" y="38"/>
                  </a:lnTo>
                  <a:lnTo>
                    <a:pt x="23" y="38"/>
                  </a:lnTo>
                  <a:lnTo>
                    <a:pt x="26" y="38"/>
                  </a:lnTo>
                  <a:lnTo>
                    <a:pt x="30" y="38"/>
                  </a:lnTo>
                  <a:lnTo>
                    <a:pt x="35" y="38"/>
                  </a:lnTo>
                  <a:lnTo>
                    <a:pt x="38" y="35"/>
                  </a:lnTo>
                  <a:lnTo>
                    <a:pt x="33" y="35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6"/>
                  </a:lnTo>
                  <a:lnTo>
                    <a:pt x="30" y="23"/>
                  </a:lnTo>
                  <a:lnTo>
                    <a:pt x="28" y="21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16" y="23"/>
                  </a:lnTo>
                  <a:lnTo>
                    <a:pt x="12" y="28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4" y="23"/>
                  </a:lnTo>
                  <a:lnTo>
                    <a:pt x="7" y="21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8" y="12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30" y="2"/>
                  </a:lnTo>
                  <a:lnTo>
                    <a:pt x="33" y="4"/>
                  </a:lnTo>
                  <a:lnTo>
                    <a:pt x="35" y="7"/>
                  </a:lnTo>
                  <a:lnTo>
                    <a:pt x="38" y="9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5" y="16"/>
                  </a:lnTo>
                  <a:lnTo>
                    <a:pt x="45" y="19"/>
                  </a:lnTo>
                  <a:lnTo>
                    <a:pt x="40" y="19"/>
                  </a:lnTo>
                  <a:lnTo>
                    <a:pt x="45" y="23"/>
                  </a:lnTo>
                  <a:lnTo>
                    <a:pt x="47" y="26"/>
                  </a:lnTo>
                  <a:lnTo>
                    <a:pt x="52" y="31"/>
                  </a:lnTo>
                  <a:lnTo>
                    <a:pt x="52" y="26"/>
                  </a:lnTo>
                  <a:lnTo>
                    <a:pt x="54" y="23"/>
                  </a:lnTo>
                  <a:lnTo>
                    <a:pt x="57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61" y="14"/>
                  </a:lnTo>
                  <a:lnTo>
                    <a:pt x="59" y="12"/>
                  </a:lnTo>
                  <a:lnTo>
                    <a:pt x="61" y="9"/>
                  </a:lnTo>
                  <a:lnTo>
                    <a:pt x="68" y="14"/>
                  </a:lnTo>
                  <a:lnTo>
                    <a:pt x="71" y="16"/>
                  </a:lnTo>
                  <a:lnTo>
                    <a:pt x="73" y="19"/>
                  </a:lnTo>
                  <a:lnTo>
                    <a:pt x="73" y="14"/>
                  </a:lnTo>
                  <a:lnTo>
                    <a:pt x="73" y="12"/>
                  </a:lnTo>
                  <a:lnTo>
                    <a:pt x="78" y="12"/>
                  </a:lnTo>
                  <a:lnTo>
                    <a:pt x="80" y="9"/>
                  </a:lnTo>
                  <a:lnTo>
                    <a:pt x="85" y="9"/>
                  </a:lnTo>
                  <a:lnTo>
                    <a:pt x="87" y="12"/>
                  </a:lnTo>
                  <a:lnTo>
                    <a:pt x="92" y="14"/>
                  </a:lnTo>
                  <a:lnTo>
                    <a:pt x="92" y="16"/>
                  </a:lnTo>
                  <a:lnTo>
                    <a:pt x="95" y="19"/>
                  </a:lnTo>
                  <a:lnTo>
                    <a:pt x="92" y="9"/>
                  </a:lnTo>
                  <a:lnTo>
                    <a:pt x="97" y="9"/>
                  </a:lnTo>
                  <a:lnTo>
                    <a:pt x="102" y="14"/>
                  </a:lnTo>
                  <a:lnTo>
                    <a:pt x="109" y="9"/>
                  </a:lnTo>
                  <a:lnTo>
                    <a:pt x="109" y="7"/>
                  </a:lnTo>
                  <a:lnTo>
                    <a:pt x="114" y="12"/>
                  </a:lnTo>
                  <a:lnTo>
                    <a:pt x="118" y="7"/>
                  </a:lnTo>
                  <a:lnTo>
                    <a:pt x="118" y="0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33" y="9"/>
                  </a:lnTo>
                  <a:lnTo>
                    <a:pt x="137" y="4"/>
                  </a:lnTo>
                  <a:lnTo>
                    <a:pt x="142" y="4"/>
                  </a:lnTo>
                  <a:lnTo>
                    <a:pt x="140" y="9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16"/>
                  </a:lnTo>
                  <a:lnTo>
                    <a:pt x="142" y="19"/>
                  </a:lnTo>
                  <a:lnTo>
                    <a:pt x="149" y="19"/>
                  </a:lnTo>
                  <a:lnTo>
                    <a:pt x="149" y="21"/>
                  </a:lnTo>
                  <a:lnTo>
                    <a:pt x="152" y="21"/>
                  </a:lnTo>
                  <a:lnTo>
                    <a:pt x="156" y="26"/>
                  </a:lnTo>
                  <a:lnTo>
                    <a:pt x="161" y="26"/>
                  </a:lnTo>
                  <a:lnTo>
                    <a:pt x="159" y="28"/>
                  </a:lnTo>
                  <a:lnTo>
                    <a:pt x="161" y="31"/>
                  </a:lnTo>
                  <a:lnTo>
                    <a:pt x="159" y="33"/>
                  </a:lnTo>
                  <a:lnTo>
                    <a:pt x="163" y="33"/>
                  </a:lnTo>
                  <a:lnTo>
                    <a:pt x="163" y="38"/>
                  </a:lnTo>
                  <a:lnTo>
                    <a:pt x="156" y="35"/>
                  </a:lnTo>
                  <a:lnTo>
                    <a:pt x="159" y="38"/>
                  </a:lnTo>
                  <a:lnTo>
                    <a:pt x="156" y="40"/>
                  </a:lnTo>
                  <a:lnTo>
                    <a:pt x="154" y="42"/>
                  </a:lnTo>
                  <a:lnTo>
                    <a:pt x="149" y="42"/>
                  </a:lnTo>
                  <a:lnTo>
                    <a:pt x="147" y="47"/>
                  </a:lnTo>
                  <a:lnTo>
                    <a:pt x="147" y="50"/>
                  </a:lnTo>
                  <a:lnTo>
                    <a:pt x="137" y="52"/>
                  </a:lnTo>
                  <a:lnTo>
                    <a:pt x="135" y="52"/>
                  </a:lnTo>
                  <a:lnTo>
                    <a:pt x="130" y="57"/>
                  </a:lnTo>
                  <a:lnTo>
                    <a:pt x="125" y="57"/>
                  </a:lnTo>
                  <a:lnTo>
                    <a:pt x="118" y="64"/>
                  </a:lnTo>
                  <a:lnTo>
                    <a:pt x="111" y="64"/>
                  </a:lnTo>
                  <a:lnTo>
                    <a:pt x="109" y="66"/>
                  </a:lnTo>
                  <a:lnTo>
                    <a:pt x="99" y="66"/>
                  </a:lnTo>
                  <a:lnTo>
                    <a:pt x="97" y="69"/>
                  </a:lnTo>
                  <a:lnTo>
                    <a:pt x="97" y="71"/>
                  </a:lnTo>
                  <a:lnTo>
                    <a:pt x="95" y="73"/>
                  </a:lnTo>
                  <a:lnTo>
                    <a:pt x="90" y="73"/>
                  </a:lnTo>
                  <a:lnTo>
                    <a:pt x="87" y="73"/>
                  </a:lnTo>
                  <a:lnTo>
                    <a:pt x="73" y="73"/>
                  </a:lnTo>
                  <a:lnTo>
                    <a:pt x="61" y="73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57" y="69"/>
                  </a:lnTo>
                  <a:lnTo>
                    <a:pt x="57" y="64"/>
                  </a:lnTo>
                  <a:lnTo>
                    <a:pt x="52" y="66"/>
                  </a:lnTo>
                  <a:lnTo>
                    <a:pt x="49" y="64"/>
                  </a:lnTo>
                  <a:lnTo>
                    <a:pt x="45" y="64"/>
                  </a:lnTo>
                  <a:lnTo>
                    <a:pt x="42" y="64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9" name="Freeform 489">
              <a:extLst>
                <a:ext uri="{FF2B5EF4-FFF2-40B4-BE49-F238E27FC236}">
                  <a16:creationId xmlns:a16="http://schemas.microsoft.com/office/drawing/2014/main" id="{CD4C4769-5E35-7BFE-FA2B-3E5DAAE18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" y="1707"/>
              <a:ext cx="97" cy="48"/>
            </a:xfrm>
            <a:custGeom>
              <a:avLst/>
              <a:gdLst>
                <a:gd name="T0" fmla="*/ 40 w 97"/>
                <a:gd name="T1" fmla="*/ 2 h 48"/>
                <a:gd name="T2" fmla="*/ 35 w 97"/>
                <a:gd name="T3" fmla="*/ 0 h 48"/>
                <a:gd name="T4" fmla="*/ 28 w 97"/>
                <a:gd name="T5" fmla="*/ 0 h 48"/>
                <a:gd name="T6" fmla="*/ 21 w 97"/>
                <a:gd name="T7" fmla="*/ 5 h 48"/>
                <a:gd name="T8" fmla="*/ 14 w 97"/>
                <a:gd name="T9" fmla="*/ 7 h 48"/>
                <a:gd name="T10" fmla="*/ 7 w 97"/>
                <a:gd name="T11" fmla="*/ 10 h 48"/>
                <a:gd name="T12" fmla="*/ 0 w 97"/>
                <a:gd name="T13" fmla="*/ 14 h 48"/>
                <a:gd name="T14" fmla="*/ 4 w 97"/>
                <a:gd name="T15" fmla="*/ 19 h 48"/>
                <a:gd name="T16" fmla="*/ 4 w 97"/>
                <a:gd name="T17" fmla="*/ 26 h 48"/>
                <a:gd name="T18" fmla="*/ 9 w 97"/>
                <a:gd name="T19" fmla="*/ 31 h 48"/>
                <a:gd name="T20" fmla="*/ 14 w 97"/>
                <a:gd name="T21" fmla="*/ 36 h 48"/>
                <a:gd name="T22" fmla="*/ 19 w 97"/>
                <a:gd name="T23" fmla="*/ 38 h 48"/>
                <a:gd name="T24" fmla="*/ 23 w 97"/>
                <a:gd name="T25" fmla="*/ 43 h 48"/>
                <a:gd name="T26" fmla="*/ 30 w 97"/>
                <a:gd name="T27" fmla="*/ 45 h 48"/>
                <a:gd name="T28" fmla="*/ 35 w 97"/>
                <a:gd name="T29" fmla="*/ 48 h 48"/>
                <a:gd name="T30" fmla="*/ 38 w 97"/>
                <a:gd name="T31" fmla="*/ 43 h 48"/>
                <a:gd name="T32" fmla="*/ 40 w 97"/>
                <a:gd name="T33" fmla="*/ 38 h 48"/>
                <a:gd name="T34" fmla="*/ 45 w 97"/>
                <a:gd name="T35" fmla="*/ 40 h 48"/>
                <a:gd name="T36" fmla="*/ 52 w 97"/>
                <a:gd name="T37" fmla="*/ 43 h 48"/>
                <a:gd name="T38" fmla="*/ 59 w 97"/>
                <a:gd name="T39" fmla="*/ 43 h 48"/>
                <a:gd name="T40" fmla="*/ 66 w 97"/>
                <a:gd name="T41" fmla="*/ 43 h 48"/>
                <a:gd name="T42" fmla="*/ 68 w 97"/>
                <a:gd name="T43" fmla="*/ 45 h 48"/>
                <a:gd name="T44" fmla="*/ 73 w 97"/>
                <a:gd name="T45" fmla="*/ 40 h 48"/>
                <a:gd name="T46" fmla="*/ 80 w 97"/>
                <a:gd name="T47" fmla="*/ 40 h 48"/>
                <a:gd name="T48" fmla="*/ 85 w 97"/>
                <a:gd name="T49" fmla="*/ 36 h 48"/>
                <a:gd name="T50" fmla="*/ 94 w 97"/>
                <a:gd name="T51" fmla="*/ 29 h 48"/>
                <a:gd name="T52" fmla="*/ 94 w 97"/>
                <a:gd name="T53" fmla="*/ 26 h 48"/>
                <a:gd name="T54" fmla="*/ 90 w 97"/>
                <a:gd name="T55" fmla="*/ 21 h 48"/>
                <a:gd name="T56" fmla="*/ 83 w 97"/>
                <a:gd name="T57" fmla="*/ 19 h 48"/>
                <a:gd name="T58" fmla="*/ 80 w 97"/>
                <a:gd name="T59" fmla="*/ 14 h 48"/>
                <a:gd name="T60" fmla="*/ 71 w 97"/>
                <a:gd name="T61" fmla="*/ 12 h 48"/>
                <a:gd name="T62" fmla="*/ 68 w 97"/>
                <a:gd name="T63" fmla="*/ 14 h 48"/>
                <a:gd name="T64" fmla="*/ 61 w 97"/>
                <a:gd name="T65" fmla="*/ 12 h 48"/>
                <a:gd name="T66" fmla="*/ 59 w 97"/>
                <a:gd name="T67" fmla="*/ 7 h 48"/>
                <a:gd name="T68" fmla="*/ 52 w 97"/>
                <a:gd name="T69" fmla="*/ 5 h 48"/>
                <a:gd name="T70" fmla="*/ 45 w 97"/>
                <a:gd name="T71" fmla="*/ 2 h 48"/>
                <a:gd name="T72" fmla="*/ 40 w 97"/>
                <a:gd name="T7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48">
                  <a:moveTo>
                    <a:pt x="40" y="0"/>
                  </a:moveTo>
                  <a:lnTo>
                    <a:pt x="40" y="2"/>
                  </a:lnTo>
                  <a:lnTo>
                    <a:pt x="38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2"/>
                  </a:lnTo>
                  <a:lnTo>
                    <a:pt x="21" y="5"/>
                  </a:lnTo>
                  <a:lnTo>
                    <a:pt x="19" y="7"/>
                  </a:lnTo>
                  <a:lnTo>
                    <a:pt x="14" y="7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4" y="19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9"/>
                  </a:lnTo>
                  <a:lnTo>
                    <a:pt x="9" y="31"/>
                  </a:lnTo>
                  <a:lnTo>
                    <a:pt x="11" y="33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9" y="38"/>
                  </a:lnTo>
                  <a:lnTo>
                    <a:pt x="21" y="40"/>
                  </a:lnTo>
                  <a:lnTo>
                    <a:pt x="23" y="43"/>
                  </a:lnTo>
                  <a:lnTo>
                    <a:pt x="26" y="45"/>
                  </a:lnTo>
                  <a:lnTo>
                    <a:pt x="30" y="45"/>
                  </a:lnTo>
                  <a:lnTo>
                    <a:pt x="30" y="48"/>
                  </a:lnTo>
                  <a:lnTo>
                    <a:pt x="35" y="48"/>
                  </a:lnTo>
                  <a:lnTo>
                    <a:pt x="35" y="45"/>
                  </a:lnTo>
                  <a:lnTo>
                    <a:pt x="38" y="43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45" y="40"/>
                  </a:lnTo>
                  <a:lnTo>
                    <a:pt x="49" y="40"/>
                  </a:lnTo>
                  <a:lnTo>
                    <a:pt x="52" y="43"/>
                  </a:lnTo>
                  <a:lnTo>
                    <a:pt x="57" y="43"/>
                  </a:lnTo>
                  <a:lnTo>
                    <a:pt x="59" y="43"/>
                  </a:lnTo>
                  <a:lnTo>
                    <a:pt x="61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8" y="45"/>
                  </a:lnTo>
                  <a:lnTo>
                    <a:pt x="71" y="43"/>
                  </a:lnTo>
                  <a:lnTo>
                    <a:pt x="73" y="40"/>
                  </a:lnTo>
                  <a:lnTo>
                    <a:pt x="75" y="40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5" y="36"/>
                  </a:lnTo>
                  <a:lnTo>
                    <a:pt x="90" y="33"/>
                  </a:lnTo>
                  <a:lnTo>
                    <a:pt x="94" y="29"/>
                  </a:lnTo>
                  <a:lnTo>
                    <a:pt x="97" y="29"/>
                  </a:lnTo>
                  <a:lnTo>
                    <a:pt x="94" y="26"/>
                  </a:lnTo>
                  <a:lnTo>
                    <a:pt x="92" y="24"/>
                  </a:lnTo>
                  <a:lnTo>
                    <a:pt x="90" y="21"/>
                  </a:lnTo>
                  <a:lnTo>
                    <a:pt x="85" y="19"/>
                  </a:lnTo>
                  <a:lnTo>
                    <a:pt x="83" y="19"/>
                  </a:lnTo>
                  <a:lnTo>
                    <a:pt x="83" y="17"/>
                  </a:lnTo>
                  <a:lnTo>
                    <a:pt x="80" y="14"/>
                  </a:lnTo>
                  <a:lnTo>
                    <a:pt x="75" y="14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68" y="14"/>
                  </a:lnTo>
                  <a:lnTo>
                    <a:pt x="64" y="14"/>
                  </a:lnTo>
                  <a:lnTo>
                    <a:pt x="61" y="12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7" y="5"/>
                  </a:lnTo>
                  <a:lnTo>
                    <a:pt x="52" y="5"/>
                  </a:lnTo>
                  <a:lnTo>
                    <a:pt x="49" y="2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0" name="Freeform 490">
              <a:extLst>
                <a:ext uri="{FF2B5EF4-FFF2-40B4-BE49-F238E27FC236}">
                  <a16:creationId xmlns:a16="http://schemas.microsoft.com/office/drawing/2014/main" id="{7D9C4716-0873-4AB7-5ADB-BDE13B4C7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1745"/>
              <a:ext cx="114" cy="50"/>
            </a:xfrm>
            <a:custGeom>
              <a:avLst/>
              <a:gdLst>
                <a:gd name="T0" fmla="*/ 44 w 48"/>
                <a:gd name="T1" fmla="*/ 2 h 21"/>
                <a:gd name="T2" fmla="*/ 39 w 48"/>
                <a:gd name="T3" fmla="*/ 1 h 21"/>
                <a:gd name="T4" fmla="*/ 35 w 48"/>
                <a:gd name="T5" fmla="*/ 1 h 21"/>
                <a:gd name="T6" fmla="*/ 31 w 48"/>
                <a:gd name="T7" fmla="*/ 4 h 21"/>
                <a:gd name="T8" fmla="*/ 26 w 48"/>
                <a:gd name="T9" fmla="*/ 4 h 21"/>
                <a:gd name="T10" fmla="*/ 22 w 48"/>
                <a:gd name="T11" fmla="*/ 8 h 21"/>
                <a:gd name="T12" fmla="*/ 21 w 48"/>
                <a:gd name="T13" fmla="*/ 11 h 21"/>
                <a:gd name="T14" fmla="*/ 18 w 48"/>
                <a:gd name="T15" fmla="*/ 11 h 21"/>
                <a:gd name="T16" fmla="*/ 16 w 48"/>
                <a:gd name="T17" fmla="*/ 11 h 21"/>
                <a:gd name="T18" fmla="*/ 15 w 48"/>
                <a:gd name="T19" fmla="*/ 12 h 21"/>
                <a:gd name="T20" fmla="*/ 12 w 48"/>
                <a:gd name="T21" fmla="*/ 12 h 21"/>
                <a:gd name="T22" fmla="*/ 11 w 48"/>
                <a:gd name="T23" fmla="*/ 13 h 21"/>
                <a:gd name="T24" fmla="*/ 8 w 48"/>
                <a:gd name="T25" fmla="*/ 14 h 21"/>
                <a:gd name="T26" fmla="*/ 7 w 48"/>
                <a:gd name="T27" fmla="*/ 13 h 21"/>
                <a:gd name="T28" fmla="*/ 5 w 48"/>
                <a:gd name="T29" fmla="*/ 13 h 21"/>
                <a:gd name="T30" fmla="*/ 5 w 48"/>
                <a:gd name="T31" fmla="*/ 14 h 21"/>
                <a:gd name="T32" fmla="*/ 3 w 48"/>
                <a:gd name="T33" fmla="*/ 14 h 21"/>
                <a:gd name="T34" fmla="*/ 2 w 48"/>
                <a:gd name="T35" fmla="*/ 13 h 21"/>
                <a:gd name="T36" fmla="*/ 0 w 48"/>
                <a:gd name="T37" fmla="*/ 13 h 21"/>
                <a:gd name="T38" fmla="*/ 0 w 48"/>
                <a:gd name="T39" fmla="*/ 15 h 21"/>
                <a:gd name="T40" fmla="*/ 1 w 48"/>
                <a:gd name="T41" fmla="*/ 17 h 21"/>
                <a:gd name="T42" fmla="*/ 2 w 48"/>
                <a:gd name="T43" fmla="*/ 18 h 21"/>
                <a:gd name="T44" fmla="*/ 4 w 48"/>
                <a:gd name="T45" fmla="*/ 18 h 21"/>
                <a:gd name="T46" fmla="*/ 5 w 48"/>
                <a:gd name="T47" fmla="*/ 17 h 21"/>
                <a:gd name="T48" fmla="*/ 6 w 48"/>
                <a:gd name="T49" fmla="*/ 18 h 21"/>
                <a:gd name="T50" fmla="*/ 6 w 48"/>
                <a:gd name="T51" fmla="*/ 18 h 21"/>
                <a:gd name="T52" fmla="*/ 8 w 48"/>
                <a:gd name="T53" fmla="*/ 19 h 21"/>
                <a:gd name="T54" fmla="*/ 9 w 48"/>
                <a:gd name="T55" fmla="*/ 18 h 21"/>
                <a:gd name="T56" fmla="*/ 10 w 48"/>
                <a:gd name="T57" fmla="*/ 17 h 21"/>
                <a:gd name="T58" fmla="*/ 13 w 48"/>
                <a:gd name="T59" fmla="*/ 17 h 21"/>
                <a:gd name="T60" fmla="*/ 15 w 48"/>
                <a:gd name="T61" fmla="*/ 16 h 21"/>
                <a:gd name="T62" fmla="*/ 16 w 48"/>
                <a:gd name="T63" fmla="*/ 16 h 21"/>
                <a:gd name="T64" fmla="*/ 16 w 48"/>
                <a:gd name="T65" fmla="*/ 18 h 21"/>
                <a:gd name="T66" fmla="*/ 16 w 48"/>
                <a:gd name="T67" fmla="*/ 18 h 21"/>
                <a:gd name="T68" fmla="*/ 17 w 48"/>
                <a:gd name="T69" fmla="*/ 19 h 21"/>
                <a:gd name="T70" fmla="*/ 20 w 48"/>
                <a:gd name="T71" fmla="*/ 20 h 21"/>
                <a:gd name="T72" fmla="*/ 22 w 48"/>
                <a:gd name="T73" fmla="*/ 20 h 21"/>
                <a:gd name="T74" fmla="*/ 24 w 48"/>
                <a:gd name="T75" fmla="*/ 20 h 21"/>
                <a:gd name="T76" fmla="*/ 28 w 48"/>
                <a:gd name="T77" fmla="*/ 20 h 21"/>
                <a:gd name="T78" fmla="*/ 32 w 48"/>
                <a:gd name="T79" fmla="*/ 21 h 21"/>
                <a:gd name="T80" fmla="*/ 34 w 48"/>
                <a:gd name="T81" fmla="*/ 19 h 21"/>
                <a:gd name="T82" fmla="*/ 36 w 48"/>
                <a:gd name="T83" fmla="*/ 19 h 21"/>
                <a:gd name="T84" fmla="*/ 38 w 48"/>
                <a:gd name="T85" fmla="*/ 18 h 21"/>
                <a:gd name="T86" fmla="*/ 40 w 48"/>
                <a:gd name="T87" fmla="*/ 18 h 21"/>
                <a:gd name="T88" fmla="*/ 40 w 48"/>
                <a:gd name="T89" fmla="*/ 17 h 21"/>
                <a:gd name="T90" fmla="*/ 44 w 48"/>
                <a:gd name="T91" fmla="*/ 16 h 21"/>
                <a:gd name="T92" fmla="*/ 44 w 48"/>
                <a:gd name="T93" fmla="*/ 15 h 21"/>
                <a:gd name="T94" fmla="*/ 45 w 48"/>
                <a:gd name="T95" fmla="*/ 13 h 21"/>
                <a:gd name="T96" fmla="*/ 45 w 48"/>
                <a:gd name="T97" fmla="*/ 12 h 21"/>
                <a:gd name="T98" fmla="*/ 47 w 48"/>
                <a:gd name="T99" fmla="*/ 11 h 21"/>
                <a:gd name="T100" fmla="*/ 48 w 48"/>
                <a:gd name="T101" fmla="*/ 9 h 21"/>
                <a:gd name="T102" fmla="*/ 48 w 48"/>
                <a:gd name="T103" fmla="*/ 7 h 21"/>
                <a:gd name="T104" fmla="*/ 47 w 48"/>
                <a:gd name="T10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" h="21">
                  <a:moveTo>
                    <a:pt x="47" y="3"/>
                  </a:move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0" y="14"/>
                    <a:pt x="10" y="14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1" y="17"/>
                    <a:pt x="11" y="17"/>
                  </a:cubicBezTo>
                  <a:cubicBezTo>
                    <a:pt x="11" y="17"/>
                    <a:pt x="11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9" y="20"/>
                    <a:pt x="29" y="20"/>
                  </a:cubicBezTo>
                  <a:cubicBezTo>
                    <a:pt x="29" y="20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3" y="16"/>
                    <a:pt x="43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9"/>
                    <a:pt x="48" y="9"/>
                  </a:cubicBezTo>
                  <a:cubicBezTo>
                    <a:pt x="48" y="9"/>
                    <a:pt x="48" y="8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7" y="6"/>
                    <a:pt x="47" y="6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5"/>
                    <a:pt x="47" y="5"/>
                  </a:cubicBezTo>
                  <a:lnTo>
                    <a:pt x="47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1" name="Freeform 491">
              <a:extLst>
                <a:ext uri="{FF2B5EF4-FFF2-40B4-BE49-F238E27FC236}">
                  <a16:creationId xmlns:a16="http://schemas.microsoft.com/office/drawing/2014/main" id="{B5A095D6-9E4B-11C4-E799-69BD6A4D4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1878"/>
              <a:ext cx="95" cy="95"/>
            </a:xfrm>
            <a:custGeom>
              <a:avLst/>
              <a:gdLst>
                <a:gd name="T0" fmla="*/ 0 w 40"/>
                <a:gd name="T1" fmla="*/ 16 h 40"/>
                <a:gd name="T2" fmla="*/ 3 w 40"/>
                <a:gd name="T3" fmla="*/ 19 h 40"/>
                <a:gd name="T4" fmla="*/ 5 w 40"/>
                <a:gd name="T5" fmla="*/ 20 h 40"/>
                <a:gd name="T6" fmla="*/ 2 w 40"/>
                <a:gd name="T7" fmla="*/ 20 h 40"/>
                <a:gd name="T8" fmla="*/ 4 w 40"/>
                <a:gd name="T9" fmla="*/ 23 h 40"/>
                <a:gd name="T10" fmla="*/ 6 w 40"/>
                <a:gd name="T11" fmla="*/ 24 h 40"/>
                <a:gd name="T12" fmla="*/ 8 w 40"/>
                <a:gd name="T13" fmla="*/ 25 h 40"/>
                <a:gd name="T14" fmla="*/ 10 w 40"/>
                <a:gd name="T15" fmla="*/ 24 h 40"/>
                <a:gd name="T16" fmla="*/ 14 w 40"/>
                <a:gd name="T17" fmla="*/ 25 h 40"/>
                <a:gd name="T18" fmla="*/ 17 w 40"/>
                <a:gd name="T19" fmla="*/ 27 h 40"/>
                <a:gd name="T20" fmla="*/ 16 w 40"/>
                <a:gd name="T21" fmla="*/ 28 h 40"/>
                <a:gd name="T22" fmla="*/ 14 w 40"/>
                <a:gd name="T23" fmla="*/ 28 h 40"/>
                <a:gd name="T24" fmla="*/ 10 w 40"/>
                <a:gd name="T25" fmla="*/ 26 h 40"/>
                <a:gd name="T26" fmla="*/ 8 w 40"/>
                <a:gd name="T27" fmla="*/ 26 h 40"/>
                <a:gd name="T28" fmla="*/ 5 w 40"/>
                <a:gd name="T29" fmla="*/ 26 h 40"/>
                <a:gd name="T30" fmla="*/ 4 w 40"/>
                <a:gd name="T31" fmla="*/ 28 h 40"/>
                <a:gd name="T32" fmla="*/ 7 w 40"/>
                <a:gd name="T33" fmla="*/ 31 h 40"/>
                <a:gd name="T34" fmla="*/ 7 w 40"/>
                <a:gd name="T35" fmla="*/ 33 h 40"/>
                <a:gd name="T36" fmla="*/ 7 w 40"/>
                <a:gd name="T37" fmla="*/ 36 h 40"/>
                <a:gd name="T38" fmla="*/ 9 w 40"/>
                <a:gd name="T39" fmla="*/ 37 h 40"/>
                <a:gd name="T40" fmla="*/ 10 w 40"/>
                <a:gd name="T41" fmla="*/ 35 h 40"/>
                <a:gd name="T42" fmla="*/ 11 w 40"/>
                <a:gd name="T43" fmla="*/ 37 h 40"/>
                <a:gd name="T44" fmla="*/ 12 w 40"/>
                <a:gd name="T45" fmla="*/ 39 h 40"/>
                <a:gd name="T46" fmla="*/ 13 w 40"/>
                <a:gd name="T47" fmla="*/ 37 h 40"/>
                <a:gd name="T48" fmla="*/ 15 w 40"/>
                <a:gd name="T49" fmla="*/ 39 h 40"/>
                <a:gd name="T50" fmla="*/ 17 w 40"/>
                <a:gd name="T51" fmla="*/ 40 h 40"/>
                <a:gd name="T52" fmla="*/ 16 w 40"/>
                <a:gd name="T53" fmla="*/ 38 h 40"/>
                <a:gd name="T54" fmla="*/ 16 w 40"/>
                <a:gd name="T55" fmla="*/ 35 h 40"/>
                <a:gd name="T56" fmla="*/ 14 w 40"/>
                <a:gd name="T57" fmla="*/ 32 h 40"/>
                <a:gd name="T58" fmla="*/ 16 w 40"/>
                <a:gd name="T59" fmla="*/ 32 h 40"/>
                <a:gd name="T60" fmla="*/ 18 w 40"/>
                <a:gd name="T61" fmla="*/ 33 h 40"/>
                <a:gd name="T62" fmla="*/ 18 w 40"/>
                <a:gd name="T63" fmla="*/ 31 h 40"/>
                <a:gd name="T64" fmla="*/ 17 w 40"/>
                <a:gd name="T65" fmla="*/ 30 h 40"/>
                <a:gd name="T66" fmla="*/ 18 w 40"/>
                <a:gd name="T67" fmla="*/ 28 h 40"/>
                <a:gd name="T68" fmla="*/ 21 w 40"/>
                <a:gd name="T69" fmla="*/ 30 h 40"/>
                <a:gd name="T70" fmla="*/ 23 w 40"/>
                <a:gd name="T71" fmla="*/ 31 h 40"/>
                <a:gd name="T72" fmla="*/ 23 w 40"/>
                <a:gd name="T73" fmla="*/ 28 h 40"/>
                <a:gd name="T74" fmla="*/ 21 w 40"/>
                <a:gd name="T75" fmla="*/ 26 h 40"/>
                <a:gd name="T76" fmla="*/ 18 w 40"/>
                <a:gd name="T77" fmla="*/ 24 h 40"/>
                <a:gd name="T78" fmla="*/ 16 w 40"/>
                <a:gd name="T79" fmla="*/ 22 h 40"/>
                <a:gd name="T80" fmla="*/ 14 w 40"/>
                <a:gd name="T81" fmla="*/ 21 h 40"/>
                <a:gd name="T82" fmla="*/ 17 w 40"/>
                <a:gd name="T83" fmla="*/ 21 h 40"/>
                <a:gd name="T84" fmla="*/ 16 w 40"/>
                <a:gd name="T85" fmla="*/ 18 h 40"/>
                <a:gd name="T86" fmla="*/ 18 w 40"/>
                <a:gd name="T87" fmla="*/ 19 h 40"/>
                <a:gd name="T88" fmla="*/ 17 w 40"/>
                <a:gd name="T89" fmla="*/ 17 h 40"/>
                <a:gd name="T90" fmla="*/ 16 w 40"/>
                <a:gd name="T91" fmla="*/ 14 h 40"/>
                <a:gd name="T92" fmla="*/ 15 w 40"/>
                <a:gd name="T93" fmla="*/ 11 h 40"/>
                <a:gd name="T94" fmla="*/ 17 w 40"/>
                <a:gd name="T95" fmla="*/ 10 h 40"/>
                <a:gd name="T96" fmla="*/ 20 w 40"/>
                <a:gd name="T97" fmla="*/ 14 h 40"/>
                <a:gd name="T98" fmla="*/ 21 w 40"/>
                <a:gd name="T99" fmla="*/ 13 h 40"/>
                <a:gd name="T100" fmla="*/ 22 w 40"/>
                <a:gd name="T101" fmla="*/ 12 h 40"/>
                <a:gd name="T102" fmla="*/ 24 w 40"/>
                <a:gd name="T103" fmla="*/ 11 h 40"/>
                <a:gd name="T104" fmla="*/ 24 w 40"/>
                <a:gd name="T105" fmla="*/ 8 h 40"/>
                <a:gd name="T106" fmla="*/ 30 w 40"/>
                <a:gd name="T107" fmla="*/ 7 h 40"/>
                <a:gd name="T108" fmla="*/ 34 w 40"/>
                <a:gd name="T109" fmla="*/ 7 h 40"/>
                <a:gd name="T110" fmla="*/ 38 w 40"/>
                <a:gd name="T111" fmla="*/ 5 h 40"/>
                <a:gd name="T112" fmla="*/ 37 w 40"/>
                <a:gd name="T113" fmla="*/ 1 h 40"/>
                <a:gd name="T114" fmla="*/ 32 w 40"/>
                <a:gd name="T115" fmla="*/ 4 h 40"/>
                <a:gd name="T116" fmla="*/ 25 w 40"/>
                <a:gd name="T117" fmla="*/ 3 h 40"/>
                <a:gd name="T118" fmla="*/ 17 w 40"/>
                <a:gd name="T119" fmla="*/ 3 h 40"/>
                <a:gd name="T120" fmla="*/ 14 w 40"/>
                <a:gd name="T121" fmla="*/ 5 h 40"/>
                <a:gd name="T122" fmla="*/ 9 w 40"/>
                <a:gd name="T123" fmla="*/ 7 h 40"/>
                <a:gd name="T124" fmla="*/ 5 w 40"/>
                <a:gd name="T125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" h="40">
                  <a:moveTo>
                    <a:pt x="3" y="11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3" y="20"/>
                    <a:pt x="3" y="20"/>
                  </a:cubicBezTo>
                  <a:cubicBezTo>
                    <a:pt x="3" y="20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6" y="27"/>
                    <a:pt x="16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5" y="28"/>
                  </a:cubicBezTo>
                  <a:cubicBezTo>
                    <a:pt x="5" y="28"/>
                    <a:pt x="5" y="29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9"/>
                    <a:pt x="20" y="29"/>
                  </a:cubicBezTo>
                  <a:cubicBezTo>
                    <a:pt x="20" y="29"/>
                    <a:pt x="21" y="29"/>
                    <a:pt x="21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3" y="27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6"/>
                    <a:pt x="22" y="26"/>
                    <a:pt x="22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2" y="13"/>
                    <a:pt x="22" y="13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8"/>
                    <a:pt x="24" y="8"/>
                    <a:pt x="24" y="8"/>
                  </a:cubicBezTo>
                  <a:cubicBezTo>
                    <a:pt x="24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32" y="8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3" y="1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2" name="Freeform 492">
              <a:extLst>
                <a:ext uri="{FF2B5EF4-FFF2-40B4-BE49-F238E27FC236}">
                  <a16:creationId xmlns:a16="http://schemas.microsoft.com/office/drawing/2014/main" id="{D7398C06-3887-59E3-54B1-4A67CBF67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" y="1873"/>
              <a:ext cx="45" cy="29"/>
            </a:xfrm>
            <a:custGeom>
              <a:avLst/>
              <a:gdLst>
                <a:gd name="T0" fmla="*/ 11 w 19"/>
                <a:gd name="T1" fmla="*/ 1 h 12"/>
                <a:gd name="T2" fmla="*/ 10 w 19"/>
                <a:gd name="T3" fmla="*/ 1 h 12"/>
                <a:gd name="T4" fmla="*/ 7 w 19"/>
                <a:gd name="T5" fmla="*/ 1 h 12"/>
                <a:gd name="T6" fmla="*/ 6 w 19"/>
                <a:gd name="T7" fmla="*/ 0 h 12"/>
                <a:gd name="T8" fmla="*/ 4 w 19"/>
                <a:gd name="T9" fmla="*/ 1 h 12"/>
                <a:gd name="T10" fmla="*/ 2 w 19"/>
                <a:gd name="T11" fmla="*/ 2 h 12"/>
                <a:gd name="T12" fmla="*/ 3 w 19"/>
                <a:gd name="T13" fmla="*/ 5 h 12"/>
                <a:gd name="T14" fmla="*/ 2 w 19"/>
                <a:gd name="T15" fmla="*/ 6 h 12"/>
                <a:gd name="T16" fmla="*/ 1 w 19"/>
                <a:gd name="T17" fmla="*/ 9 h 12"/>
                <a:gd name="T18" fmla="*/ 0 w 19"/>
                <a:gd name="T19" fmla="*/ 11 h 12"/>
                <a:gd name="T20" fmla="*/ 1 w 19"/>
                <a:gd name="T21" fmla="*/ 11 h 12"/>
                <a:gd name="T22" fmla="*/ 3 w 19"/>
                <a:gd name="T23" fmla="*/ 11 h 12"/>
                <a:gd name="T24" fmla="*/ 4 w 19"/>
                <a:gd name="T25" fmla="*/ 11 h 12"/>
                <a:gd name="T26" fmla="*/ 5 w 19"/>
                <a:gd name="T27" fmla="*/ 12 h 12"/>
                <a:gd name="T28" fmla="*/ 6 w 19"/>
                <a:gd name="T29" fmla="*/ 11 h 12"/>
                <a:gd name="T30" fmla="*/ 7 w 19"/>
                <a:gd name="T31" fmla="*/ 10 h 12"/>
                <a:gd name="T32" fmla="*/ 8 w 19"/>
                <a:gd name="T33" fmla="*/ 10 h 12"/>
                <a:gd name="T34" fmla="*/ 9 w 19"/>
                <a:gd name="T35" fmla="*/ 9 h 12"/>
                <a:gd name="T36" fmla="*/ 9 w 19"/>
                <a:gd name="T37" fmla="*/ 9 h 12"/>
                <a:gd name="T38" fmla="*/ 10 w 19"/>
                <a:gd name="T39" fmla="*/ 8 h 12"/>
                <a:gd name="T40" fmla="*/ 11 w 19"/>
                <a:gd name="T41" fmla="*/ 8 h 12"/>
                <a:gd name="T42" fmla="*/ 12 w 19"/>
                <a:gd name="T43" fmla="*/ 8 h 12"/>
                <a:gd name="T44" fmla="*/ 14 w 19"/>
                <a:gd name="T45" fmla="*/ 8 h 12"/>
                <a:gd name="T46" fmla="*/ 15 w 19"/>
                <a:gd name="T47" fmla="*/ 8 h 12"/>
                <a:gd name="T48" fmla="*/ 17 w 19"/>
                <a:gd name="T49" fmla="*/ 8 h 12"/>
                <a:gd name="T50" fmla="*/ 18 w 19"/>
                <a:gd name="T51" fmla="*/ 8 h 12"/>
                <a:gd name="T52" fmla="*/ 19 w 19"/>
                <a:gd name="T53" fmla="*/ 7 h 12"/>
                <a:gd name="T54" fmla="*/ 17 w 19"/>
                <a:gd name="T55" fmla="*/ 6 h 12"/>
                <a:gd name="T56" fmla="*/ 16 w 19"/>
                <a:gd name="T57" fmla="*/ 6 h 12"/>
                <a:gd name="T58" fmla="*/ 14 w 19"/>
                <a:gd name="T59" fmla="*/ 5 h 12"/>
                <a:gd name="T60" fmla="*/ 14 w 19"/>
                <a:gd name="T61" fmla="*/ 4 h 12"/>
                <a:gd name="T62" fmla="*/ 13 w 19"/>
                <a:gd name="T63" fmla="*/ 4 h 12"/>
                <a:gd name="T64" fmla="*/ 12 w 19"/>
                <a:gd name="T65" fmla="*/ 3 h 12"/>
                <a:gd name="T66" fmla="*/ 12 w 19"/>
                <a:gd name="T6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12">
                  <a:moveTo>
                    <a:pt x="12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7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3" name="Freeform 493">
              <a:extLst>
                <a:ext uri="{FF2B5EF4-FFF2-40B4-BE49-F238E27FC236}">
                  <a16:creationId xmlns:a16="http://schemas.microsoft.com/office/drawing/2014/main" id="{4241F480-2EAD-593E-540D-C82A12DCC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1574"/>
              <a:ext cx="12" cy="24"/>
            </a:xfrm>
            <a:custGeom>
              <a:avLst/>
              <a:gdLst>
                <a:gd name="T0" fmla="*/ 5 w 5"/>
                <a:gd name="T1" fmla="*/ 7 h 10"/>
                <a:gd name="T2" fmla="*/ 5 w 5"/>
                <a:gd name="T3" fmla="*/ 5 h 10"/>
                <a:gd name="T4" fmla="*/ 5 w 5"/>
                <a:gd name="T5" fmla="*/ 4 h 10"/>
                <a:gd name="T6" fmla="*/ 5 w 5"/>
                <a:gd name="T7" fmla="*/ 3 h 10"/>
                <a:gd name="T8" fmla="*/ 4 w 5"/>
                <a:gd name="T9" fmla="*/ 2 h 10"/>
                <a:gd name="T10" fmla="*/ 3 w 5"/>
                <a:gd name="T11" fmla="*/ 1 h 10"/>
                <a:gd name="T12" fmla="*/ 2 w 5"/>
                <a:gd name="T13" fmla="*/ 0 h 10"/>
                <a:gd name="T14" fmla="*/ 1 w 5"/>
                <a:gd name="T15" fmla="*/ 1 h 10"/>
                <a:gd name="T16" fmla="*/ 0 w 5"/>
                <a:gd name="T17" fmla="*/ 1 h 10"/>
                <a:gd name="T18" fmla="*/ 0 w 5"/>
                <a:gd name="T19" fmla="*/ 3 h 10"/>
                <a:gd name="T20" fmla="*/ 1 w 5"/>
                <a:gd name="T21" fmla="*/ 4 h 10"/>
                <a:gd name="T22" fmla="*/ 0 w 5"/>
                <a:gd name="T23" fmla="*/ 5 h 10"/>
                <a:gd name="T24" fmla="*/ 2 w 5"/>
                <a:gd name="T25" fmla="*/ 6 h 10"/>
                <a:gd name="T26" fmla="*/ 2 w 5"/>
                <a:gd name="T27" fmla="*/ 8 h 10"/>
                <a:gd name="T28" fmla="*/ 2 w 5"/>
                <a:gd name="T29" fmla="*/ 8 h 10"/>
                <a:gd name="T30" fmla="*/ 3 w 5"/>
                <a:gd name="T31" fmla="*/ 9 h 10"/>
                <a:gd name="T32" fmla="*/ 4 w 5"/>
                <a:gd name="T33" fmla="*/ 10 h 10"/>
                <a:gd name="T34" fmla="*/ 4 w 5"/>
                <a:gd name="T35" fmla="*/ 10 h 10"/>
                <a:gd name="T36" fmla="*/ 5 w 5"/>
                <a:gd name="T37" fmla="*/ 8 h 10"/>
                <a:gd name="T38" fmla="*/ 5 w 5"/>
                <a:gd name="T3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0">
                  <a:moveTo>
                    <a:pt x="5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4" name="Freeform 494">
              <a:extLst>
                <a:ext uri="{FF2B5EF4-FFF2-40B4-BE49-F238E27FC236}">
                  <a16:creationId xmlns:a16="http://schemas.microsoft.com/office/drawing/2014/main" id="{01E24672-5F8B-78E2-8CA5-A8B7C1678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" y="1557"/>
              <a:ext cx="17" cy="26"/>
            </a:xfrm>
            <a:custGeom>
              <a:avLst/>
              <a:gdLst>
                <a:gd name="T0" fmla="*/ 7 w 17"/>
                <a:gd name="T1" fmla="*/ 24 h 26"/>
                <a:gd name="T2" fmla="*/ 5 w 17"/>
                <a:gd name="T3" fmla="*/ 24 h 26"/>
                <a:gd name="T4" fmla="*/ 7 w 17"/>
                <a:gd name="T5" fmla="*/ 22 h 26"/>
                <a:gd name="T6" fmla="*/ 7 w 17"/>
                <a:gd name="T7" fmla="*/ 19 h 26"/>
                <a:gd name="T8" fmla="*/ 5 w 17"/>
                <a:gd name="T9" fmla="*/ 15 h 26"/>
                <a:gd name="T10" fmla="*/ 5 w 17"/>
                <a:gd name="T11" fmla="*/ 12 h 26"/>
                <a:gd name="T12" fmla="*/ 5 w 17"/>
                <a:gd name="T13" fmla="*/ 7 h 26"/>
                <a:gd name="T14" fmla="*/ 5 w 17"/>
                <a:gd name="T15" fmla="*/ 5 h 26"/>
                <a:gd name="T16" fmla="*/ 0 w 17"/>
                <a:gd name="T17" fmla="*/ 3 h 26"/>
                <a:gd name="T18" fmla="*/ 2 w 17"/>
                <a:gd name="T19" fmla="*/ 0 h 26"/>
                <a:gd name="T20" fmla="*/ 5 w 17"/>
                <a:gd name="T21" fmla="*/ 3 h 26"/>
                <a:gd name="T22" fmla="*/ 10 w 17"/>
                <a:gd name="T23" fmla="*/ 3 h 26"/>
                <a:gd name="T24" fmla="*/ 12 w 17"/>
                <a:gd name="T25" fmla="*/ 5 h 26"/>
                <a:gd name="T26" fmla="*/ 10 w 17"/>
                <a:gd name="T27" fmla="*/ 5 h 26"/>
                <a:gd name="T28" fmla="*/ 12 w 17"/>
                <a:gd name="T29" fmla="*/ 10 h 26"/>
                <a:gd name="T30" fmla="*/ 17 w 17"/>
                <a:gd name="T31" fmla="*/ 15 h 26"/>
                <a:gd name="T32" fmla="*/ 12 w 17"/>
                <a:gd name="T33" fmla="*/ 17 h 26"/>
                <a:gd name="T34" fmla="*/ 14 w 17"/>
                <a:gd name="T35" fmla="*/ 22 h 26"/>
                <a:gd name="T36" fmla="*/ 12 w 17"/>
                <a:gd name="T37" fmla="*/ 22 h 26"/>
                <a:gd name="T38" fmla="*/ 10 w 17"/>
                <a:gd name="T39" fmla="*/ 24 h 26"/>
                <a:gd name="T40" fmla="*/ 7 w 17"/>
                <a:gd name="T41" fmla="*/ 26 h 26"/>
                <a:gd name="T42" fmla="*/ 7 w 17"/>
                <a:gd name="T43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6">
                  <a:moveTo>
                    <a:pt x="7" y="24"/>
                  </a:moveTo>
                  <a:lnTo>
                    <a:pt x="5" y="24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5" y="7"/>
                  </a:lnTo>
                  <a:lnTo>
                    <a:pt x="5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3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2" y="10"/>
                  </a:lnTo>
                  <a:lnTo>
                    <a:pt x="17" y="15"/>
                  </a:lnTo>
                  <a:lnTo>
                    <a:pt x="12" y="17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5" name="Freeform 495">
              <a:extLst>
                <a:ext uri="{FF2B5EF4-FFF2-40B4-BE49-F238E27FC236}">
                  <a16:creationId xmlns:a16="http://schemas.microsoft.com/office/drawing/2014/main" id="{CB1BF814-C1EF-3FF7-FDE2-580011236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" y="1607"/>
              <a:ext cx="14" cy="17"/>
            </a:xfrm>
            <a:custGeom>
              <a:avLst/>
              <a:gdLst>
                <a:gd name="T0" fmla="*/ 0 w 14"/>
                <a:gd name="T1" fmla="*/ 14 h 17"/>
                <a:gd name="T2" fmla="*/ 3 w 14"/>
                <a:gd name="T3" fmla="*/ 17 h 17"/>
                <a:gd name="T4" fmla="*/ 5 w 14"/>
                <a:gd name="T5" fmla="*/ 14 h 17"/>
                <a:gd name="T6" fmla="*/ 5 w 14"/>
                <a:gd name="T7" fmla="*/ 10 h 17"/>
                <a:gd name="T8" fmla="*/ 7 w 14"/>
                <a:gd name="T9" fmla="*/ 7 h 17"/>
                <a:gd name="T10" fmla="*/ 7 w 14"/>
                <a:gd name="T11" fmla="*/ 12 h 17"/>
                <a:gd name="T12" fmla="*/ 12 w 14"/>
                <a:gd name="T13" fmla="*/ 14 h 17"/>
                <a:gd name="T14" fmla="*/ 14 w 14"/>
                <a:gd name="T15" fmla="*/ 12 h 17"/>
                <a:gd name="T16" fmla="*/ 14 w 14"/>
                <a:gd name="T17" fmla="*/ 5 h 17"/>
                <a:gd name="T18" fmla="*/ 12 w 14"/>
                <a:gd name="T19" fmla="*/ 3 h 17"/>
                <a:gd name="T20" fmla="*/ 10 w 14"/>
                <a:gd name="T21" fmla="*/ 0 h 17"/>
                <a:gd name="T22" fmla="*/ 5 w 14"/>
                <a:gd name="T23" fmla="*/ 0 h 17"/>
                <a:gd name="T24" fmla="*/ 5 w 14"/>
                <a:gd name="T25" fmla="*/ 5 h 17"/>
                <a:gd name="T26" fmla="*/ 3 w 14"/>
                <a:gd name="T27" fmla="*/ 10 h 17"/>
                <a:gd name="T28" fmla="*/ 0 w 14"/>
                <a:gd name="T2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0" y="14"/>
                  </a:moveTo>
                  <a:lnTo>
                    <a:pt x="3" y="17"/>
                  </a:lnTo>
                  <a:lnTo>
                    <a:pt x="5" y="14"/>
                  </a:lnTo>
                  <a:lnTo>
                    <a:pt x="5" y="10"/>
                  </a:lnTo>
                  <a:lnTo>
                    <a:pt x="7" y="7"/>
                  </a:lnTo>
                  <a:lnTo>
                    <a:pt x="7" y="12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3" y="1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6" name="Freeform 496">
              <a:extLst>
                <a:ext uri="{FF2B5EF4-FFF2-40B4-BE49-F238E27FC236}">
                  <a16:creationId xmlns:a16="http://schemas.microsoft.com/office/drawing/2014/main" id="{CFE5E5FA-96FF-C124-B07C-CABDD746D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1595"/>
              <a:ext cx="24" cy="36"/>
            </a:xfrm>
            <a:custGeom>
              <a:avLst/>
              <a:gdLst>
                <a:gd name="T0" fmla="*/ 10 w 10"/>
                <a:gd name="T1" fmla="*/ 15 h 15"/>
                <a:gd name="T2" fmla="*/ 10 w 10"/>
                <a:gd name="T3" fmla="*/ 14 h 15"/>
                <a:gd name="T4" fmla="*/ 9 w 10"/>
                <a:gd name="T5" fmla="*/ 13 h 15"/>
                <a:gd name="T6" fmla="*/ 10 w 10"/>
                <a:gd name="T7" fmla="*/ 12 h 15"/>
                <a:gd name="T8" fmla="*/ 9 w 10"/>
                <a:gd name="T9" fmla="*/ 11 h 15"/>
                <a:gd name="T10" fmla="*/ 8 w 10"/>
                <a:gd name="T11" fmla="*/ 10 h 15"/>
                <a:gd name="T12" fmla="*/ 8 w 10"/>
                <a:gd name="T13" fmla="*/ 8 h 15"/>
                <a:gd name="T14" fmla="*/ 8 w 10"/>
                <a:gd name="T15" fmla="*/ 7 h 15"/>
                <a:gd name="T16" fmla="*/ 5 w 10"/>
                <a:gd name="T17" fmla="*/ 4 h 15"/>
                <a:gd name="T18" fmla="*/ 4 w 10"/>
                <a:gd name="T19" fmla="*/ 4 h 15"/>
                <a:gd name="T20" fmla="*/ 3 w 10"/>
                <a:gd name="T21" fmla="*/ 2 h 15"/>
                <a:gd name="T22" fmla="*/ 2 w 10"/>
                <a:gd name="T23" fmla="*/ 1 h 15"/>
                <a:gd name="T24" fmla="*/ 0 w 10"/>
                <a:gd name="T25" fmla="*/ 2 h 15"/>
                <a:gd name="T26" fmla="*/ 2 w 10"/>
                <a:gd name="T27" fmla="*/ 3 h 15"/>
                <a:gd name="T28" fmla="*/ 1 w 10"/>
                <a:gd name="T29" fmla="*/ 4 h 15"/>
                <a:gd name="T30" fmla="*/ 2 w 10"/>
                <a:gd name="T31" fmla="*/ 4 h 15"/>
                <a:gd name="T32" fmla="*/ 3 w 10"/>
                <a:gd name="T33" fmla="*/ 5 h 15"/>
                <a:gd name="T34" fmla="*/ 3 w 10"/>
                <a:gd name="T35" fmla="*/ 7 h 15"/>
                <a:gd name="T36" fmla="*/ 3 w 10"/>
                <a:gd name="T37" fmla="*/ 8 h 15"/>
                <a:gd name="T38" fmla="*/ 4 w 10"/>
                <a:gd name="T39" fmla="*/ 8 h 15"/>
                <a:gd name="T40" fmla="*/ 4 w 10"/>
                <a:gd name="T41" fmla="*/ 9 h 15"/>
                <a:gd name="T42" fmla="*/ 5 w 10"/>
                <a:gd name="T43" fmla="*/ 11 h 15"/>
                <a:gd name="T44" fmla="*/ 7 w 10"/>
                <a:gd name="T45" fmla="*/ 13 h 15"/>
                <a:gd name="T46" fmla="*/ 8 w 10"/>
                <a:gd name="T47" fmla="*/ 14 h 15"/>
                <a:gd name="T48" fmla="*/ 8 w 10"/>
                <a:gd name="T49" fmla="*/ 15 h 15"/>
                <a:gd name="T50" fmla="*/ 10 w 10"/>
                <a:gd name="T5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" h="15">
                  <a:moveTo>
                    <a:pt x="10" y="15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9" y="14"/>
                    <a:pt x="9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0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4"/>
                  </a:cubicBezTo>
                  <a:cubicBezTo>
                    <a:pt x="4" y="4"/>
                    <a:pt x="3" y="2"/>
                    <a:pt x="3" y="2"/>
                  </a:cubicBezTo>
                  <a:cubicBezTo>
                    <a:pt x="3" y="2"/>
                    <a:pt x="3" y="0"/>
                    <a:pt x="2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lnTo>
                    <a:pt x="10" y="1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7" name="Freeform 497">
              <a:extLst>
                <a:ext uri="{FF2B5EF4-FFF2-40B4-BE49-F238E27FC236}">
                  <a16:creationId xmlns:a16="http://schemas.microsoft.com/office/drawing/2014/main" id="{BBAEC8EC-C543-D13A-DB84-65C974CB3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624"/>
              <a:ext cx="7" cy="7"/>
            </a:xfrm>
            <a:custGeom>
              <a:avLst/>
              <a:gdLst>
                <a:gd name="T0" fmla="*/ 5 w 7"/>
                <a:gd name="T1" fmla="*/ 7 h 7"/>
                <a:gd name="T2" fmla="*/ 7 w 7"/>
                <a:gd name="T3" fmla="*/ 7 h 7"/>
                <a:gd name="T4" fmla="*/ 7 w 7"/>
                <a:gd name="T5" fmla="*/ 5 h 7"/>
                <a:gd name="T6" fmla="*/ 5 w 7"/>
                <a:gd name="T7" fmla="*/ 2 h 7"/>
                <a:gd name="T8" fmla="*/ 3 w 7"/>
                <a:gd name="T9" fmla="*/ 0 h 7"/>
                <a:gd name="T10" fmla="*/ 0 w 7"/>
                <a:gd name="T11" fmla="*/ 0 h 7"/>
                <a:gd name="T12" fmla="*/ 0 w 7"/>
                <a:gd name="T13" fmla="*/ 2 h 7"/>
                <a:gd name="T14" fmla="*/ 5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lnTo>
                    <a:pt x="7" y="7"/>
                  </a:lnTo>
                  <a:lnTo>
                    <a:pt x="7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8" name="Freeform 498">
              <a:extLst>
                <a:ext uri="{FF2B5EF4-FFF2-40B4-BE49-F238E27FC236}">
                  <a16:creationId xmlns:a16="http://schemas.microsoft.com/office/drawing/2014/main" id="{416C48E9-D673-1C1C-4828-8C5498FB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86"/>
              <a:ext cx="7" cy="19"/>
            </a:xfrm>
            <a:custGeom>
              <a:avLst/>
              <a:gdLst>
                <a:gd name="T0" fmla="*/ 2 w 7"/>
                <a:gd name="T1" fmla="*/ 19 h 19"/>
                <a:gd name="T2" fmla="*/ 2 w 7"/>
                <a:gd name="T3" fmla="*/ 16 h 19"/>
                <a:gd name="T4" fmla="*/ 7 w 7"/>
                <a:gd name="T5" fmla="*/ 14 h 19"/>
                <a:gd name="T6" fmla="*/ 7 w 7"/>
                <a:gd name="T7" fmla="*/ 12 h 19"/>
                <a:gd name="T8" fmla="*/ 7 w 7"/>
                <a:gd name="T9" fmla="*/ 7 h 19"/>
                <a:gd name="T10" fmla="*/ 7 w 7"/>
                <a:gd name="T11" fmla="*/ 5 h 19"/>
                <a:gd name="T12" fmla="*/ 2 w 7"/>
                <a:gd name="T13" fmla="*/ 2 h 19"/>
                <a:gd name="T14" fmla="*/ 2 w 7"/>
                <a:gd name="T15" fmla="*/ 0 h 19"/>
                <a:gd name="T16" fmla="*/ 0 w 7"/>
                <a:gd name="T17" fmla="*/ 2 h 19"/>
                <a:gd name="T18" fmla="*/ 0 w 7"/>
                <a:gd name="T19" fmla="*/ 7 h 19"/>
                <a:gd name="T20" fmla="*/ 2 w 7"/>
                <a:gd name="T21" fmla="*/ 7 h 19"/>
                <a:gd name="T22" fmla="*/ 2 w 7"/>
                <a:gd name="T23" fmla="*/ 12 h 19"/>
                <a:gd name="T24" fmla="*/ 2 w 7"/>
                <a:gd name="T25" fmla="*/ 12 h 19"/>
                <a:gd name="T26" fmla="*/ 2 w 7"/>
                <a:gd name="T27" fmla="*/ 16 h 19"/>
                <a:gd name="T28" fmla="*/ 2 w 7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9">
                  <a:moveTo>
                    <a:pt x="2" y="19"/>
                  </a:moveTo>
                  <a:lnTo>
                    <a:pt x="2" y="16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7"/>
                  </a:lnTo>
                  <a:lnTo>
                    <a:pt x="7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9" name="Freeform 499">
              <a:extLst>
                <a:ext uri="{FF2B5EF4-FFF2-40B4-BE49-F238E27FC236}">
                  <a16:creationId xmlns:a16="http://schemas.microsoft.com/office/drawing/2014/main" id="{3F63ADE5-49B7-5363-A8F3-01C6E79C4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1583"/>
              <a:ext cx="14" cy="12"/>
            </a:xfrm>
            <a:custGeom>
              <a:avLst/>
              <a:gdLst>
                <a:gd name="T0" fmla="*/ 1 w 6"/>
                <a:gd name="T1" fmla="*/ 4 h 5"/>
                <a:gd name="T2" fmla="*/ 1 w 6"/>
                <a:gd name="T3" fmla="*/ 2 h 5"/>
                <a:gd name="T4" fmla="*/ 0 w 6"/>
                <a:gd name="T5" fmla="*/ 1 h 5"/>
                <a:gd name="T6" fmla="*/ 0 w 6"/>
                <a:gd name="T7" fmla="*/ 0 h 5"/>
                <a:gd name="T8" fmla="*/ 1 w 6"/>
                <a:gd name="T9" fmla="*/ 0 h 5"/>
                <a:gd name="T10" fmla="*/ 3 w 6"/>
                <a:gd name="T11" fmla="*/ 0 h 5"/>
                <a:gd name="T12" fmla="*/ 4 w 6"/>
                <a:gd name="T13" fmla="*/ 1 h 5"/>
                <a:gd name="T14" fmla="*/ 6 w 6"/>
                <a:gd name="T15" fmla="*/ 2 h 5"/>
                <a:gd name="T16" fmla="*/ 5 w 6"/>
                <a:gd name="T17" fmla="*/ 3 h 5"/>
                <a:gd name="T18" fmla="*/ 4 w 6"/>
                <a:gd name="T19" fmla="*/ 4 h 5"/>
                <a:gd name="T20" fmla="*/ 4 w 6"/>
                <a:gd name="T21" fmla="*/ 5 h 5"/>
                <a:gd name="T22" fmla="*/ 2 w 6"/>
                <a:gd name="T23" fmla="*/ 5 h 5"/>
                <a:gd name="T24" fmla="*/ 1 w 6"/>
                <a:gd name="T2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1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5" y="5"/>
                    <a:pt x="4" y="5"/>
                  </a:cubicBezTo>
                  <a:cubicBezTo>
                    <a:pt x="3" y="5"/>
                    <a:pt x="2" y="5"/>
                    <a:pt x="2" y="5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0" name="Freeform 500">
              <a:extLst>
                <a:ext uri="{FF2B5EF4-FFF2-40B4-BE49-F238E27FC236}">
                  <a16:creationId xmlns:a16="http://schemas.microsoft.com/office/drawing/2014/main" id="{915CD2A8-80E2-1628-5CA6-A8C8BE9BC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" y="1595"/>
              <a:ext cx="4" cy="5"/>
            </a:xfrm>
            <a:custGeom>
              <a:avLst/>
              <a:gdLst>
                <a:gd name="T0" fmla="*/ 0 w 4"/>
                <a:gd name="T1" fmla="*/ 3 h 5"/>
                <a:gd name="T2" fmla="*/ 0 w 4"/>
                <a:gd name="T3" fmla="*/ 5 h 5"/>
                <a:gd name="T4" fmla="*/ 4 w 4"/>
                <a:gd name="T5" fmla="*/ 5 h 5"/>
                <a:gd name="T6" fmla="*/ 4 w 4"/>
                <a:gd name="T7" fmla="*/ 3 h 5"/>
                <a:gd name="T8" fmla="*/ 4 w 4"/>
                <a:gd name="T9" fmla="*/ 0 h 5"/>
                <a:gd name="T10" fmla="*/ 0 w 4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1" name="Freeform 501">
              <a:extLst>
                <a:ext uri="{FF2B5EF4-FFF2-40B4-BE49-F238E27FC236}">
                  <a16:creationId xmlns:a16="http://schemas.microsoft.com/office/drawing/2014/main" id="{8B98B905-7C56-4A37-25B2-3D164DA61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" y="1600"/>
              <a:ext cx="4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2 h 2"/>
                <a:gd name="T6" fmla="*/ 1 w 2"/>
                <a:gd name="T7" fmla="*/ 1 h 2"/>
                <a:gd name="T8" fmla="*/ 0 w 2"/>
                <a:gd name="T9" fmla="*/ 0 h 2"/>
                <a:gd name="T10" fmla="*/ 0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2" name="Freeform 502">
              <a:extLst>
                <a:ext uri="{FF2B5EF4-FFF2-40B4-BE49-F238E27FC236}">
                  <a16:creationId xmlns:a16="http://schemas.microsoft.com/office/drawing/2014/main" id="{72A4E044-0B5C-D1F3-FB7A-55F2991CA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" y="1557"/>
              <a:ext cx="24" cy="19"/>
            </a:xfrm>
            <a:custGeom>
              <a:avLst/>
              <a:gdLst>
                <a:gd name="T0" fmla="*/ 5 w 10"/>
                <a:gd name="T1" fmla="*/ 8 h 8"/>
                <a:gd name="T2" fmla="*/ 6 w 10"/>
                <a:gd name="T3" fmla="*/ 8 h 8"/>
                <a:gd name="T4" fmla="*/ 5 w 10"/>
                <a:gd name="T5" fmla="*/ 6 h 8"/>
                <a:gd name="T6" fmla="*/ 7 w 10"/>
                <a:gd name="T7" fmla="*/ 6 h 8"/>
                <a:gd name="T8" fmla="*/ 8 w 10"/>
                <a:gd name="T9" fmla="*/ 7 h 8"/>
                <a:gd name="T10" fmla="*/ 9 w 10"/>
                <a:gd name="T11" fmla="*/ 7 h 8"/>
                <a:gd name="T12" fmla="*/ 10 w 10"/>
                <a:gd name="T13" fmla="*/ 6 h 8"/>
                <a:gd name="T14" fmla="*/ 9 w 10"/>
                <a:gd name="T15" fmla="*/ 5 h 8"/>
                <a:gd name="T16" fmla="*/ 7 w 10"/>
                <a:gd name="T17" fmla="*/ 4 h 8"/>
                <a:gd name="T18" fmla="*/ 6 w 10"/>
                <a:gd name="T19" fmla="*/ 3 h 8"/>
                <a:gd name="T20" fmla="*/ 6 w 10"/>
                <a:gd name="T21" fmla="*/ 3 h 8"/>
                <a:gd name="T22" fmla="*/ 5 w 10"/>
                <a:gd name="T23" fmla="*/ 2 h 8"/>
                <a:gd name="T24" fmla="*/ 6 w 10"/>
                <a:gd name="T25" fmla="*/ 1 h 8"/>
                <a:gd name="T26" fmla="*/ 4 w 10"/>
                <a:gd name="T27" fmla="*/ 0 h 8"/>
                <a:gd name="T28" fmla="*/ 2 w 10"/>
                <a:gd name="T29" fmla="*/ 1 h 8"/>
                <a:gd name="T30" fmla="*/ 1 w 10"/>
                <a:gd name="T31" fmla="*/ 1 h 8"/>
                <a:gd name="T32" fmla="*/ 1 w 10"/>
                <a:gd name="T33" fmla="*/ 2 h 8"/>
                <a:gd name="T34" fmla="*/ 1 w 10"/>
                <a:gd name="T35" fmla="*/ 2 h 8"/>
                <a:gd name="T36" fmla="*/ 0 w 10"/>
                <a:gd name="T37" fmla="*/ 3 h 8"/>
                <a:gd name="T38" fmla="*/ 2 w 10"/>
                <a:gd name="T39" fmla="*/ 5 h 8"/>
                <a:gd name="T40" fmla="*/ 3 w 10"/>
                <a:gd name="T41" fmla="*/ 6 h 8"/>
                <a:gd name="T42" fmla="*/ 3 w 10"/>
                <a:gd name="T43" fmla="*/ 6 h 8"/>
                <a:gd name="T44" fmla="*/ 5 w 10"/>
                <a:gd name="T4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5" y="8"/>
                    <a:pt x="7" y="8"/>
                    <a:pt x="6" y="8"/>
                  </a:cubicBezTo>
                  <a:cubicBezTo>
                    <a:pt x="6" y="7"/>
                    <a:pt x="5" y="6"/>
                    <a:pt x="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5"/>
                    <a:pt x="9" y="5"/>
                  </a:cubicBezTo>
                  <a:cubicBezTo>
                    <a:pt x="8" y="5"/>
                    <a:pt x="7" y="4"/>
                    <a:pt x="7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4" y="0"/>
                    <a:pt x="4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5" y="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3" name="Freeform 503">
              <a:extLst>
                <a:ext uri="{FF2B5EF4-FFF2-40B4-BE49-F238E27FC236}">
                  <a16:creationId xmlns:a16="http://schemas.microsoft.com/office/drawing/2014/main" id="{AEB29BAB-93D6-FF17-FE60-4D00F0D2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4" y="1562"/>
              <a:ext cx="7" cy="5"/>
            </a:xfrm>
            <a:custGeom>
              <a:avLst/>
              <a:gdLst>
                <a:gd name="T0" fmla="*/ 2 w 7"/>
                <a:gd name="T1" fmla="*/ 0 h 5"/>
                <a:gd name="T2" fmla="*/ 4 w 7"/>
                <a:gd name="T3" fmla="*/ 0 h 5"/>
                <a:gd name="T4" fmla="*/ 7 w 7"/>
                <a:gd name="T5" fmla="*/ 0 h 5"/>
                <a:gd name="T6" fmla="*/ 7 w 7"/>
                <a:gd name="T7" fmla="*/ 2 h 5"/>
                <a:gd name="T8" fmla="*/ 4 w 7"/>
                <a:gd name="T9" fmla="*/ 5 h 5"/>
                <a:gd name="T10" fmla="*/ 0 w 7"/>
                <a:gd name="T11" fmla="*/ 2 h 5"/>
                <a:gd name="T12" fmla="*/ 2 w 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4" y="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4" name="Freeform 504">
              <a:extLst>
                <a:ext uri="{FF2B5EF4-FFF2-40B4-BE49-F238E27FC236}">
                  <a16:creationId xmlns:a16="http://schemas.microsoft.com/office/drawing/2014/main" id="{C1305759-8C4C-2627-68ED-68B64C53C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" y="1512"/>
              <a:ext cx="12" cy="10"/>
            </a:xfrm>
            <a:custGeom>
              <a:avLst/>
              <a:gdLst>
                <a:gd name="T0" fmla="*/ 0 w 12"/>
                <a:gd name="T1" fmla="*/ 10 h 10"/>
                <a:gd name="T2" fmla="*/ 2 w 12"/>
                <a:gd name="T3" fmla="*/ 7 h 10"/>
                <a:gd name="T4" fmla="*/ 5 w 12"/>
                <a:gd name="T5" fmla="*/ 5 h 10"/>
                <a:gd name="T6" fmla="*/ 7 w 12"/>
                <a:gd name="T7" fmla="*/ 2 h 10"/>
                <a:gd name="T8" fmla="*/ 9 w 12"/>
                <a:gd name="T9" fmla="*/ 0 h 10"/>
                <a:gd name="T10" fmla="*/ 12 w 12"/>
                <a:gd name="T11" fmla="*/ 0 h 10"/>
                <a:gd name="T12" fmla="*/ 7 w 12"/>
                <a:gd name="T13" fmla="*/ 2 h 10"/>
                <a:gd name="T14" fmla="*/ 7 w 12"/>
                <a:gd name="T15" fmla="*/ 7 h 10"/>
                <a:gd name="T16" fmla="*/ 5 w 12"/>
                <a:gd name="T17" fmla="*/ 10 h 10"/>
                <a:gd name="T18" fmla="*/ 0 w 12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0" y="10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7" y="2"/>
                  </a:lnTo>
                  <a:lnTo>
                    <a:pt x="7" y="7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5" name="Freeform 505">
              <a:extLst>
                <a:ext uri="{FF2B5EF4-FFF2-40B4-BE49-F238E27FC236}">
                  <a16:creationId xmlns:a16="http://schemas.microsoft.com/office/drawing/2014/main" id="{BF5FB66D-F50F-B152-296D-28B99B480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" y="1507"/>
              <a:ext cx="5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5 h 5"/>
                <a:gd name="T4" fmla="*/ 2 w 5"/>
                <a:gd name="T5" fmla="*/ 5 h 5"/>
                <a:gd name="T6" fmla="*/ 5 w 5"/>
                <a:gd name="T7" fmla="*/ 3 h 5"/>
                <a:gd name="T8" fmla="*/ 5 w 5"/>
                <a:gd name="T9" fmla="*/ 0 h 5"/>
                <a:gd name="T10" fmla="*/ 0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6" name="Freeform 506">
              <a:extLst>
                <a:ext uri="{FF2B5EF4-FFF2-40B4-BE49-F238E27FC236}">
                  <a16:creationId xmlns:a16="http://schemas.microsoft.com/office/drawing/2014/main" id="{1752818E-CE19-3858-5F9C-ED5A4D0BD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564"/>
              <a:ext cx="35" cy="27"/>
            </a:xfrm>
            <a:custGeom>
              <a:avLst/>
              <a:gdLst>
                <a:gd name="T0" fmla="*/ 0 w 15"/>
                <a:gd name="T1" fmla="*/ 6 h 11"/>
                <a:gd name="T2" fmla="*/ 1 w 15"/>
                <a:gd name="T3" fmla="*/ 7 h 11"/>
                <a:gd name="T4" fmla="*/ 1 w 15"/>
                <a:gd name="T5" fmla="*/ 8 h 11"/>
                <a:gd name="T6" fmla="*/ 2 w 15"/>
                <a:gd name="T7" fmla="*/ 8 h 11"/>
                <a:gd name="T8" fmla="*/ 3 w 15"/>
                <a:gd name="T9" fmla="*/ 8 h 11"/>
                <a:gd name="T10" fmla="*/ 4 w 15"/>
                <a:gd name="T11" fmla="*/ 7 h 11"/>
                <a:gd name="T12" fmla="*/ 5 w 15"/>
                <a:gd name="T13" fmla="*/ 8 h 11"/>
                <a:gd name="T14" fmla="*/ 4 w 15"/>
                <a:gd name="T15" fmla="*/ 10 h 11"/>
                <a:gd name="T16" fmla="*/ 5 w 15"/>
                <a:gd name="T17" fmla="*/ 10 h 11"/>
                <a:gd name="T18" fmla="*/ 6 w 15"/>
                <a:gd name="T19" fmla="*/ 8 h 11"/>
                <a:gd name="T20" fmla="*/ 7 w 15"/>
                <a:gd name="T21" fmla="*/ 7 h 11"/>
                <a:gd name="T22" fmla="*/ 9 w 15"/>
                <a:gd name="T23" fmla="*/ 7 h 11"/>
                <a:gd name="T24" fmla="*/ 11 w 15"/>
                <a:gd name="T25" fmla="*/ 5 h 11"/>
                <a:gd name="T26" fmla="*/ 12 w 15"/>
                <a:gd name="T27" fmla="*/ 4 h 11"/>
                <a:gd name="T28" fmla="*/ 15 w 15"/>
                <a:gd name="T29" fmla="*/ 4 h 11"/>
                <a:gd name="T30" fmla="*/ 15 w 15"/>
                <a:gd name="T31" fmla="*/ 2 h 11"/>
                <a:gd name="T32" fmla="*/ 14 w 15"/>
                <a:gd name="T33" fmla="*/ 0 h 11"/>
                <a:gd name="T34" fmla="*/ 12 w 15"/>
                <a:gd name="T35" fmla="*/ 0 h 11"/>
                <a:gd name="T36" fmla="*/ 10 w 15"/>
                <a:gd name="T37" fmla="*/ 0 h 11"/>
                <a:gd name="T38" fmla="*/ 10 w 15"/>
                <a:gd name="T39" fmla="*/ 2 h 11"/>
                <a:gd name="T40" fmla="*/ 8 w 15"/>
                <a:gd name="T41" fmla="*/ 2 h 11"/>
                <a:gd name="T42" fmla="*/ 7 w 15"/>
                <a:gd name="T43" fmla="*/ 1 h 11"/>
                <a:gd name="T44" fmla="*/ 6 w 15"/>
                <a:gd name="T45" fmla="*/ 1 h 11"/>
                <a:gd name="T46" fmla="*/ 6 w 15"/>
                <a:gd name="T47" fmla="*/ 1 h 11"/>
                <a:gd name="T48" fmla="*/ 6 w 15"/>
                <a:gd name="T49" fmla="*/ 2 h 11"/>
                <a:gd name="T50" fmla="*/ 6 w 15"/>
                <a:gd name="T51" fmla="*/ 4 h 11"/>
                <a:gd name="T52" fmla="*/ 6 w 15"/>
                <a:gd name="T53" fmla="*/ 5 h 11"/>
                <a:gd name="T54" fmla="*/ 5 w 15"/>
                <a:gd name="T55" fmla="*/ 4 h 11"/>
                <a:gd name="T56" fmla="*/ 4 w 15"/>
                <a:gd name="T57" fmla="*/ 2 h 11"/>
                <a:gd name="T58" fmla="*/ 2 w 15"/>
                <a:gd name="T59" fmla="*/ 2 h 11"/>
                <a:gd name="T60" fmla="*/ 1 w 15"/>
                <a:gd name="T61" fmla="*/ 4 h 11"/>
                <a:gd name="T62" fmla="*/ 0 w 15"/>
                <a:gd name="T63" fmla="*/ 4 h 11"/>
                <a:gd name="T64" fmla="*/ 0 w 15"/>
                <a:gd name="T6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11">
                  <a:moveTo>
                    <a:pt x="0" y="6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5" y="11"/>
                    <a:pt x="5" y="10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7" name="Freeform 507">
              <a:extLst>
                <a:ext uri="{FF2B5EF4-FFF2-40B4-BE49-F238E27FC236}">
                  <a16:creationId xmlns:a16="http://schemas.microsoft.com/office/drawing/2014/main" id="{13A8BDEB-236A-F678-2240-D1437643E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1553"/>
              <a:ext cx="14" cy="9"/>
            </a:xfrm>
            <a:custGeom>
              <a:avLst/>
              <a:gdLst>
                <a:gd name="T0" fmla="*/ 0 w 14"/>
                <a:gd name="T1" fmla="*/ 7 h 9"/>
                <a:gd name="T2" fmla="*/ 2 w 14"/>
                <a:gd name="T3" fmla="*/ 9 h 9"/>
                <a:gd name="T4" fmla="*/ 4 w 14"/>
                <a:gd name="T5" fmla="*/ 7 h 9"/>
                <a:gd name="T6" fmla="*/ 7 w 14"/>
                <a:gd name="T7" fmla="*/ 7 h 9"/>
                <a:gd name="T8" fmla="*/ 11 w 14"/>
                <a:gd name="T9" fmla="*/ 7 h 9"/>
                <a:gd name="T10" fmla="*/ 14 w 14"/>
                <a:gd name="T11" fmla="*/ 4 h 9"/>
                <a:gd name="T12" fmla="*/ 9 w 14"/>
                <a:gd name="T13" fmla="*/ 2 h 9"/>
                <a:gd name="T14" fmla="*/ 9 w 14"/>
                <a:gd name="T15" fmla="*/ 0 h 9"/>
                <a:gd name="T16" fmla="*/ 4 w 14"/>
                <a:gd name="T17" fmla="*/ 2 h 9"/>
                <a:gd name="T18" fmla="*/ 4 w 14"/>
                <a:gd name="T19" fmla="*/ 4 h 9"/>
                <a:gd name="T20" fmla="*/ 0 w 14"/>
                <a:gd name="T21" fmla="*/ 4 h 9"/>
                <a:gd name="T22" fmla="*/ 0 w 14"/>
                <a:gd name="T2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9">
                  <a:moveTo>
                    <a:pt x="0" y="7"/>
                  </a:moveTo>
                  <a:lnTo>
                    <a:pt x="2" y="9"/>
                  </a:ln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8" name="Freeform 508">
              <a:extLst>
                <a:ext uri="{FF2B5EF4-FFF2-40B4-BE49-F238E27FC236}">
                  <a16:creationId xmlns:a16="http://schemas.microsoft.com/office/drawing/2014/main" id="{5F71AB87-960F-B2E2-CB39-6FB34EA83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" y="1621"/>
              <a:ext cx="11" cy="5"/>
            </a:xfrm>
            <a:custGeom>
              <a:avLst/>
              <a:gdLst>
                <a:gd name="T0" fmla="*/ 2 w 11"/>
                <a:gd name="T1" fmla="*/ 3 h 5"/>
                <a:gd name="T2" fmla="*/ 0 w 11"/>
                <a:gd name="T3" fmla="*/ 5 h 5"/>
                <a:gd name="T4" fmla="*/ 4 w 11"/>
                <a:gd name="T5" fmla="*/ 5 h 5"/>
                <a:gd name="T6" fmla="*/ 11 w 11"/>
                <a:gd name="T7" fmla="*/ 5 h 5"/>
                <a:gd name="T8" fmla="*/ 11 w 11"/>
                <a:gd name="T9" fmla="*/ 0 h 5"/>
                <a:gd name="T10" fmla="*/ 7 w 11"/>
                <a:gd name="T11" fmla="*/ 0 h 5"/>
                <a:gd name="T12" fmla="*/ 4 w 11"/>
                <a:gd name="T13" fmla="*/ 0 h 5"/>
                <a:gd name="T14" fmla="*/ 2 w 11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5">
                  <a:moveTo>
                    <a:pt x="2" y="3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509">
              <a:extLst>
                <a:ext uri="{FF2B5EF4-FFF2-40B4-BE49-F238E27FC236}">
                  <a16:creationId xmlns:a16="http://schemas.microsoft.com/office/drawing/2014/main" id="{DFBA92FE-8A04-65EF-2350-4D1A5EEE8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1624"/>
              <a:ext cx="24" cy="14"/>
            </a:xfrm>
            <a:custGeom>
              <a:avLst/>
              <a:gdLst>
                <a:gd name="T0" fmla="*/ 8 w 10"/>
                <a:gd name="T1" fmla="*/ 0 h 6"/>
                <a:gd name="T2" fmla="*/ 9 w 10"/>
                <a:gd name="T3" fmla="*/ 2 h 6"/>
                <a:gd name="T4" fmla="*/ 10 w 10"/>
                <a:gd name="T5" fmla="*/ 4 h 6"/>
                <a:gd name="T6" fmla="*/ 9 w 10"/>
                <a:gd name="T7" fmla="*/ 5 h 6"/>
                <a:gd name="T8" fmla="*/ 6 w 10"/>
                <a:gd name="T9" fmla="*/ 5 h 6"/>
                <a:gd name="T10" fmla="*/ 3 w 10"/>
                <a:gd name="T11" fmla="*/ 5 h 6"/>
                <a:gd name="T12" fmla="*/ 1 w 10"/>
                <a:gd name="T13" fmla="*/ 6 h 6"/>
                <a:gd name="T14" fmla="*/ 0 w 10"/>
                <a:gd name="T15" fmla="*/ 5 h 6"/>
                <a:gd name="T16" fmla="*/ 0 w 10"/>
                <a:gd name="T17" fmla="*/ 4 h 6"/>
                <a:gd name="T18" fmla="*/ 1 w 10"/>
                <a:gd name="T19" fmla="*/ 3 h 6"/>
                <a:gd name="T20" fmla="*/ 2 w 10"/>
                <a:gd name="T21" fmla="*/ 2 h 6"/>
                <a:gd name="T22" fmla="*/ 3 w 10"/>
                <a:gd name="T23" fmla="*/ 2 h 6"/>
                <a:gd name="T24" fmla="*/ 5 w 10"/>
                <a:gd name="T25" fmla="*/ 2 h 6"/>
                <a:gd name="T26" fmla="*/ 6 w 10"/>
                <a:gd name="T27" fmla="*/ 1 h 6"/>
                <a:gd name="T28" fmla="*/ 8 w 10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6">
                  <a:moveTo>
                    <a:pt x="8" y="0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8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0" name="Freeform 510">
              <a:extLst>
                <a:ext uri="{FF2B5EF4-FFF2-40B4-BE49-F238E27FC236}">
                  <a16:creationId xmlns:a16="http://schemas.microsoft.com/office/drawing/2014/main" id="{B6C71632-7257-3921-DBE0-F2046EF65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64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1" name="Freeform 511">
              <a:extLst>
                <a:ext uri="{FF2B5EF4-FFF2-40B4-BE49-F238E27FC236}">
                  <a16:creationId xmlns:a16="http://schemas.microsoft.com/office/drawing/2014/main" id="{4ABCECDF-8885-F688-9C54-77650D584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" y="1648"/>
              <a:ext cx="16" cy="14"/>
            </a:xfrm>
            <a:custGeom>
              <a:avLst/>
              <a:gdLst>
                <a:gd name="T0" fmla="*/ 16 w 16"/>
                <a:gd name="T1" fmla="*/ 4 h 14"/>
                <a:gd name="T2" fmla="*/ 16 w 16"/>
                <a:gd name="T3" fmla="*/ 0 h 14"/>
                <a:gd name="T4" fmla="*/ 16 w 16"/>
                <a:gd name="T5" fmla="*/ 0 h 14"/>
                <a:gd name="T6" fmla="*/ 11 w 16"/>
                <a:gd name="T7" fmla="*/ 0 h 14"/>
                <a:gd name="T8" fmla="*/ 7 w 16"/>
                <a:gd name="T9" fmla="*/ 0 h 14"/>
                <a:gd name="T10" fmla="*/ 7 w 16"/>
                <a:gd name="T11" fmla="*/ 4 h 14"/>
                <a:gd name="T12" fmla="*/ 9 w 16"/>
                <a:gd name="T13" fmla="*/ 4 h 14"/>
                <a:gd name="T14" fmla="*/ 7 w 16"/>
                <a:gd name="T15" fmla="*/ 4 h 14"/>
                <a:gd name="T16" fmla="*/ 7 w 16"/>
                <a:gd name="T17" fmla="*/ 9 h 14"/>
                <a:gd name="T18" fmla="*/ 2 w 16"/>
                <a:gd name="T19" fmla="*/ 12 h 14"/>
                <a:gd name="T20" fmla="*/ 0 w 16"/>
                <a:gd name="T21" fmla="*/ 14 h 14"/>
                <a:gd name="T22" fmla="*/ 4 w 16"/>
                <a:gd name="T23" fmla="*/ 14 h 14"/>
                <a:gd name="T24" fmla="*/ 9 w 16"/>
                <a:gd name="T25" fmla="*/ 9 h 14"/>
                <a:gd name="T26" fmla="*/ 14 w 16"/>
                <a:gd name="T27" fmla="*/ 7 h 14"/>
                <a:gd name="T28" fmla="*/ 16 w 16"/>
                <a:gd name="T2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4">
                  <a:moveTo>
                    <a:pt x="16" y="4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9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7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2" name="Freeform 512">
              <a:extLst>
                <a:ext uri="{FF2B5EF4-FFF2-40B4-BE49-F238E27FC236}">
                  <a16:creationId xmlns:a16="http://schemas.microsoft.com/office/drawing/2014/main" id="{9C402333-164E-069E-9E0C-75820E805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" y="1655"/>
              <a:ext cx="5" cy="7"/>
            </a:xfrm>
            <a:custGeom>
              <a:avLst/>
              <a:gdLst>
                <a:gd name="T0" fmla="*/ 5 w 5"/>
                <a:gd name="T1" fmla="*/ 2 h 7"/>
                <a:gd name="T2" fmla="*/ 2 w 5"/>
                <a:gd name="T3" fmla="*/ 0 h 7"/>
                <a:gd name="T4" fmla="*/ 0 w 5"/>
                <a:gd name="T5" fmla="*/ 2 h 7"/>
                <a:gd name="T6" fmla="*/ 0 w 5"/>
                <a:gd name="T7" fmla="*/ 5 h 7"/>
                <a:gd name="T8" fmla="*/ 5 w 5"/>
                <a:gd name="T9" fmla="*/ 7 h 7"/>
                <a:gd name="T10" fmla="*/ 5 w 5"/>
                <a:gd name="T1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5" y="7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3" name="Freeform 513">
              <a:extLst>
                <a:ext uri="{FF2B5EF4-FFF2-40B4-BE49-F238E27FC236}">
                  <a16:creationId xmlns:a16="http://schemas.microsoft.com/office/drawing/2014/main" id="{B51007D2-78B4-9E63-0E78-E8DFEF373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" y="1619"/>
              <a:ext cx="5" cy="2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5 w 5"/>
                <a:gd name="T5" fmla="*/ 0 h 2"/>
                <a:gd name="T6" fmla="*/ 5 w 5"/>
                <a:gd name="T7" fmla="*/ 0 h 2"/>
                <a:gd name="T8" fmla="*/ 3 w 5"/>
                <a:gd name="T9" fmla="*/ 0 h 2"/>
                <a:gd name="T10" fmla="*/ 0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Freeform 514">
              <a:extLst>
                <a:ext uri="{FF2B5EF4-FFF2-40B4-BE49-F238E27FC236}">
                  <a16:creationId xmlns:a16="http://schemas.microsoft.com/office/drawing/2014/main" id="{082309AF-1271-5027-0D20-496CDE57D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621"/>
              <a:ext cx="2" cy="5"/>
            </a:xfrm>
            <a:custGeom>
              <a:avLst/>
              <a:gdLst>
                <a:gd name="T0" fmla="*/ 0 w 2"/>
                <a:gd name="T1" fmla="*/ 3 h 5"/>
                <a:gd name="T2" fmla="*/ 0 w 2"/>
                <a:gd name="T3" fmla="*/ 5 h 5"/>
                <a:gd name="T4" fmla="*/ 2 w 2"/>
                <a:gd name="T5" fmla="*/ 3 h 5"/>
                <a:gd name="T6" fmla="*/ 2 w 2"/>
                <a:gd name="T7" fmla="*/ 0 h 5"/>
                <a:gd name="T8" fmla="*/ 0 w 2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lnTo>
                    <a:pt x="0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515">
              <a:extLst>
                <a:ext uri="{FF2B5EF4-FFF2-40B4-BE49-F238E27FC236}">
                  <a16:creationId xmlns:a16="http://schemas.microsoft.com/office/drawing/2014/main" id="{3297D456-6C6F-51BE-11DC-7ED9B0E19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" y="1510"/>
              <a:ext cx="24" cy="14"/>
            </a:xfrm>
            <a:custGeom>
              <a:avLst/>
              <a:gdLst>
                <a:gd name="T0" fmla="*/ 0 w 10"/>
                <a:gd name="T1" fmla="*/ 3 h 6"/>
                <a:gd name="T2" fmla="*/ 5 w 10"/>
                <a:gd name="T3" fmla="*/ 5 h 6"/>
                <a:gd name="T4" fmla="*/ 8 w 10"/>
                <a:gd name="T5" fmla="*/ 6 h 6"/>
                <a:gd name="T6" fmla="*/ 10 w 10"/>
                <a:gd name="T7" fmla="*/ 4 h 6"/>
                <a:gd name="T8" fmla="*/ 10 w 10"/>
                <a:gd name="T9" fmla="*/ 2 h 6"/>
                <a:gd name="T10" fmla="*/ 10 w 10"/>
                <a:gd name="T11" fmla="*/ 1 h 6"/>
                <a:gd name="T12" fmla="*/ 7 w 10"/>
                <a:gd name="T13" fmla="*/ 0 h 6"/>
                <a:gd name="T14" fmla="*/ 5 w 10"/>
                <a:gd name="T15" fmla="*/ 0 h 6"/>
                <a:gd name="T16" fmla="*/ 4 w 10"/>
                <a:gd name="T17" fmla="*/ 2 h 6"/>
                <a:gd name="T18" fmla="*/ 2 w 10"/>
                <a:gd name="T19" fmla="*/ 2 h 6"/>
                <a:gd name="T20" fmla="*/ 1 w 10"/>
                <a:gd name="T21" fmla="*/ 2 h 6"/>
                <a:gd name="T22" fmla="*/ 0 w 10"/>
                <a:gd name="T2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8" y="6"/>
                    <a:pt x="8" y="6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516">
              <a:extLst>
                <a:ext uri="{FF2B5EF4-FFF2-40B4-BE49-F238E27FC236}">
                  <a16:creationId xmlns:a16="http://schemas.microsoft.com/office/drawing/2014/main" id="{2AB7656D-E332-FF23-EB18-3427C0E71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" y="1355"/>
              <a:ext cx="10" cy="7"/>
            </a:xfrm>
            <a:custGeom>
              <a:avLst/>
              <a:gdLst>
                <a:gd name="T0" fmla="*/ 0 w 4"/>
                <a:gd name="T1" fmla="*/ 1 h 3"/>
                <a:gd name="T2" fmla="*/ 0 w 4"/>
                <a:gd name="T3" fmla="*/ 2 h 3"/>
                <a:gd name="T4" fmla="*/ 2 w 4"/>
                <a:gd name="T5" fmla="*/ 2 h 3"/>
                <a:gd name="T6" fmla="*/ 3 w 4"/>
                <a:gd name="T7" fmla="*/ 3 h 3"/>
                <a:gd name="T8" fmla="*/ 4 w 4"/>
                <a:gd name="T9" fmla="*/ 2 h 3"/>
                <a:gd name="T10" fmla="*/ 3 w 4"/>
                <a:gd name="T11" fmla="*/ 1 h 3"/>
                <a:gd name="T12" fmla="*/ 2 w 4"/>
                <a:gd name="T13" fmla="*/ 0 h 3"/>
                <a:gd name="T14" fmla="*/ 1 w 4"/>
                <a:gd name="T15" fmla="*/ 0 h 3"/>
                <a:gd name="T16" fmla="*/ 0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517">
              <a:extLst>
                <a:ext uri="{FF2B5EF4-FFF2-40B4-BE49-F238E27FC236}">
                  <a16:creationId xmlns:a16="http://schemas.microsoft.com/office/drawing/2014/main" id="{81DB2CAA-FE4C-EE01-FA2E-09B221F8D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" y="1365"/>
              <a:ext cx="4" cy="2"/>
            </a:xfrm>
            <a:custGeom>
              <a:avLst/>
              <a:gdLst>
                <a:gd name="T0" fmla="*/ 0 w 4"/>
                <a:gd name="T1" fmla="*/ 2 h 2"/>
                <a:gd name="T2" fmla="*/ 2 w 4"/>
                <a:gd name="T3" fmla="*/ 2 h 2"/>
                <a:gd name="T4" fmla="*/ 4 w 4"/>
                <a:gd name="T5" fmla="*/ 2 h 2"/>
                <a:gd name="T6" fmla="*/ 2 w 4"/>
                <a:gd name="T7" fmla="*/ 0 h 2"/>
                <a:gd name="T8" fmla="*/ 0 w 4"/>
                <a:gd name="T9" fmla="*/ 0 h 2"/>
                <a:gd name="T10" fmla="*/ 0 w 4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518">
              <a:extLst>
                <a:ext uri="{FF2B5EF4-FFF2-40B4-BE49-F238E27FC236}">
                  <a16:creationId xmlns:a16="http://schemas.microsoft.com/office/drawing/2014/main" id="{EB1EE2D5-4590-A940-3EFC-5E20CE4C9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" y="1643"/>
              <a:ext cx="33" cy="43"/>
            </a:xfrm>
            <a:custGeom>
              <a:avLst/>
              <a:gdLst>
                <a:gd name="T0" fmla="*/ 8 w 14"/>
                <a:gd name="T1" fmla="*/ 13 h 18"/>
                <a:gd name="T2" fmla="*/ 7 w 14"/>
                <a:gd name="T3" fmla="*/ 12 h 18"/>
                <a:gd name="T4" fmla="*/ 7 w 14"/>
                <a:gd name="T5" fmla="*/ 10 h 18"/>
                <a:gd name="T6" fmla="*/ 6 w 14"/>
                <a:gd name="T7" fmla="*/ 9 h 18"/>
                <a:gd name="T8" fmla="*/ 5 w 14"/>
                <a:gd name="T9" fmla="*/ 8 h 18"/>
                <a:gd name="T10" fmla="*/ 4 w 14"/>
                <a:gd name="T11" fmla="*/ 7 h 18"/>
                <a:gd name="T12" fmla="*/ 4 w 14"/>
                <a:gd name="T13" fmla="*/ 6 h 18"/>
                <a:gd name="T14" fmla="*/ 2 w 14"/>
                <a:gd name="T15" fmla="*/ 5 h 18"/>
                <a:gd name="T16" fmla="*/ 2 w 14"/>
                <a:gd name="T17" fmla="*/ 4 h 18"/>
                <a:gd name="T18" fmla="*/ 1 w 14"/>
                <a:gd name="T19" fmla="*/ 3 h 18"/>
                <a:gd name="T20" fmla="*/ 3 w 14"/>
                <a:gd name="T21" fmla="*/ 1 h 18"/>
                <a:gd name="T22" fmla="*/ 4 w 14"/>
                <a:gd name="T23" fmla="*/ 0 h 18"/>
                <a:gd name="T24" fmla="*/ 5 w 14"/>
                <a:gd name="T25" fmla="*/ 0 h 18"/>
                <a:gd name="T26" fmla="*/ 7 w 14"/>
                <a:gd name="T27" fmla="*/ 1 h 18"/>
                <a:gd name="T28" fmla="*/ 7 w 14"/>
                <a:gd name="T29" fmla="*/ 1 h 18"/>
                <a:gd name="T30" fmla="*/ 7 w 14"/>
                <a:gd name="T31" fmla="*/ 3 h 18"/>
                <a:gd name="T32" fmla="*/ 6 w 14"/>
                <a:gd name="T33" fmla="*/ 4 h 18"/>
                <a:gd name="T34" fmla="*/ 6 w 14"/>
                <a:gd name="T35" fmla="*/ 4 h 18"/>
                <a:gd name="T36" fmla="*/ 7 w 14"/>
                <a:gd name="T37" fmla="*/ 4 h 18"/>
                <a:gd name="T38" fmla="*/ 8 w 14"/>
                <a:gd name="T39" fmla="*/ 2 h 18"/>
                <a:gd name="T40" fmla="*/ 9 w 14"/>
                <a:gd name="T41" fmla="*/ 1 h 18"/>
                <a:gd name="T42" fmla="*/ 10 w 14"/>
                <a:gd name="T43" fmla="*/ 2 h 18"/>
                <a:gd name="T44" fmla="*/ 9 w 14"/>
                <a:gd name="T45" fmla="*/ 3 h 18"/>
                <a:gd name="T46" fmla="*/ 9 w 14"/>
                <a:gd name="T47" fmla="*/ 5 h 18"/>
                <a:gd name="T48" fmla="*/ 9 w 14"/>
                <a:gd name="T49" fmla="*/ 7 h 18"/>
                <a:gd name="T50" fmla="*/ 9 w 14"/>
                <a:gd name="T51" fmla="*/ 9 h 18"/>
                <a:gd name="T52" fmla="*/ 10 w 14"/>
                <a:gd name="T53" fmla="*/ 10 h 18"/>
                <a:gd name="T54" fmla="*/ 10 w 14"/>
                <a:gd name="T55" fmla="*/ 11 h 18"/>
                <a:gd name="T56" fmla="*/ 11 w 14"/>
                <a:gd name="T57" fmla="*/ 13 h 18"/>
                <a:gd name="T58" fmla="*/ 11 w 14"/>
                <a:gd name="T59" fmla="*/ 14 h 18"/>
                <a:gd name="T60" fmla="*/ 13 w 14"/>
                <a:gd name="T61" fmla="*/ 15 h 18"/>
                <a:gd name="T62" fmla="*/ 14 w 14"/>
                <a:gd name="T63" fmla="*/ 17 h 18"/>
                <a:gd name="T64" fmla="*/ 14 w 14"/>
                <a:gd name="T65" fmla="*/ 18 h 18"/>
                <a:gd name="T66" fmla="*/ 12 w 14"/>
                <a:gd name="T67" fmla="*/ 17 h 18"/>
                <a:gd name="T68" fmla="*/ 11 w 14"/>
                <a:gd name="T69" fmla="*/ 15 h 18"/>
                <a:gd name="T70" fmla="*/ 10 w 14"/>
                <a:gd name="T71" fmla="*/ 14 h 18"/>
                <a:gd name="T72" fmla="*/ 9 w 14"/>
                <a:gd name="T73" fmla="*/ 13 h 18"/>
                <a:gd name="T74" fmla="*/ 8 w 14"/>
                <a:gd name="T75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" h="18">
                  <a:moveTo>
                    <a:pt x="8" y="13"/>
                  </a:moveTo>
                  <a:cubicBezTo>
                    <a:pt x="8" y="12"/>
                    <a:pt x="7" y="12"/>
                    <a:pt x="7" y="12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6" y="7"/>
                    <a:pt x="4" y="6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4"/>
                    <a:pt x="1" y="3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5"/>
                    <a:pt x="7" y="4"/>
                  </a:cubicBezTo>
                  <a:cubicBezTo>
                    <a:pt x="7" y="4"/>
                    <a:pt x="8" y="2"/>
                    <a:pt x="8" y="2"/>
                  </a:cubicBezTo>
                  <a:cubicBezTo>
                    <a:pt x="8" y="2"/>
                    <a:pt x="8" y="1"/>
                    <a:pt x="9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8" y="1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519">
              <a:extLst>
                <a:ext uri="{FF2B5EF4-FFF2-40B4-BE49-F238E27FC236}">
                  <a16:creationId xmlns:a16="http://schemas.microsoft.com/office/drawing/2014/main" id="{07012A45-68FB-B5D6-904A-7357ED8B1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" y="1619"/>
              <a:ext cx="610" cy="283"/>
            </a:xfrm>
            <a:custGeom>
              <a:avLst/>
              <a:gdLst>
                <a:gd name="T0" fmla="*/ 242 w 257"/>
                <a:gd name="T1" fmla="*/ 48 h 119"/>
                <a:gd name="T2" fmla="*/ 231 w 257"/>
                <a:gd name="T3" fmla="*/ 37 h 119"/>
                <a:gd name="T4" fmla="*/ 215 w 257"/>
                <a:gd name="T5" fmla="*/ 35 h 119"/>
                <a:gd name="T6" fmla="*/ 192 w 257"/>
                <a:gd name="T7" fmla="*/ 14 h 119"/>
                <a:gd name="T8" fmla="*/ 178 w 257"/>
                <a:gd name="T9" fmla="*/ 14 h 119"/>
                <a:gd name="T10" fmla="*/ 167 w 257"/>
                <a:gd name="T11" fmla="*/ 12 h 119"/>
                <a:gd name="T12" fmla="*/ 153 w 257"/>
                <a:gd name="T13" fmla="*/ 9 h 119"/>
                <a:gd name="T14" fmla="*/ 145 w 257"/>
                <a:gd name="T15" fmla="*/ 0 h 119"/>
                <a:gd name="T16" fmla="*/ 134 w 257"/>
                <a:gd name="T17" fmla="*/ 3 h 119"/>
                <a:gd name="T18" fmla="*/ 116 w 257"/>
                <a:gd name="T19" fmla="*/ 8 h 119"/>
                <a:gd name="T20" fmla="*/ 92 w 257"/>
                <a:gd name="T21" fmla="*/ 12 h 119"/>
                <a:gd name="T22" fmla="*/ 90 w 257"/>
                <a:gd name="T23" fmla="*/ 26 h 119"/>
                <a:gd name="T24" fmla="*/ 93 w 257"/>
                <a:gd name="T25" fmla="*/ 38 h 119"/>
                <a:gd name="T26" fmla="*/ 74 w 257"/>
                <a:gd name="T27" fmla="*/ 36 h 119"/>
                <a:gd name="T28" fmla="*/ 53 w 257"/>
                <a:gd name="T29" fmla="*/ 38 h 119"/>
                <a:gd name="T30" fmla="*/ 38 w 257"/>
                <a:gd name="T31" fmla="*/ 33 h 119"/>
                <a:gd name="T32" fmla="*/ 25 w 257"/>
                <a:gd name="T33" fmla="*/ 31 h 119"/>
                <a:gd name="T34" fmla="*/ 15 w 257"/>
                <a:gd name="T35" fmla="*/ 39 h 119"/>
                <a:gd name="T36" fmla="*/ 4 w 257"/>
                <a:gd name="T37" fmla="*/ 42 h 119"/>
                <a:gd name="T38" fmla="*/ 0 w 257"/>
                <a:gd name="T39" fmla="*/ 57 h 119"/>
                <a:gd name="T40" fmla="*/ 14 w 257"/>
                <a:gd name="T41" fmla="*/ 73 h 119"/>
                <a:gd name="T42" fmla="*/ 24 w 257"/>
                <a:gd name="T43" fmla="*/ 71 h 119"/>
                <a:gd name="T44" fmla="*/ 32 w 257"/>
                <a:gd name="T45" fmla="*/ 70 h 119"/>
                <a:gd name="T46" fmla="*/ 40 w 257"/>
                <a:gd name="T47" fmla="*/ 71 h 119"/>
                <a:gd name="T48" fmla="*/ 41 w 257"/>
                <a:gd name="T49" fmla="*/ 79 h 119"/>
                <a:gd name="T50" fmla="*/ 45 w 257"/>
                <a:gd name="T51" fmla="*/ 83 h 119"/>
                <a:gd name="T52" fmla="*/ 48 w 257"/>
                <a:gd name="T53" fmla="*/ 85 h 119"/>
                <a:gd name="T54" fmla="*/ 43 w 257"/>
                <a:gd name="T55" fmla="*/ 87 h 119"/>
                <a:gd name="T56" fmla="*/ 41 w 257"/>
                <a:gd name="T57" fmla="*/ 88 h 119"/>
                <a:gd name="T58" fmla="*/ 46 w 257"/>
                <a:gd name="T59" fmla="*/ 84 h 119"/>
                <a:gd name="T60" fmla="*/ 37 w 257"/>
                <a:gd name="T61" fmla="*/ 83 h 119"/>
                <a:gd name="T62" fmla="*/ 29 w 257"/>
                <a:gd name="T63" fmla="*/ 84 h 119"/>
                <a:gd name="T64" fmla="*/ 30 w 257"/>
                <a:gd name="T65" fmla="*/ 88 h 119"/>
                <a:gd name="T66" fmla="*/ 23 w 257"/>
                <a:gd name="T67" fmla="*/ 88 h 119"/>
                <a:gd name="T68" fmla="*/ 27 w 257"/>
                <a:gd name="T69" fmla="*/ 94 h 119"/>
                <a:gd name="T70" fmla="*/ 31 w 257"/>
                <a:gd name="T71" fmla="*/ 100 h 119"/>
                <a:gd name="T72" fmla="*/ 37 w 257"/>
                <a:gd name="T73" fmla="*/ 104 h 119"/>
                <a:gd name="T74" fmla="*/ 39 w 257"/>
                <a:gd name="T75" fmla="*/ 107 h 119"/>
                <a:gd name="T76" fmla="*/ 51 w 257"/>
                <a:gd name="T77" fmla="*/ 108 h 119"/>
                <a:gd name="T78" fmla="*/ 74 w 257"/>
                <a:gd name="T79" fmla="*/ 80 h 119"/>
                <a:gd name="T80" fmla="*/ 108 w 257"/>
                <a:gd name="T81" fmla="*/ 96 h 119"/>
                <a:gd name="T82" fmla="*/ 120 w 257"/>
                <a:gd name="T83" fmla="*/ 101 h 119"/>
                <a:gd name="T84" fmla="*/ 124 w 257"/>
                <a:gd name="T85" fmla="*/ 108 h 119"/>
                <a:gd name="T86" fmla="*/ 130 w 257"/>
                <a:gd name="T87" fmla="*/ 114 h 119"/>
                <a:gd name="T88" fmla="*/ 138 w 257"/>
                <a:gd name="T89" fmla="*/ 118 h 119"/>
                <a:gd name="T90" fmla="*/ 149 w 257"/>
                <a:gd name="T91" fmla="*/ 107 h 119"/>
                <a:gd name="T92" fmla="*/ 161 w 257"/>
                <a:gd name="T93" fmla="*/ 102 h 119"/>
                <a:gd name="T94" fmla="*/ 173 w 257"/>
                <a:gd name="T95" fmla="*/ 98 h 119"/>
                <a:gd name="T96" fmla="*/ 185 w 257"/>
                <a:gd name="T97" fmla="*/ 100 h 119"/>
                <a:gd name="T98" fmla="*/ 200 w 257"/>
                <a:gd name="T99" fmla="*/ 101 h 119"/>
                <a:gd name="T100" fmla="*/ 210 w 257"/>
                <a:gd name="T101" fmla="*/ 104 h 119"/>
                <a:gd name="T102" fmla="*/ 212 w 257"/>
                <a:gd name="T103" fmla="*/ 93 h 119"/>
                <a:gd name="T104" fmla="*/ 208 w 257"/>
                <a:gd name="T105" fmla="*/ 85 h 119"/>
                <a:gd name="T106" fmla="*/ 223 w 257"/>
                <a:gd name="T107" fmla="*/ 83 h 119"/>
                <a:gd name="T108" fmla="*/ 227 w 257"/>
                <a:gd name="T109" fmla="*/ 72 h 119"/>
                <a:gd name="T110" fmla="*/ 239 w 257"/>
                <a:gd name="T111" fmla="*/ 70 h 119"/>
                <a:gd name="T112" fmla="*/ 244 w 257"/>
                <a:gd name="T113" fmla="*/ 61 h 119"/>
                <a:gd name="T114" fmla="*/ 254 w 257"/>
                <a:gd name="T115" fmla="*/ 5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7" h="119">
                  <a:moveTo>
                    <a:pt x="257" y="52"/>
                  </a:moveTo>
                  <a:cubicBezTo>
                    <a:pt x="252" y="50"/>
                    <a:pt x="252" y="50"/>
                    <a:pt x="252" y="50"/>
                  </a:cubicBezTo>
                  <a:cubicBezTo>
                    <a:pt x="250" y="49"/>
                    <a:pt x="250" y="49"/>
                    <a:pt x="250" y="49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47" y="49"/>
                    <a:pt x="247" y="49"/>
                    <a:pt x="247" y="49"/>
                  </a:cubicBezTo>
                  <a:cubicBezTo>
                    <a:pt x="243" y="48"/>
                    <a:pt x="243" y="48"/>
                    <a:pt x="243" y="48"/>
                  </a:cubicBezTo>
                  <a:cubicBezTo>
                    <a:pt x="242" y="48"/>
                    <a:pt x="242" y="48"/>
                    <a:pt x="242" y="48"/>
                  </a:cubicBezTo>
                  <a:cubicBezTo>
                    <a:pt x="240" y="46"/>
                    <a:pt x="240" y="46"/>
                    <a:pt x="240" y="46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6" y="43"/>
                    <a:pt x="236" y="43"/>
                    <a:pt x="236" y="43"/>
                  </a:cubicBezTo>
                  <a:cubicBezTo>
                    <a:pt x="236" y="42"/>
                    <a:pt x="236" y="42"/>
                    <a:pt x="236" y="42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3" y="39"/>
                    <a:pt x="233" y="39"/>
                    <a:pt x="233" y="39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29" y="37"/>
                    <a:pt x="229" y="37"/>
                    <a:pt x="229" y="37"/>
                  </a:cubicBezTo>
                  <a:cubicBezTo>
                    <a:pt x="226" y="37"/>
                    <a:pt x="226" y="37"/>
                    <a:pt x="226" y="37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2" y="38"/>
                    <a:pt x="222" y="38"/>
                    <a:pt x="222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9" y="38"/>
                    <a:pt x="219" y="37"/>
                    <a:pt x="218" y="37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4" y="34"/>
                    <a:pt x="214" y="34"/>
                    <a:pt x="214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6" y="35"/>
                    <a:pt x="206" y="35"/>
                    <a:pt x="206" y="35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8" y="12"/>
                    <a:pt x="188" y="12"/>
                    <a:pt x="188" y="12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8" y="9"/>
                    <a:pt x="188" y="9"/>
                    <a:pt x="188" y="9"/>
                  </a:cubicBezTo>
                  <a:cubicBezTo>
                    <a:pt x="187" y="8"/>
                    <a:pt x="187" y="8"/>
                    <a:pt x="187" y="8"/>
                  </a:cubicBezTo>
                  <a:cubicBezTo>
                    <a:pt x="186" y="8"/>
                    <a:pt x="186" y="8"/>
                    <a:pt x="186" y="8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81" y="11"/>
                    <a:pt x="181" y="11"/>
                    <a:pt x="181" y="11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6" y="14"/>
                    <a:pt x="176" y="14"/>
                    <a:pt x="176" y="14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68" y="17"/>
                    <a:pt x="168" y="17"/>
                    <a:pt x="168" y="17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8" y="12"/>
                    <a:pt x="167" y="12"/>
                  </a:cubicBezTo>
                  <a:cubicBezTo>
                    <a:pt x="166" y="12"/>
                    <a:pt x="165" y="12"/>
                    <a:pt x="165" y="12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9" y="9"/>
                    <a:pt x="159" y="9"/>
                    <a:pt x="159" y="9"/>
                  </a:cubicBezTo>
                  <a:cubicBezTo>
                    <a:pt x="159" y="9"/>
                    <a:pt x="159" y="10"/>
                    <a:pt x="158" y="10"/>
                  </a:cubicBezTo>
                  <a:cubicBezTo>
                    <a:pt x="157" y="10"/>
                    <a:pt x="154" y="10"/>
                    <a:pt x="154" y="10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53" y="6"/>
                    <a:pt x="153" y="6"/>
                    <a:pt x="153" y="6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1" y="11"/>
                    <a:pt x="91" y="12"/>
                  </a:cubicBezTo>
                  <a:cubicBezTo>
                    <a:pt x="91" y="13"/>
                    <a:pt x="90" y="13"/>
                    <a:pt x="90" y="13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4" y="39"/>
                    <a:pt x="4" y="42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5" y="71"/>
                    <a:pt x="25" y="70"/>
                  </a:cubicBezTo>
                  <a:cubicBezTo>
                    <a:pt x="25" y="70"/>
                    <a:pt x="26" y="70"/>
                    <a:pt x="26" y="70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2"/>
                    <a:pt x="34" y="71"/>
                    <a:pt x="35" y="71"/>
                  </a:cubicBezTo>
                  <a:cubicBezTo>
                    <a:pt x="35" y="71"/>
                    <a:pt x="36" y="71"/>
                    <a:pt x="36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2" y="87"/>
                    <a:pt x="42" y="87"/>
                    <a:pt x="43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84"/>
                    <a:pt x="45" y="84"/>
                    <a:pt x="45" y="84"/>
                  </a:cubicBezTo>
                  <a:cubicBezTo>
                    <a:pt x="45" y="84"/>
                    <a:pt x="44" y="84"/>
                    <a:pt x="44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2" y="84"/>
                    <a:pt x="41" y="84"/>
                    <a:pt x="40" y="84"/>
                  </a:cubicBezTo>
                  <a:cubicBezTo>
                    <a:pt x="39" y="84"/>
                    <a:pt x="39" y="83"/>
                    <a:pt x="39" y="83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6"/>
                    <a:pt x="27" y="86"/>
                    <a:pt x="27" y="86"/>
                  </a:cubicBezTo>
                  <a:cubicBezTo>
                    <a:pt x="27" y="86"/>
                    <a:pt x="27" y="86"/>
                    <a:pt x="27" y="86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0" y="88"/>
                    <a:pt x="30" y="89"/>
                    <a:pt x="29" y="89"/>
                  </a:cubicBezTo>
                  <a:cubicBezTo>
                    <a:pt x="29" y="89"/>
                    <a:pt x="28" y="89"/>
                    <a:pt x="28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3" y="90"/>
                    <a:pt x="23" y="90"/>
                    <a:pt x="23" y="90"/>
                  </a:cubicBezTo>
                  <a:cubicBezTo>
                    <a:pt x="23" y="90"/>
                    <a:pt x="23" y="91"/>
                    <a:pt x="24" y="91"/>
                  </a:cubicBezTo>
                  <a:cubicBezTo>
                    <a:pt x="24" y="91"/>
                    <a:pt x="25" y="91"/>
                    <a:pt x="25" y="91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7" y="94"/>
                    <a:pt x="27" y="95"/>
                    <a:pt x="27" y="95"/>
                  </a:cubicBezTo>
                  <a:cubicBezTo>
                    <a:pt x="28" y="95"/>
                    <a:pt x="29" y="96"/>
                    <a:pt x="29" y="96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9"/>
                    <a:pt x="36" y="109"/>
                    <a:pt x="36" y="109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41" y="106"/>
                    <a:pt x="42" y="106"/>
                  </a:cubicBezTo>
                  <a:cubicBezTo>
                    <a:pt x="42" y="106"/>
                    <a:pt x="43" y="106"/>
                    <a:pt x="43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5" y="113"/>
                    <a:pt x="55" y="113"/>
                    <a:pt x="55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4"/>
                    <a:pt x="56" y="114"/>
                    <a:pt x="56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2" y="95"/>
                    <a:pt x="114" y="95"/>
                    <a:pt x="114" y="95"/>
                  </a:cubicBezTo>
                  <a:cubicBezTo>
                    <a:pt x="114" y="95"/>
                    <a:pt x="115" y="94"/>
                    <a:pt x="115" y="95"/>
                  </a:cubicBezTo>
                  <a:cubicBezTo>
                    <a:pt x="115" y="97"/>
                    <a:pt x="116" y="97"/>
                    <a:pt x="116" y="97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20" y="101"/>
                    <a:pt x="120" y="101"/>
                    <a:pt x="120" y="101"/>
                  </a:cubicBezTo>
                  <a:cubicBezTo>
                    <a:pt x="121" y="101"/>
                    <a:pt x="121" y="101"/>
                    <a:pt x="121" y="101"/>
                  </a:cubicBezTo>
                  <a:cubicBezTo>
                    <a:pt x="122" y="102"/>
                    <a:pt x="122" y="102"/>
                    <a:pt x="122" y="102"/>
                  </a:cubicBezTo>
                  <a:cubicBezTo>
                    <a:pt x="122" y="104"/>
                    <a:pt x="122" y="104"/>
                    <a:pt x="122" y="104"/>
                  </a:cubicBezTo>
                  <a:cubicBezTo>
                    <a:pt x="121" y="105"/>
                    <a:pt x="121" y="105"/>
                    <a:pt x="121" y="105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1" y="107"/>
                    <a:pt x="121" y="107"/>
                    <a:pt x="121" y="107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24" y="110"/>
                    <a:pt x="125" y="109"/>
                    <a:pt x="125" y="111"/>
                  </a:cubicBezTo>
                  <a:cubicBezTo>
                    <a:pt x="125" y="113"/>
                    <a:pt x="125" y="113"/>
                    <a:pt x="125" y="113"/>
                  </a:cubicBezTo>
                  <a:cubicBezTo>
                    <a:pt x="125" y="114"/>
                    <a:pt x="125" y="114"/>
                    <a:pt x="125" y="114"/>
                  </a:cubicBezTo>
                  <a:cubicBezTo>
                    <a:pt x="126" y="115"/>
                    <a:pt x="126" y="115"/>
                    <a:pt x="126" y="115"/>
                  </a:cubicBezTo>
                  <a:cubicBezTo>
                    <a:pt x="128" y="115"/>
                    <a:pt x="128" y="115"/>
                    <a:pt x="128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4" y="114"/>
                    <a:pt x="134" y="114"/>
                    <a:pt x="134" y="114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6" y="119"/>
                    <a:pt x="136" y="119"/>
                    <a:pt x="136" y="119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38" y="117"/>
                    <a:pt x="138" y="116"/>
                    <a:pt x="138" y="115"/>
                  </a:cubicBezTo>
                  <a:cubicBezTo>
                    <a:pt x="138" y="115"/>
                    <a:pt x="139" y="114"/>
                    <a:pt x="139" y="114"/>
                  </a:cubicBezTo>
                  <a:cubicBezTo>
                    <a:pt x="141" y="112"/>
                    <a:pt x="141" y="112"/>
                    <a:pt x="141" y="112"/>
                  </a:cubicBezTo>
                  <a:cubicBezTo>
                    <a:pt x="144" y="110"/>
                    <a:pt x="144" y="110"/>
                    <a:pt x="144" y="110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60" y="102"/>
                    <a:pt x="160" y="102"/>
                    <a:pt x="160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4" y="103"/>
                    <a:pt x="164" y="103"/>
                    <a:pt x="164" y="103"/>
                  </a:cubicBezTo>
                  <a:cubicBezTo>
                    <a:pt x="166" y="103"/>
                    <a:pt x="166" y="103"/>
                    <a:pt x="166" y="103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9" y="101"/>
                    <a:pt x="169" y="101"/>
                    <a:pt x="169" y="101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72" y="99"/>
                    <a:pt x="172" y="99"/>
                    <a:pt x="172" y="99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8" y="101"/>
                    <a:pt x="178" y="101"/>
                    <a:pt x="178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2" y="101"/>
                    <a:pt x="182" y="101"/>
                    <a:pt x="182" y="101"/>
                  </a:cubicBezTo>
                  <a:cubicBezTo>
                    <a:pt x="183" y="101"/>
                    <a:pt x="183" y="101"/>
                    <a:pt x="183" y="101"/>
                  </a:cubicBezTo>
                  <a:cubicBezTo>
                    <a:pt x="185" y="100"/>
                    <a:pt x="185" y="100"/>
                    <a:pt x="185" y="100"/>
                  </a:cubicBezTo>
                  <a:cubicBezTo>
                    <a:pt x="186" y="100"/>
                    <a:pt x="186" y="100"/>
                    <a:pt x="186" y="100"/>
                  </a:cubicBezTo>
                  <a:cubicBezTo>
                    <a:pt x="188" y="101"/>
                    <a:pt x="188" y="101"/>
                    <a:pt x="188" y="101"/>
                  </a:cubicBezTo>
                  <a:cubicBezTo>
                    <a:pt x="190" y="100"/>
                    <a:pt x="190" y="100"/>
                    <a:pt x="190" y="100"/>
                  </a:cubicBezTo>
                  <a:cubicBezTo>
                    <a:pt x="193" y="101"/>
                    <a:pt x="193" y="101"/>
                    <a:pt x="193" y="101"/>
                  </a:cubicBezTo>
                  <a:cubicBezTo>
                    <a:pt x="195" y="101"/>
                    <a:pt x="195" y="101"/>
                    <a:pt x="195" y="101"/>
                  </a:cubicBezTo>
                  <a:cubicBezTo>
                    <a:pt x="197" y="101"/>
                    <a:pt x="197" y="101"/>
                    <a:pt x="197" y="101"/>
                  </a:cubicBezTo>
                  <a:cubicBezTo>
                    <a:pt x="199" y="101"/>
                    <a:pt x="199" y="101"/>
                    <a:pt x="199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3" y="101"/>
                    <a:pt x="203" y="101"/>
                    <a:pt x="203" y="101"/>
                  </a:cubicBezTo>
                  <a:cubicBezTo>
                    <a:pt x="204" y="102"/>
                    <a:pt x="204" y="102"/>
                    <a:pt x="204" y="102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7" y="105"/>
                    <a:pt x="207" y="105"/>
                    <a:pt x="207" y="105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209" y="106"/>
                    <a:pt x="209" y="106"/>
                    <a:pt x="209" y="106"/>
                  </a:cubicBezTo>
                  <a:cubicBezTo>
                    <a:pt x="210" y="107"/>
                    <a:pt x="210" y="107"/>
                    <a:pt x="210" y="107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2" y="101"/>
                    <a:pt x="212" y="101"/>
                    <a:pt x="212" y="101"/>
                  </a:cubicBezTo>
                  <a:cubicBezTo>
                    <a:pt x="213" y="101"/>
                    <a:pt x="213" y="101"/>
                    <a:pt x="213" y="101"/>
                  </a:cubicBezTo>
                  <a:cubicBezTo>
                    <a:pt x="212" y="100"/>
                    <a:pt x="212" y="100"/>
                    <a:pt x="212" y="100"/>
                  </a:cubicBezTo>
                  <a:cubicBezTo>
                    <a:pt x="214" y="99"/>
                    <a:pt x="214" y="99"/>
                    <a:pt x="214" y="99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211" y="91"/>
                    <a:pt x="211" y="91"/>
                    <a:pt x="211" y="91"/>
                  </a:cubicBezTo>
                  <a:cubicBezTo>
                    <a:pt x="211" y="89"/>
                    <a:pt x="211" y="89"/>
                    <a:pt x="211" y="8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7"/>
                    <a:pt x="211" y="87"/>
                    <a:pt x="211" y="87"/>
                  </a:cubicBezTo>
                  <a:cubicBezTo>
                    <a:pt x="210" y="87"/>
                    <a:pt x="210" y="87"/>
                    <a:pt x="210" y="87"/>
                  </a:cubicBezTo>
                  <a:cubicBezTo>
                    <a:pt x="209" y="87"/>
                    <a:pt x="209" y="87"/>
                    <a:pt x="209" y="87"/>
                  </a:cubicBezTo>
                  <a:cubicBezTo>
                    <a:pt x="209" y="86"/>
                    <a:pt x="209" y="86"/>
                    <a:pt x="209" y="86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11" y="85"/>
                    <a:pt x="211" y="85"/>
                    <a:pt x="211" y="85"/>
                  </a:cubicBezTo>
                  <a:cubicBezTo>
                    <a:pt x="214" y="84"/>
                    <a:pt x="214" y="84"/>
                    <a:pt x="214" y="84"/>
                  </a:cubicBezTo>
                  <a:cubicBezTo>
                    <a:pt x="217" y="82"/>
                    <a:pt x="217" y="82"/>
                    <a:pt x="217" y="82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1" y="83"/>
                    <a:pt x="221" y="83"/>
                    <a:pt x="221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5" y="83"/>
                    <a:pt x="225" y="83"/>
                    <a:pt x="225" y="83"/>
                  </a:cubicBezTo>
                  <a:cubicBezTo>
                    <a:pt x="226" y="82"/>
                    <a:pt x="226" y="82"/>
                    <a:pt x="226" y="82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5"/>
                    <a:pt x="226" y="75"/>
                    <a:pt x="226" y="75"/>
                  </a:cubicBezTo>
                  <a:cubicBezTo>
                    <a:pt x="226" y="73"/>
                    <a:pt x="226" y="73"/>
                    <a:pt x="226" y="73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7" y="71"/>
                    <a:pt x="227" y="71"/>
                    <a:pt x="227" y="71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3" y="69"/>
                    <a:pt x="233" y="69"/>
                    <a:pt x="233" y="69"/>
                  </a:cubicBezTo>
                  <a:cubicBezTo>
                    <a:pt x="235" y="69"/>
                    <a:pt x="235" y="69"/>
                    <a:pt x="235" y="69"/>
                  </a:cubicBezTo>
                  <a:cubicBezTo>
                    <a:pt x="237" y="69"/>
                    <a:pt x="237" y="69"/>
                    <a:pt x="237" y="69"/>
                  </a:cubicBezTo>
                  <a:cubicBezTo>
                    <a:pt x="239" y="70"/>
                    <a:pt x="239" y="70"/>
                    <a:pt x="239" y="70"/>
                  </a:cubicBezTo>
                  <a:cubicBezTo>
                    <a:pt x="239" y="71"/>
                    <a:pt x="239" y="71"/>
                    <a:pt x="239" y="71"/>
                  </a:cubicBezTo>
                  <a:cubicBezTo>
                    <a:pt x="241" y="70"/>
                    <a:pt x="241" y="70"/>
                    <a:pt x="241" y="70"/>
                  </a:cubicBezTo>
                  <a:cubicBezTo>
                    <a:pt x="242" y="69"/>
                    <a:pt x="242" y="69"/>
                    <a:pt x="242" y="69"/>
                  </a:cubicBezTo>
                  <a:cubicBezTo>
                    <a:pt x="244" y="68"/>
                    <a:pt x="244" y="68"/>
                    <a:pt x="244" y="68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5"/>
                    <a:pt x="245" y="65"/>
                    <a:pt x="245" y="65"/>
                  </a:cubicBezTo>
                  <a:cubicBezTo>
                    <a:pt x="244" y="63"/>
                    <a:pt x="244" y="63"/>
                    <a:pt x="244" y="63"/>
                  </a:cubicBezTo>
                  <a:cubicBezTo>
                    <a:pt x="244" y="61"/>
                    <a:pt x="244" y="61"/>
                    <a:pt x="244" y="61"/>
                  </a:cubicBezTo>
                  <a:cubicBezTo>
                    <a:pt x="244" y="59"/>
                    <a:pt x="244" y="59"/>
                    <a:pt x="244" y="59"/>
                  </a:cubicBezTo>
                  <a:cubicBezTo>
                    <a:pt x="246" y="58"/>
                    <a:pt x="246" y="58"/>
                    <a:pt x="246" y="58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50" y="56"/>
                    <a:pt x="250" y="56"/>
                    <a:pt x="250" y="56"/>
                  </a:cubicBezTo>
                  <a:cubicBezTo>
                    <a:pt x="251" y="55"/>
                    <a:pt x="251" y="55"/>
                    <a:pt x="251" y="55"/>
                  </a:cubicBezTo>
                  <a:cubicBezTo>
                    <a:pt x="251" y="54"/>
                    <a:pt x="251" y="54"/>
                    <a:pt x="251" y="54"/>
                  </a:cubicBezTo>
                  <a:cubicBezTo>
                    <a:pt x="252" y="52"/>
                    <a:pt x="252" y="52"/>
                    <a:pt x="252" y="52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5" y="52"/>
                    <a:pt x="255" y="52"/>
                    <a:pt x="255" y="52"/>
                  </a:cubicBezTo>
                  <a:lnTo>
                    <a:pt x="257" y="5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Freeform 520">
              <a:extLst>
                <a:ext uri="{FF2B5EF4-FFF2-40B4-BE49-F238E27FC236}">
                  <a16:creationId xmlns:a16="http://schemas.microsoft.com/office/drawing/2014/main" id="{BC311751-D127-A41E-7B29-24F9C0A7A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" y="1864"/>
              <a:ext cx="211" cy="131"/>
            </a:xfrm>
            <a:custGeom>
              <a:avLst/>
              <a:gdLst>
                <a:gd name="T0" fmla="*/ 81 w 89"/>
                <a:gd name="T1" fmla="*/ 32 h 55"/>
                <a:gd name="T2" fmla="*/ 75 w 89"/>
                <a:gd name="T3" fmla="*/ 27 h 55"/>
                <a:gd name="T4" fmla="*/ 67 w 89"/>
                <a:gd name="T5" fmla="*/ 23 h 55"/>
                <a:gd name="T6" fmla="*/ 61 w 89"/>
                <a:gd name="T7" fmla="*/ 16 h 55"/>
                <a:gd name="T8" fmla="*/ 57 w 89"/>
                <a:gd name="T9" fmla="*/ 10 h 55"/>
                <a:gd name="T10" fmla="*/ 50 w 89"/>
                <a:gd name="T11" fmla="*/ 9 h 55"/>
                <a:gd name="T12" fmla="*/ 46 w 89"/>
                <a:gd name="T13" fmla="*/ 2 h 55"/>
                <a:gd name="T14" fmla="*/ 40 w 89"/>
                <a:gd name="T15" fmla="*/ 1 h 55"/>
                <a:gd name="T16" fmla="*/ 35 w 89"/>
                <a:gd name="T17" fmla="*/ 1 h 55"/>
                <a:gd name="T18" fmla="*/ 30 w 89"/>
                <a:gd name="T19" fmla="*/ 5 h 55"/>
                <a:gd name="T20" fmla="*/ 29 w 89"/>
                <a:gd name="T21" fmla="*/ 10 h 55"/>
                <a:gd name="T22" fmla="*/ 20 w 89"/>
                <a:gd name="T23" fmla="*/ 11 h 55"/>
                <a:gd name="T24" fmla="*/ 17 w 89"/>
                <a:gd name="T25" fmla="*/ 7 h 55"/>
                <a:gd name="T26" fmla="*/ 10 w 89"/>
                <a:gd name="T27" fmla="*/ 3 h 55"/>
                <a:gd name="T28" fmla="*/ 4 w 89"/>
                <a:gd name="T29" fmla="*/ 4 h 55"/>
                <a:gd name="T30" fmla="*/ 1 w 89"/>
                <a:gd name="T31" fmla="*/ 7 h 55"/>
                <a:gd name="T32" fmla="*/ 2 w 89"/>
                <a:gd name="T33" fmla="*/ 11 h 55"/>
                <a:gd name="T34" fmla="*/ 3 w 89"/>
                <a:gd name="T35" fmla="*/ 9 h 55"/>
                <a:gd name="T36" fmla="*/ 3 w 89"/>
                <a:gd name="T37" fmla="*/ 6 h 55"/>
                <a:gd name="T38" fmla="*/ 7 w 89"/>
                <a:gd name="T39" fmla="*/ 5 h 55"/>
                <a:gd name="T40" fmla="*/ 10 w 89"/>
                <a:gd name="T41" fmla="*/ 6 h 55"/>
                <a:gd name="T42" fmla="*/ 11 w 89"/>
                <a:gd name="T43" fmla="*/ 9 h 55"/>
                <a:gd name="T44" fmla="*/ 15 w 89"/>
                <a:gd name="T45" fmla="*/ 12 h 55"/>
                <a:gd name="T46" fmla="*/ 13 w 89"/>
                <a:gd name="T47" fmla="*/ 14 h 55"/>
                <a:gd name="T48" fmla="*/ 11 w 89"/>
                <a:gd name="T49" fmla="*/ 15 h 55"/>
                <a:gd name="T50" fmla="*/ 8 w 89"/>
                <a:gd name="T51" fmla="*/ 15 h 55"/>
                <a:gd name="T52" fmla="*/ 6 w 89"/>
                <a:gd name="T53" fmla="*/ 14 h 55"/>
                <a:gd name="T54" fmla="*/ 3 w 89"/>
                <a:gd name="T55" fmla="*/ 12 h 55"/>
                <a:gd name="T56" fmla="*/ 3 w 89"/>
                <a:gd name="T57" fmla="*/ 14 h 55"/>
                <a:gd name="T58" fmla="*/ 2 w 89"/>
                <a:gd name="T59" fmla="*/ 17 h 55"/>
                <a:gd name="T60" fmla="*/ 4 w 89"/>
                <a:gd name="T61" fmla="*/ 20 h 55"/>
                <a:gd name="T62" fmla="*/ 7 w 89"/>
                <a:gd name="T63" fmla="*/ 22 h 55"/>
                <a:gd name="T64" fmla="*/ 5 w 89"/>
                <a:gd name="T65" fmla="*/ 23 h 55"/>
                <a:gd name="T66" fmla="*/ 6 w 89"/>
                <a:gd name="T67" fmla="*/ 25 h 55"/>
                <a:gd name="T68" fmla="*/ 10 w 89"/>
                <a:gd name="T69" fmla="*/ 28 h 55"/>
                <a:gd name="T70" fmla="*/ 9 w 89"/>
                <a:gd name="T71" fmla="*/ 30 h 55"/>
                <a:gd name="T72" fmla="*/ 9 w 89"/>
                <a:gd name="T73" fmla="*/ 33 h 55"/>
                <a:gd name="T74" fmla="*/ 9 w 89"/>
                <a:gd name="T75" fmla="*/ 38 h 55"/>
                <a:gd name="T76" fmla="*/ 13 w 89"/>
                <a:gd name="T77" fmla="*/ 39 h 55"/>
                <a:gd name="T78" fmla="*/ 18 w 89"/>
                <a:gd name="T79" fmla="*/ 34 h 55"/>
                <a:gd name="T80" fmla="*/ 23 w 89"/>
                <a:gd name="T81" fmla="*/ 34 h 55"/>
                <a:gd name="T82" fmla="*/ 26 w 89"/>
                <a:gd name="T83" fmla="*/ 32 h 55"/>
                <a:gd name="T84" fmla="*/ 31 w 89"/>
                <a:gd name="T85" fmla="*/ 34 h 55"/>
                <a:gd name="T86" fmla="*/ 34 w 89"/>
                <a:gd name="T87" fmla="*/ 35 h 55"/>
                <a:gd name="T88" fmla="*/ 40 w 89"/>
                <a:gd name="T89" fmla="*/ 37 h 55"/>
                <a:gd name="T90" fmla="*/ 44 w 89"/>
                <a:gd name="T91" fmla="*/ 39 h 55"/>
                <a:gd name="T92" fmla="*/ 48 w 89"/>
                <a:gd name="T93" fmla="*/ 42 h 55"/>
                <a:gd name="T94" fmla="*/ 50 w 89"/>
                <a:gd name="T95" fmla="*/ 44 h 55"/>
                <a:gd name="T96" fmla="*/ 55 w 89"/>
                <a:gd name="T97" fmla="*/ 47 h 55"/>
                <a:gd name="T98" fmla="*/ 55 w 89"/>
                <a:gd name="T99" fmla="*/ 51 h 55"/>
                <a:gd name="T100" fmla="*/ 58 w 89"/>
                <a:gd name="T101" fmla="*/ 52 h 55"/>
                <a:gd name="T102" fmla="*/ 61 w 89"/>
                <a:gd name="T103" fmla="*/ 53 h 55"/>
                <a:gd name="T104" fmla="*/ 65 w 89"/>
                <a:gd name="T105" fmla="*/ 54 h 55"/>
                <a:gd name="T106" fmla="*/ 67 w 89"/>
                <a:gd name="T107" fmla="*/ 50 h 55"/>
                <a:gd name="T108" fmla="*/ 73 w 89"/>
                <a:gd name="T109" fmla="*/ 48 h 55"/>
                <a:gd name="T110" fmla="*/ 77 w 89"/>
                <a:gd name="T111" fmla="*/ 44 h 55"/>
                <a:gd name="T112" fmla="*/ 80 w 89"/>
                <a:gd name="T113" fmla="*/ 40 h 55"/>
                <a:gd name="T114" fmla="*/ 83 w 89"/>
                <a:gd name="T115" fmla="*/ 38 h 55"/>
                <a:gd name="T116" fmla="*/ 87 w 89"/>
                <a:gd name="T117" fmla="*/ 39 h 55"/>
                <a:gd name="T118" fmla="*/ 89 w 89"/>
                <a:gd name="T11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9" h="55">
                  <a:moveTo>
                    <a:pt x="87" y="33"/>
                  </a:moveTo>
                  <a:cubicBezTo>
                    <a:pt x="85" y="33"/>
                    <a:pt x="85" y="33"/>
                    <a:pt x="85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8" y="0"/>
                    <a:pt x="38" y="0"/>
                  </a:cubicBezTo>
                  <a:cubicBezTo>
                    <a:pt x="38" y="0"/>
                    <a:pt x="38" y="2"/>
                    <a:pt x="38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1" y="4"/>
                    <a:pt x="30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2" y="9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5" y="13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5" y="14"/>
                    <a:pt x="5" y="14"/>
                  </a:cubicBezTo>
                  <a:cubicBezTo>
                    <a:pt x="5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87" y="3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521">
              <a:extLst>
                <a:ext uri="{FF2B5EF4-FFF2-40B4-BE49-F238E27FC236}">
                  <a16:creationId xmlns:a16="http://schemas.microsoft.com/office/drawing/2014/main" id="{3BE0F428-DCEC-14E9-ECAF-91591EEDF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7" y="2142"/>
              <a:ext cx="5" cy="7"/>
            </a:xfrm>
            <a:custGeom>
              <a:avLst/>
              <a:gdLst>
                <a:gd name="T0" fmla="*/ 2 w 5"/>
                <a:gd name="T1" fmla="*/ 3 h 7"/>
                <a:gd name="T2" fmla="*/ 2 w 5"/>
                <a:gd name="T3" fmla="*/ 0 h 7"/>
                <a:gd name="T4" fmla="*/ 2 w 5"/>
                <a:gd name="T5" fmla="*/ 0 h 7"/>
                <a:gd name="T6" fmla="*/ 5 w 5"/>
                <a:gd name="T7" fmla="*/ 0 h 7"/>
                <a:gd name="T8" fmla="*/ 5 w 5"/>
                <a:gd name="T9" fmla="*/ 5 h 7"/>
                <a:gd name="T10" fmla="*/ 5 w 5"/>
                <a:gd name="T11" fmla="*/ 5 h 7"/>
                <a:gd name="T12" fmla="*/ 2 w 5"/>
                <a:gd name="T13" fmla="*/ 7 h 7"/>
                <a:gd name="T14" fmla="*/ 0 w 5"/>
                <a:gd name="T15" fmla="*/ 5 h 7"/>
                <a:gd name="T16" fmla="*/ 2 w 5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2" y="3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522">
              <a:extLst>
                <a:ext uri="{FF2B5EF4-FFF2-40B4-BE49-F238E27FC236}">
                  <a16:creationId xmlns:a16="http://schemas.microsoft.com/office/drawing/2014/main" id="{4362451E-B4E2-EAC8-90EB-D02A6D784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" y="1873"/>
              <a:ext cx="278" cy="110"/>
            </a:xfrm>
            <a:custGeom>
              <a:avLst/>
              <a:gdLst>
                <a:gd name="T0" fmla="*/ 22 w 117"/>
                <a:gd name="T1" fmla="*/ 10 h 46"/>
                <a:gd name="T2" fmla="*/ 17 w 117"/>
                <a:gd name="T3" fmla="*/ 13 h 46"/>
                <a:gd name="T4" fmla="*/ 11 w 117"/>
                <a:gd name="T5" fmla="*/ 12 h 46"/>
                <a:gd name="T6" fmla="*/ 6 w 117"/>
                <a:gd name="T7" fmla="*/ 12 h 46"/>
                <a:gd name="T8" fmla="*/ 1 w 117"/>
                <a:gd name="T9" fmla="*/ 16 h 46"/>
                <a:gd name="T10" fmla="*/ 3 w 117"/>
                <a:gd name="T11" fmla="*/ 19 h 46"/>
                <a:gd name="T12" fmla="*/ 3 w 117"/>
                <a:gd name="T13" fmla="*/ 22 h 46"/>
                <a:gd name="T14" fmla="*/ 4 w 117"/>
                <a:gd name="T15" fmla="*/ 25 h 46"/>
                <a:gd name="T16" fmla="*/ 6 w 117"/>
                <a:gd name="T17" fmla="*/ 28 h 46"/>
                <a:gd name="T18" fmla="*/ 2 w 117"/>
                <a:gd name="T19" fmla="*/ 27 h 46"/>
                <a:gd name="T20" fmla="*/ 4 w 117"/>
                <a:gd name="T21" fmla="*/ 29 h 46"/>
                <a:gd name="T22" fmla="*/ 6 w 117"/>
                <a:gd name="T23" fmla="*/ 34 h 46"/>
                <a:gd name="T24" fmla="*/ 7 w 117"/>
                <a:gd name="T25" fmla="*/ 39 h 46"/>
                <a:gd name="T26" fmla="*/ 12 w 117"/>
                <a:gd name="T27" fmla="*/ 39 h 46"/>
                <a:gd name="T28" fmla="*/ 15 w 117"/>
                <a:gd name="T29" fmla="*/ 39 h 46"/>
                <a:gd name="T30" fmla="*/ 19 w 117"/>
                <a:gd name="T31" fmla="*/ 42 h 46"/>
                <a:gd name="T32" fmla="*/ 25 w 117"/>
                <a:gd name="T33" fmla="*/ 43 h 46"/>
                <a:gd name="T34" fmla="*/ 29 w 117"/>
                <a:gd name="T35" fmla="*/ 39 h 46"/>
                <a:gd name="T36" fmla="*/ 35 w 117"/>
                <a:gd name="T37" fmla="*/ 40 h 46"/>
                <a:gd name="T38" fmla="*/ 41 w 117"/>
                <a:gd name="T39" fmla="*/ 45 h 46"/>
                <a:gd name="T40" fmla="*/ 46 w 117"/>
                <a:gd name="T41" fmla="*/ 43 h 46"/>
                <a:gd name="T42" fmla="*/ 52 w 117"/>
                <a:gd name="T43" fmla="*/ 40 h 46"/>
                <a:gd name="T44" fmla="*/ 59 w 117"/>
                <a:gd name="T45" fmla="*/ 40 h 46"/>
                <a:gd name="T46" fmla="*/ 63 w 117"/>
                <a:gd name="T47" fmla="*/ 39 h 46"/>
                <a:gd name="T48" fmla="*/ 61 w 117"/>
                <a:gd name="T49" fmla="*/ 44 h 46"/>
                <a:gd name="T50" fmla="*/ 64 w 117"/>
                <a:gd name="T51" fmla="*/ 43 h 46"/>
                <a:gd name="T52" fmla="*/ 68 w 117"/>
                <a:gd name="T53" fmla="*/ 39 h 46"/>
                <a:gd name="T54" fmla="*/ 75 w 117"/>
                <a:gd name="T55" fmla="*/ 39 h 46"/>
                <a:gd name="T56" fmla="*/ 83 w 117"/>
                <a:gd name="T57" fmla="*/ 39 h 46"/>
                <a:gd name="T58" fmla="*/ 90 w 117"/>
                <a:gd name="T59" fmla="*/ 37 h 46"/>
                <a:gd name="T60" fmla="*/ 98 w 117"/>
                <a:gd name="T61" fmla="*/ 37 h 46"/>
                <a:gd name="T62" fmla="*/ 103 w 117"/>
                <a:gd name="T63" fmla="*/ 36 h 46"/>
                <a:gd name="T64" fmla="*/ 110 w 117"/>
                <a:gd name="T65" fmla="*/ 36 h 46"/>
                <a:gd name="T66" fmla="*/ 114 w 117"/>
                <a:gd name="T67" fmla="*/ 37 h 46"/>
                <a:gd name="T68" fmla="*/ 116 w 117"/>
                <a:gd name="T69" fmla="*/ 34 h 46"/>
                <a:gd name="T70" fmla="*/ 115 w 117"/>
                <a:gd name="T71" fmla="*/ 27 h 46"/>
                <a:gd name="T72" fmla="*/ 113 w 117"/>
                <a:gd name="T73" fmla="*/ 20 h 46"/>
                <a:gd name="T74" fmla="*/ 115 w 117"/>
                <a:gd name="T75" fmla="*/ 16 h 46"/>
                <a:gd name="T76" fmla="*/ 110 w 117"/>
                <a:gd name="T77" fmla="*/ 14 h 46"/>
                <a:gd name="T78" fmla="*/ 108 w 117"/>
                <a:gd name="T79" fmla="*/ 7 h 46"/>
                <a:gd name="T80" fmla="*/ 104 w 117"/>
                <a:gd name="T81" fmla="*/ 4 h 46"/>
                <a:gd name="T82" fmla="*/ 97 w 117"/>
                <a:gd name="T83" fmla="*/ 5 h 46"/>
                <a:gd name="T84" fmla="*/ 90 w 117"/>
                <a:gd name="T85" fmla="*/ 8 h 46"/>
                <a:gd name="T86" fmla="*/ 84 w 117"/>
                <a:gd name="T87" fmla="*/ 8 h 46"/>
                <a:gd name="T88" fmla="*/ 78 w 117"/>
                <a:gd name="T89" fmla="*/ 9 h 46"/>
                <a:gd name="T90" fmla="*/ 73 w 117"/>
                <a:gd name="T91" fmla="*/ 7 h 46"/>
                <a:gd name="T92" fmla="*/ 67 w 117"/>
                <a:gd name="T93" fmla="*/ 6 h 46"/>
                <a:gd name="T94" fmla="*/ 63 w 117"/>
                <a:gd name="T95" fmla="*/ 5 h 46"/>
                <a:gd name="T96" fmla="*/ 57 w 117"/>
                <a:gd name="T97" fmla="*/ 3 h 46"/>
                <a:gd name="T98" fmla="*/ 53 w 117"/>
                <a:gd name="T99" fmla="*/ 1 h 46"/>
                <a:gd name="T100" fmla="*/ 45 w 117"/>
                <a:gd name="T101" fmla="*/ 1 h 46"/>
                <a:gd name="T102" fmla="*/ 38 w 117"/>
                <a:gd name="T103" fmla="*/ 3 h 46"/>
                <a:gd name="T104" fmla="*/ 35 w 117"/>
                <a:gd name="T105" fmla="*/ 5 h 46"/>
                <a:gd name="T106" fmla="*/ 30 w 117"/>
                <a:gd name="T107" fmla="*/ 8 h 46"/>
                <a:gd name="T108" fmla="*/ 23 w 117"/>
                <a:gd name="T109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7" h="46">
                  <a:moveTo>
                    <a:pt x="19" y="7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8" y="11"/>
                    <a:pt x="18" y="11"/>
                  </a:cubicBezTo>
                  <a:cubicBezTo>
                    <a:pt x="18" y="11"/>
                    <a:pt x="17" y="11"/>
                    <a:pt x="17" y="1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6" y="13"/>
                    <a:pt x="16" y="13"/>
                  </a:cubicBezTo>
                  <a:cubicBezTo>
                    <a:pt x="16" y="13"/>
                    <a:pt x="15" y="13"/>
                    <a:pt x="15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4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5" y="19"/>
                    <a:pt x="5" y="19"/>
                  </a:cubicBezTo>
                  <a:cubicBezTo>
                    <a:pt x="5" y="19"/>
                    <a:pt x="5" y="20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8"/>
                    <a:pt x="6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1" y="28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8"/>
                    <a:pt x="7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7" y="38"/>
                    <a:pt x="9" y="38"/>
                  </a:cubicBezTo>
                  <a:cubicBezTo>
                    <a:pt x="10" y="37"/>
                    <a:pt x="9" y="38"/>
                    <a:pt x="9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9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0"/>
                    <a:pt x="36" y="40"/>
                    <a:pt x="36" y="40"/>
                  </a:cubicBezTo>
                  <a:cubicBezTo>
                    <a:pt x="36" y="41"/>
                    <a:pt x="36" y="41"/>
                    <a:pt x="37" y="41"/>
                  </a:cubicBezTo>
                  <a:cubicBezTo>
                    <a:pt x="37" y="41"/>
                    <a:pt x="37" y="41"/>
                    <a:pt x="38" y="42"/>
                  </a:cubicBezTo>
                  <a:cubicBezTo>
                    <a:pt x="38" y="42"/>
                    <a:pt x="38" y="42"/>
                    <a:pt x="39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1" y="45"/>
                    <a:pt x="42" y="45"/>
                  </a:cubicBezTo>
                  <a:cubicBezTo>
                    <a:pt x="43" y="45"/>
                    <a:pt x="43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2"/>
                    <a:pt x="61" y="43"/>
                    <a:pt x="61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3" y="46"/>
                    <a:pt x="63" y="45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5" y="43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6" y="39"/>
                    <a:pt x="67" y="39"/>
                    <a:pt x="67" y="39"/>
                  </a:cubicBezTo>
                  <a:cubicBezTo>
                    <a:pt x="67" y="39"/>
                    <a:pt x="68" y="39"/>
                    <a:pt x="68" y="39"/>
                  </a:cubicBezTo>
                  <a:cubicBezTo>
                    <a:pt x="68" y="39"/>
                    <a:pt x="68" y="40"/>
                    <a:pt x="68" y="40"/>
                  </a:cubicBezTo>
                  <a:cubicBezTo>
                    <a:pt x="69" y="40"/>
                    <a:pt x="69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1" y="40"/>
                    <a:pt x="72" y="40"/>
                    <a:pt x="72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3" y="35"/>
                    <a:pt x="113" y="35"/>
                    <a:pt x="113" y="35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13" y="37"/>
                    <a:pt x="113" y="37"/>
                    <a:pt x="113" y="37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6" y="37"/>
                    <a:pt x="116" y="37"/>
                    <a:pt x="116" y="37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5" y="27"/>
                    <a:pt x="114" y="26"/>
                    <a:pt x="114" y="26"/>
                  </a:cubicBezTo>
                  <a:cubicBezTo>
                    <a:pt x="114" y="26"/>
                    <a:pt x="114" y="25"/>
                    <a:pt x="114" y="25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20"/>
                    <a:pt x="115" y="19"/>
                    <a:pt x="115" y="19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0" y="14"/>
                    <a:pt x="110" y="13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7"/>
                    <a:pt x="91" y="7"/>
                    <a:pt x="91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8"/>
                    <a:pt x="72" y="7"/>
                    <a:pt x="70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3" y="1"/>
                  </a:cubicBezTo>
                  <a:cubicBezTo>
                    <a:pt x="53" y="1"/>
                    <a:pt x="52" y="1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0"/>
                    <a:pt x="44" y="1"/>
                  </a:cubicBezTo>
                  <a:cubicBezTo>
                    <a:pt x="43" y="2"/>
                    <a:pt x="43" y="1"/>
                    <a:pt x="43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lnTo>
                    <a:pt x="19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523">
              <a:extLst>
                <a:ext uri="{FF2B5EF4-FFF2-40B4-BE49-F238E27FC236}">
                  <a16:creationId xmlns:a16="http://schemas.microsoft.com/office/drawing/2014/main" id="{EA8C8A8E-8E27-C44D-3231-F30FC1F19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" y="2078"/>
              <a:ext cx="28" cy="26"/>
            </a:xfrm>
            <a:custGeom>
              <a:avLst/>
              <a:gdLst>
                <a:gd name="T0" fmla="*/ 9 w 12"/>
                <a:gd name="T1" fmla="*/ 1 h 11"/>
                <a:gd name="T2" fmla="*/ 8 w 12"/>
                <a:gd name="T3" fmla="*/ 0 h 11"/>
                <a:gd name="T4" fmla="*/ 7 w 12"/>
                <a:gd name="T5" fmla="*/ 0 h 11"/>
                <a:gd name="T6" fmla="*/ 6 w 12"/>
                <a:gd name="T7" fmla="*/ 0 h 11"/>
                <a:gd name="T8" fmla="*/ 5 w 12"/>
                <a:gd name="T9" fmla="*/ 0 h 11"/>
                <a:gd name="T10" fmla="*/ 5 w 12"/>
                <a:gd name="T11" fmla="*/ 0 h 11"/>
                <a:gd name="T12" fmla="*/ 4 w 12"/>
                <a:gd name="T13" fmla="*/ 1 h 11"/>
                <a:gd name="T14" fmla="*/ 3 w 12"/>
                <a:gd name="T15" fmla="*/ 3 h 11"/>
                <a:gd name="T16" fmla="*/ 0 w 12"/>
                <a:gd name="T17" fmla="*/ 7 h 11"/>
                <a:gd name="T18" fmla="*/ 2 w 12"/>
                <a:gd name="T19" fmla="*/ 7 h 11"/>
                <a:gd name="T20" fmla="*/ 4 w 12"/>
                <a:gd name="T21" fmla="*/ 7 h 11"/>
                <a:gd name="T22" fmla="*/ 5 w 12"/>
                <a:gd name="T23" fmla="*/ 7 h 11"/>
                <a:gd name="T24" fmla="*/ 6 w 12"/>
                <a:gd name="T25" fmla="*/ 8 h 11"/>
                <a:gd name="T26" fmla="*/ 7 w 12"/>
                <a:gd name="T27" fmla="*/ 10 h 11"/>
                <a:gd name="T28" fmla="*/ 7 w 12"/>
                <a:gd name="T29" fmla="*/ 11 h 11"/>
                <a:gd name="T30" fmla="*/ 8 w 12"/>
                <a:gd name="T31" fmla="*/ 11 h 11"/>
                <a:gd name="T32" fmla="*/ 10 w 12"/>
                <a:gd name="T33" fmla="*/ 11 h 11"/>
                <a:gd name="T34" fmla="*/ 11 w 12"/>
                <a:gd name="T35" fmla="*/ 11 h 11"/>
                <a:gd name="T36" fmla="*/ 12 w 12"/>
                <a:gd name="T37" fmla="*/ 11 h 11"/>
                <a:gd name="T38" fmla="*/ 11 w 12"/>
                <a:gd name="T39" fmla="*/ 9 h 11"/>
                <a:gd name="T40" fmla="*/ 11 w 12"/>
                <a:gd name="T41" fmla="*/ 9 h 11"/>
                <a:gd name="T42" fmla="*/ 10 w 12"/>
                <a:gd name="T43" fmla="*/ 8 h 11"/>
                <a:gd name="T44" fmla="*/ 10 w 12"/>
                <a:gd name="T45" fmla="*/ 7 h 11"/>
                <a:gd name="T46" fmla="*/ 9 w 12"/>
                <a:gd name="T47" fmla="*/ 6 h 11"/>
                <a:gd name="T48" fmla="*/ 9 w 12"/>
                <a:gd name="T49" fmla="*/ 6 h 11"/>
                <a:gd name="T50" fmla="*/ 8 w 12"/>
                <a:gd name="T51" fmla="*/ 5 h 11"/>
                <a:gd name="T52" fmla="*/ 8 w 12"/>
                <a:gd name="T53" fmla="*/ 5 h 11"/>
                <a:gd name="T54" fmla="*/ 9 w 12"/>
                <a:gd name="T55" fmla="*/ 4 h 11"/>
                <a:gd name="T56" fmla="*/ 9 w 12"/>
                <a:gd name="T57" fmla="*/ 4 h 11"/>
                <a:gd name="T58" fmla="*/ 10 w 12"/>
                <a:gd name="T59" fmla="*/ 3 h 11"/>
                <a:gd name="T60" fmla="*/ 10 w 12"/>
                <a:gd name="T61" fmla="*/ 3 h 11"/>
                <a:gd name="T62" fmla="*/ 9 w 12"/>
                <a:gd name="T63" fmla="*/ 2 h 11"/>
                <a:gd name="T64" fmla="*/ 9 w 12"/>
                <a:gd name="T6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" h="11">
                  <a:moveTo>
                    <a:pt x="9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524">
              <a:extLst>
                <a:ext uri="{FF2B5EF4-FFF2-40B4-BE49-F238E27FC236}">
                  <a16:creationId xmlns:a16="http://schemas.microsoft.com/office/drawing/2014/main" id="{C3A0CBB5-A8E9-0EDD-9E16-8EB740829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2323"/>
              <a:ext cx="78" cy="62"/>
            </a:xfrm>
            <a:custGeom>
              <a:avLst/>
              <a:gdLst>
                <a:gd name="T0" fmla="*/ 17 w 33"/>
                <a:gd name="T1" fmla="*/ 1 h 26"/>
                <a:gd name="T2" fmla="*/ 14 w 33"/>
                <a:gd name="T3" fmla="*/ 1 h 26"/>
                <a:gd name="T4" fmla="*/ 11 w 33"/>
                <a:gd name="T5" fmla="*/ 1 h 26"/>
                <a:gd name="T6" fmla="*/ 8 w 33"/>
                <a:gd name="T7" fmla="*/ 1 h 26"/>
                <a:gd name="T8" fmla="*/ 5 w 33"/>
                <a:gd name="T9" fmla="*/ 1 h 26"/>
                <a:gd name="T10" fmla="*/ 5 w 33"/>
                <a:gd name="T11" fmla="*/ 1 h 26"/>
                <a:gd name="T12" fmla="*/ 2 w 33"/>
                <a:gd name="T13" fmla="*/ 4 h 26"/>
                <a:gd name="T14" fmla="*/ 1 w 33"/>
                <a:gd name="T15" fmla="*/ 6 h 26"/>
                <a:gd name="T16" fmla="*/ 1 w 33"/>
                <a:gd name="T17" fmla="*/ 9 h 26"/>
                <a:gd name="T18" fmla="*/ 2 w 33"/>
                <a:gd name="T19" fmla="*/ 12 h 26"/>
                <a:gd name="T20" fmla="*/ 3 w 33"/>
                <a:gd name="T21" fmla="*/ 14 h 26"/>
                <a:gd name="T22" fmla="*/ 4 w 33"/>
                <a:gd name="T23" fmla="*/ 16 h 26"/>
                <a:gd name="T24" fmla="*/ 3 w 33"/>
                <a:gd name="T25" fmla="*/ 18 h 26"/>
                <a:gd name="T26" fmla="*/ 4 w 33"/>
                <a:gd name="T27" fmla="*/ 19 h 26"/>
                <a:gd name="T28" fmla="*/ 5 w 33"/>
                <a:gd name="T29" fmla="*/ 20 h 26"/>
                <a:gd name="T30" fmla="*/ 5 w 33"/>
                <a:gd name="T31" fmla="*/ 22 h 26"/>
                <a:gd name="T32" fmla="*/ 5 w 33"/>
                <a:gd name="T33" fmla="*/ 23 h 26"/>
                <a:gd name="T34" fmla="*/ 7 w 33"/>
                <a:gd name="T35" fmla="*/ 23 h 26"/>
                <a:gd name="T36" fmla="*/ 7 w 33"/>
                <a:gd name="T37" fmla="*/ 22 h 26"/>
                <a:gd name="T38" fmla="*/ 8 w 33"/>
                <a:gd name="T39" fmla="*/ 23 h 26"/>
                <a:gd name="T40" fmla="*/ 8 w 33"/>
                <a:gd name="T41" fmla="*/ 24 h 26"/>
                <a:gd name="T42" fmla="*/ 8 w 33"/>
                <a:gd name="T43" fmla="*/ 25 h 26"/>
                <a:gd name="T44" fmla="*/ 10 w 33"/>
                <a:gd name="T45" fmla="*/ 25 h 26"/>
                <a:gd name="T46" fmla="*/ 11 w 33"/>
                <a:gd name="T47" fmla="*/ 26 h 26"/>
                <a:gd name="T48" fmla="*/ 13 w 33"/>
                <a:gd name="T49" fmla="*/ 26 h 26"/>
                <a:gd name="T50" fmla="*/ 15 w 33"/>
                <a:gd name="T51" fmla="*/ 25 h 26"/>
                <a:gd name="T52" fmla="*/ 16 w 33"/>
                <a:gd name="T53" fmla="*/ 25 h 26"/>
                <a:gd name="T54" fmla="*/ 18 w 33"/>
                <a:gd name="T55" fmla="*/ 23 h 26"/>
                <a:gd name="T56" fmla="*/ 20 w 33"/>
                <a:gd name="T57" fmla="*/ 23 h 26"/>
                <a:gd name="T58" fmla="*/ 22 w 33"/>
                <a:gd name="T59" fmla="*/ 23 h 26"/>
                <a:gd name="T60" fmla="*/ 23 w 33"/>
                <a:gd name="T61" fmla="*/ 21 h 26"/>
                <a:gd name="T62" fmla="*/ 22 w 33"/>
                <a:gd name="T63" fmla="*/ 19 h 26"/>
                <a:gd name="T64" fmla="*/ 23 w 33"/>
                <a:gd name="T65" fmla="*/ 18 h 26"/>
                <a:gd name="T66" fmla="*/ 25 w 33"/>
                <a:gd name="T67" fmla="*/ 17 h 26"/>
                <a:gd name="T68" fmla="*/ 27 w 33"/>
                <a:gd name="T69" fmla="*/ 16 h 26"/>
                <a:gd name="T70" fmla="*/ 30 w 33"/>
                <a:gd name="T71" fmla="*/ 15 h 26"/>
                <a:gd name="T72" fmla="*/ 32 w 33"/>
                <a:gd name="T73" fmla="*/ 12 h 26"/>
                <a:gd name="T74" fmla="*/ 33 w 33"/>
                <a:gd name="T75" fmla="*/ 8 h 26"/>
                <a:gd name="T76" fmla="*/ 33 w 33"/>
                <a:gd name="T77" fmla="*/ 5 h 26"/>
                <a:gd name="T78" fmla="*/ 32 w 33"/>
                <a:gd name="T79" fmla="*/ 3 h 26"/>
                <a:gd name="T80" fmla="*/ 31 w 33"/>
                <a:gd name="T81" fmla="*/ 0 h 26"/>
                <a:gd name="T82" fmla="*/ 28 w 33"/>
                <a:gd name="T83" fmla="*/ 1 h 26"/>
                <a:gd name="T84" fmla="*/ 26 w 33"/>
                <a:gd name="T85" fmla="*/ 0 h 26"/>
                <a:gd name="T86" fmla="*/ 24 w 33"/>
                <a:gd name="T87" fmla="*/ 1 h 26"/>
                <a:gd name="T88" fmla="*/ 24 w 33"/>
                <a:gd name="T89" fmla="*/ 3 h 26"/>
                <a:gd name="T90" fmla="*/ 22 w 33"/>
                <a:gd name="T91" fmla="*/ 3 h 26"/>
                <a:gd name="T92" fmla="*/ 20 w 33"/>
                <a:gd name="T93" fmla="*/ 2 h 26"/>
                <a:gd name="T94" fmla="*/ 18 w 33"/>
                <a:gd name="T9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" h="26">
                  <a:moveTo>
                    <a:pt x="18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8" y="21"/>
                    <a:pt x="8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2"/>
                  </a:cubicBezTo>
                  <a:cubicBezTo>
                    <a:pt x="23" y="22"/>
                    <a:pt x="23" y="21"/>
                    <a:pt x="23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1" y="18"/>
                    <a:pt x="22" y="18"/>
                  </a:cubicBezTo>
                  <a:cubicBezTo>
                    <a:pt x="22" y="18"/>
                    <a:pt x="23" y="18"/>
                    <a:pt x="23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27" y="16"/>
                    <a:pt x="29" y="16"/>
                    <a:pt x="29" y="1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2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525">
              <a:extLst>
                <a:ext uri="{FF2B5EF4-FFF2-40B4-BE49-F238E27FC236}">
                  <a16:creationId xmlns:a16="http://schemas.microsoft.com/office/drawing/2014/main" id="{DC44A791-E67F-AB02-6C93-E02C7BAB9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" y="2399"/>
              <a:ext cx="30" cy="52"/>
            </a:xfrm>
            <a:custGeom>
              <a:avLst/>
              <a:gdLst>
                <a:gd name="T0" fmla="*/ 4 w 30"/>
                <a:gd name="T1" fmla="*/ 2 h 52"/>
                <a:gd name="T2" fmla="*/ 7 w 30"/>
                <a:gd name="T3" fmla="*/ 0 h 52"/>
                <a:gd name="T4" fmla="*/ 9 w 30"/>
                <a:gd name="T5" fmla="*/ 0 h 52"/>
                <a:gd name="T6" fmla="*/ 11 w 30"/>
                <a:gd name="T7" fmla="*/ 0 h 52"/>
                <a:gd name="T8" fmla="*/ 11 w 30"/>
                <a:gd name="T9" fmla="*/ 0 h 52"/>
                <a:gd name="T10" fmla="*/ 14 w 30"/>
                <a:gd name="T11" fmla="*/ 2 h 52"/>
                <a:gd name="T12" fmla="*/ 16 w 30"/>
                <a:gd name="T13" fmla="*/ 5 h 52"/>
                <a:gd name="T14" fmla="*/ 16 w 30"/>
                <a:gd name="T15" fmla="*/ 7 h 52"/>
                <a:gd name="T16" fmla="*/ 18 w 30"/>
                <a:gd name="T17" fmla="*/ 9 h 52"/>
                <a:gd name="T18" fmla="*/ 21 w 30"/>
                <a:gd name="T19" fmla="*/ 14 h 52"/>
                <a:gd name="T20" fmla="*/ 21 w 30"/>
                <a:gd name="T21" fmla="*/ 14 h 52"/>
                <a:gd name="T22" fmla="*/ 23 w 30"/>
                <a:gd name="T23" fmla="*/ 19 h 52"/>
                <a:gd name="T24" fmla="*/ 26 w 30"/>
                <a:gd name="T25" fmla="*/ 24 h 52"/>
                <a:gd name="T26" fmla="*/ 28 w 30"/>
                <a:gd name="T27" fmla="*/ 26 h 52"/>
                <a:gd name="T28" fmla="*/ 30 w 30"/>
                <a:gd name="T29" fmla="*/ 28 h 52"/>
                <a:gd name="T30" fmla="*/ 30 w 30"/>
                <a:gd name="T31" fmla="*/ 33 h 52"/>
                <a:gd name="T32" fmla="*/ 30 w 30"/>
                <a:gd name="T33" fmla="*/ 38 h 52"/>
                <a:gd name="T34" fmla="*/ 30 w 30"/>
                <a:gd name="T35" fmla="*/ 40 h 52"/>
                <a:gd name="T36" fmla="*/ 28 w 30"/>
                <a:gd name="T37" fmla="*/ 43 h 52"/>
                <a:gd name="T38" fmla="*/ 26 w 30"/>
                <a:gd name="T39" fmla="*/ 45 h 52"/>
                <a:gd name="T40" fmla="*/ 23 w 30"/>
                <a:gd name="T41" fmla="*/ 48 h 52"/>
                <a:gd name="T42" fmla="*/ 23 w 30"/>
                <a:gd name="T43" fmla="*/ 50 h 52"/>
                <a:gd name="T44" fmla="*/ 18 w 30"/>
                <a:gd name="T45" fmla="*/ 50 h 52"/>
                <a:gd name="T46" fmla="*/ 18 w 30"/>
                <a:gd name="T47" fmla="*/ 52 h 52"/>
                <a:gd name="T48" fmla="*/ 16 w 30"/>
                <a:gd name="T49" fmla="*/ 52 h 52"/>
                <a:gd name="T50" fmla="*/ 14 w 30"/>
                <a:gd name="T51" fmla="*/ 52 h 52"/>
                <a:gd name="T52" fmla="*/ 11 w 30"/>
                <a:gd name="T53" fmla="*/ 52 h 52"/>
                <a:gd name="T54" fmla="*/ 9 w 30"/>
                <a:gd name="T55" fmla="*/ 52 h 52"/>
                <a:gd name="T56" fmla="*/ 4 w 30"/>
                <a:gd name="T57" fmla="*/ 50 h 52"/>
                <a:gd name="T58" fmla="*/ 4 w 30"/>
                <a:gd name="T59" fmla="*/ 48 h 52"/>
                <a:gd name="T60" fmla="*/ 2 w 30"/>
                <a:gd name="T61" fmla="*/ 43 h 52"/>
                <a:gd name="T62" fmla="*/ 2 w 30"/>
                <a:gd name="T63" fmla="*/ 38 h 52"/>
                <a:gd name="T64" fmla="*/ 2 w 30"/>
                <a:gd name="T65" fmla="*/ 36 h 52"/>
                <a:gd name="T66" fmla="*/ 2 w 30"/>
                <a:gd name="T67" fmla="*/ 31 h 52"/>
                <a:gd name="T68" fmla="*/ 0 w 30"/>
                <a:gd name="T69" fmla="*/ 26 h 52"/>
                <a:gd name="T70" fmla="*/ 0 w 30"/>
                <a:gd name="T71" fmla="*/ 21 h 52"/>
                <a:gd name="T72" fmla="*/ 0 w 30"/>
                <a:gd name="T73" fmla="*/ 19 h 52"/>
                <a:gd name="T74" fmla="*/ 2 w 30"/>
                <a:gd name="T75" fmla="*/ 14 h 52"/>
                <a:gd name="T76" fmla="*/ 2 w 30"/>
                <a:gd name="T77" fmla="*/ 12 h 52"/>
                <a:gd name="T78" fmla="*/ 2 w 30"/>
                <a:gd name="T79" fmla="*/ 9 h 52"/>
                <a:gd name="T80" fmla="*/ 2 w 30"/>
                <a:gd name="T81" fmla="*/ 7 h 52"/>
                <a:gd name="T82" fmla="*/ 4 w 30"/>
                <a:gd name="T83" fmla="*/ 7 h 52"/>
                <a:gd name="T84" fmla="*/ 4 w 30"/>
                <a:gd name="T85" fmla="*/ 5 h 52"/>
                <a:gd name="T86" fmla="*/ 4 w 30"/>
                <a:gd name="T87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52">
                  <a:moveTo>
                    <a:pt x="4" y="2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8" y="9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3" y="19"/>
                  </a:lnTo>
                  <a:lnTo>
                    <a:pt x="26" y="24"/>
                  </a:lnTo>
                  <a:lnTo>
                    <a:pt x="28" y="26"/>
                  </a:lnTo>
                  <a:lnTo>
                    <a:pt x="30" y="28"/>
                  </a:lnTo>
                  <a:lnTo>
                    <a:pt x="30" y="33"/>
                  </a:lnTo>
                  <a:lnTo>
                    <a:pt x="30" y="38"/>
                  </a:lnTo>
                  <a:lnTo>
                    <a:pt x="30" y="40"/>
                  </a:lnTo>
                  <a:lnTo>
                    <a:pt x="28" y="43"/>
                  </a:lnTo>
                  <a:lnTo>
                    <a:pt x="26" y="45"/>
                  </a:lnTo>
                  <a:lnTo>
                    <a:pt x="23" y="48"/>
                  </a:lnTo>
                  <a:lnTo>
                    <a:pt x="23" y="50"/>
                  </a:lnTo>
                  <a:lnTo>
                    <a:pt x="18" y="50"/>
                  </a:lnTo>
                  <a:lnTo>
                    <a:pt x="18" y="52"/>
                  </a:lnTo>
                  <a:lnTo>
                    <a:pt x="16" y="52"/>
                  </a:lnTo>
                  <a:lnTo>
                    <a:pt x="14" y="52"/>
                  </a:lnTo>
                  <a:lnTo>
                    <a:pt x="11" y="52"/>
                  </a:lnTo>
                  <a:lnTo>
                    <a:pt x="9" y="52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1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9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526">
              <a:extLst>
                <a:ext uri="{FF2B5EF4-FFF2-40B4-BE49-F238E27FC236}">
                  <a16:creationId xmlns:a16="http://schemas.microsoft.com/office/drawing/2014/main" id="{9D1880E9-C6C5-EDE7-204D-2E8E2D629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" y="2359"/>
              <a:ext cx="5" cy="7"/>
            </a:xfrm>
            <a:custGeom>
              <a:avLst/>
              <a:gdLst>
                <a:gd name="T0" fmla="*/ 3 w 5"/>
                <a:gd name="T1" fmla="*/ 0 h 7"/>
                <a:gd name="T2" fmla="*/ 3 w 5"/>
                <a:gd name="T3" fmla="*/ 0 h 7"/>
                <a:gd name="T4" fmla="*/ 3 w 5"/>
                <a:gd name="T5" fmla="*/ 0 h 7"/>
                <a:gd name="T6" fmla="*/ 3 w 5"/>
                <a:gd name="T7" fmla="*/ 0 h 7"/>
                <a:gd name="T8" fmla="*/ 3 w 5"/>
                <a:gd name="T9" fmla="*/ 0 h 7"/>
                <a:gd name="T10" fmla="*/ 3 w 5"/>
                <a:gd name="T11" fmla="*/ 0 h 7"/>
                <a:gd name="T12" fmla="*/ 3 w 5"/>
                <a:gd name="T13" fmla="*/ 0 h 7"/>
                <a:gd name="T14" fmla="*/ 3 w 5"/>
                <a:gd name="T15" fmla="*/ 0 h 7"/>
                <a:gd name="T16" fmla="*/ 3 w 5"/>
                <a:gd name="T17" fmla="*/ 2 h 7"/>
                <a:gd name="T18" fmla="*/ 3 w 5"/>
                <a:gd name="T19" fmla="*/ 2 h 7"/>
                <a:gd name="T20" fmla="*/ 3 w 5"/>
                <a:gd name="T21" fmla="*/ 2 h 7"/>
                <a:gd name="T22" fmla="*/ 5 w 5"/>
                <a:gd name="T23" fmla="*/ 2 h 7"/>
                <a:gd name="T24" fmla="*/ 5 w 5"/>
                <a:gd name="T25" fmla="*/ 2 h 7"/>
                <a:gd name="T26" fmla="*/ 5 w 5"/>
                <a:gd name="T27" fmla="*/ 4 h 7"/>
                <a:gd name="T28" fmla="*/ 5 w 5"/>
                <a:gd name="T29" fmla="*/ 4 h 7"/>
                <a:gd name="T30" fmla="*/ 5 w 5"/>
                <a:gd name="T31" fmla="*/ 4 h 7"/>
                <a:gd name="T32" fmla="*/ 5 w 5"/>
                <a:gd name="T33" fmla="*/ 4 h 7"/>
                <a:gd name="T34" fmla="*/ 5 w 5"/>
                <a:gd name="T35" fmla="*/ 4 h 7"/>
                <a:gd name="T36" fmla="*/ 3 w 5"/>
                <a:gd name="T37" fmla="*/ 4 h 7"/>
                <a:gd name="T38" fmla="*/ 3 w 5"/>
                <a:gd name="T39" fmla="*/ 4 h 7"/>
                <a:gd name="T40" fmla="*/ 3 w 5"/>
                <a:gd name="T41" fmla="*/ 7 h 7"/>
                <a:gd name="T42" fmla="*/ 3 w 5"/>
                <a:gd name="T43" fmla="*/ 7 h 7"/>
                <a:gd name="T44" fmla="*/ 3 w 5"/>
                <a:gd name="T45" fmla="*/ 7 h 7"/>
                <a:gd name="T46" fmla="*/ 3 w 5"/>
                <a:gd name="T47" fmla="*/ 7 h 7"/>
                <a:gd name="T48" fmla="*/ 3 w 5"/>
                <a:gd name="T49" fmla="*/ 7 h 7"/>
                <a:gd name="T50" fmla="*/ 3 w 5"/>
                <a:gd name="T51" fmla="*/ 7 h 7"/>
                <a:gd name="T52" fmla="*/ 0 w 5"/>
                <a:gd name="T53" fmla="*/ 7 h 7"/>
                <a:gd name="T54" fmla="*/ 0 w 5"/>
                <a:gd name="T55" fmla="*/ 7 h 7"/>
                <a:gd name="T56" fmla="*/ 0 w 5"/>
                <a:gd name="T57" fmla="*/ 4 h 7"/>
                <a:gd name="T58" fmla="*/ 0 w 5"/>
                <a:gd name="T59" fmla="*/ 4 h 7"/>
                <a:gd name="T60" fmla="*/ 0 w 5"/>
                <a:gd name="T61" fmla="*/ 4 h 7"/>
                <a:gd name="T62" fmla="*/ 0 w 5"/>
                <a:gd name="T63" fmla="*/ 4 h 7"/>
                <a:gd name="T64" fmla="*/ 0 w 5"/>
                <a:gd name="T65" fmla="*/ 4 h 7"/>
                <a:gd name="T66" fmla="*/ 0 w 5"/>
                <a:gd name="T67" fmla="*/ 2 h 7"/>
                <a:gd name="T68" fmla="*/ 0 w 5"/>
                <a:gd name="T69" fmla="*/ 2 h 7"/>
                <a:gd name="T70" fmla="*/ 0 w 5"/>
                <a:gd name="T71" fmla="*/ 2 h 7"/>
                <a:gd name="T72" fmla="*/ 0 w 5"/>
                <a:gd name="T73" fmla="*/ 2 h 7"/>
                <a:gd name="T74" fmla="*/ 3 w 5"/>
                <a:gd name="T75" fmla="*/ 2 h 7"/>
                <a:gd name="T76" fmla="*/ 3 w 5"/>
                <a:gd name="T77" fmla="*/ 0 h 7"/>
                <a:gd name="T78" fmla="*/ 3 w 5"/>
                <a:gd name="T79" fmla="*/ 0 h 7"/>
                <a:gd name="T80" fmla="*/ 3 w 5"/>
                <a:gd name="T81" fmla="*/ 0 h 7"/>
                <a:gd name="T82" fmla="*/ 3 w 5"/>
                <a:gd name="T83" fmla="*/ 0 h 7"/>
                <a:gd name="T84" fmla="*/ 3 w 5"/>
                <a:gd name="T85" fmla="*/ 0 h 7"/>
                <a:gd name="T86" fmla="*/ 3 w 5"/>
                <a:gd name="T8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527">
              <a:extLst>
                <a:ext uri="{FF2B5EF4-FFF2-40B4-BE49-F238E27FC236}">
                  <a16:creationId xmlns:a16="http://schemas.microsoft.com/office/drawing/2014/main" id="{71C09DD3-A1EC-FD85-5E66-08FECAD8B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9" y="1626"/>
              <a:ext cx="3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0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528">
              <a:extLst>
                <a:ext uri="{FF2B5EF4-FFF2-40B4-BE49-F238E27FC236}">
                  <a16:creationId xmlns:a16="http://schemas.microsoft.com/office/drawing/2014/main" id="{0F444D65-7C0C-A495-AAFD-4D8400A0B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16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Freeform 529">
              <a:extLst>
                <a:ext uri="{FF2B5EF4-FFF2-40B4-BE49-F238E27FC236}">
                  <a16:creationId xmlns:a16="http://schemas.microsoft.com/office/drawing/2014/main" id="{66648F15-6E37-EE4F-3DD8-84A15628D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6" y="1576"/>
              <a:ext cx="5" cy="3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0 w 2"/>
                <a:gd name="T5" fmla="*/ 0 h 1"/>
                <a:gd name="T6" fmla="*/ 0 w 2"/>
                <a:gd name="T7" fmla="*/ 0 h 1"/>
                <a:gd name="T8" fmla="*/ 0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1 w 2"/>
                <a:gd name="T15" fmla="*/ 0 h 1"/>
                <a:gd name="T16" fmla="*/ 2 w 2"/>
                <a:gd name="T17" fmla="*/ 0 h 1"/>
                <a:gd name="T18" fmla="*/ 1 w 2"/>
                <a:gd name="T19" fmla="*/ 0 h 1"/>
                <a:gd name="T20" fmla="*/ 1 w 2"/>
                <a:gd name="T21" fmla="*/ 0 h 1"/>
                <a:gd name="T22" fmla="*/ 1 w 2"/>
                <a:gd name="T23" fmla="*/ 0 h 1"/>
                <a:gd name="T24" fmla="*/ 1 w 2"/>
                <a:gd name="T25" fmla="*/ 0 h 1"/>
                <a:gd name="T26" fmla="*/ 1 w 2"/>
                <a:gd name="T27" fmla="*/ 1 h 1"/>
                <a:gd name="T28" fmla="*/ 1 w 2"/>
                <a:gd name="T29" fmla="*/ 1 h 1"/>
                <a:gd name="T30" fmla="*/ 1 w 2"/>
                <a:gd name="T31" fmla="*/ 1 h 1"/>
                <a:gd name="T32" fmla="*/ 1 w 2"/>
                <a:gd name="T33" fmla="*/ 1 h 1"/>
                <a:gd name="T34" fmla="*/ 0 w 2"/>
                <a:gd name="T35" fmla="*/ 1 h 1"/>
                <a:gd name="T36" fmla="*/ 0 w 2"/>
                <a:gd name="T37" fmla="*/ 1 h 1"/>
                <a:gd name="T38" fmla="*/ 0 w 2"/>
                <a:gd name="T39" fmla="*/ 1 h 1"/>
                <a:gd name="T40" fmla="*/ 0 w 2"/>
                <a:gd name="T41" fmla="*/ 1 h 1"/>
                <a:gd name="T42" fmla="*/ 0 w 2"/>
                <a:gd name="T4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530">
              <a:extLst>
                <a:ext uri="{FF2B5EF4-FFF2-40B4-BE49-F238E27FC236}">
                  <a16:creationId xmlns:a16="http://schemas.microsoft.com/office/drawing/2014/main" id="{CEBA2F33-2ABA-5095-EBB7-1E43249DA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1591"/>
              <a:ext cx="2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2 w 2"/>
                <a:gd name="T5" fmla="*/ 2 w 2"/>
                <a:gd name="T6" fmla="*/ 2 w 2"/>
                <a:gd name="T7" fmla="*/ 2 w 2"/>
                <a:gd name="T8" fmla="*/ 2 w 2"/>
                <a:gd name="T9" fmla="*/ 2 w 2"/>
                <a:gd name="T10" fmla="*/ 2 w 2"/>
                <a:gd name="T11" fmla="*/ 2 w 2"/>
                <a:gd name="T1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531">
              <a:extLst>
                <a:ext uri="{FF2B5EF4-FFF2-40B4-BE49-F238E27FC236}">
                  <a16:creationId xmlns:a16="http://schemas.microsoft.com/office/drawing/2014/main" id="{65F617F0-C7BF-E239-85AD-28484BBD0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31"/>
              <a:ext cx="2" cy="2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2 h 2"/>
                <a:gd name="T22" fmla="*/ 2 w 2"/>
                <a:gd name="T23" fmla="*/ 2 h 2"/>
                <a:gd name="T24" fmla="*/ 2 w 2"/>
                <a:gd name="T25" fmla="*/ 2 h 2"/>
                <a:gd name="T26" fmla="*/ 2 w 2"/>
                <a:gd name="T27" fmla="*/ 2 h 2"/>
                <a:gd name="T28" fmla="*/ 2 w 2"/>
                <a:gd name="T29" fmla="*/ 2 h 2"/>
                <a:gd name="T30" fmla="*/ 2 w 2"/>
                <a:gd name="T31" fmla="*/ 2 h 2"/>
                <a:gd name="T32" fmla="*/ 2 w 2"/>
                <a:gd name="T33" fmla="*/ 2 h 2"/>
                <a:gd name="T34" fmla="*/ 2 w 2"/>
                <a:gd name="T35" fmla="*/ 2 h 2"/>
                <a:gd name="T36" fmla="*/ 2 w 2"/>
                <a:gd name="T37" fmla="*/ 2 h 2"/>
                <a:gd name="T38" fmla="*/ 2 w 2"/>
                <a:gd name="T39" fmla="*/ 2 h 2"/>
                <a:gd name="T40" fmla="*/ 2 w 2"/>
                <a:gd name="T41" fmla="*/ 2 h 2"/>
                <a:gd name="T42" fmla="*/ 0 w 2"/>
                <a:gd name="T43" fmla="*/ 2 h 2"/>
                <a:gd name="T44" fmla="*/ 2 w 2"/>
                <a:gd name="T4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532">
              <a:extLst>
                <a:ext uri="{FF2B5EF4-FFF2-40B4-BE49-F238E27FC236}">
                  <a16:creationId xmlns:a16="http://schemas.microsoft.com/office/drawing/2014/main" id="{431DD5AE-2D00-58BF-8EE5-DAEB28B44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1629"/>
              <a:ext cx="5" cy="9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3 h 4"/>
                <a:gd name="T4" fmla="*/ 0 w 2"/>
                <a:gd name="T5" fmla="*/ 3 h 4"/>
                <a:gd name="T6" fmla="*/ 0 w 2"/>
                <a:gd name="T7" fmla="*/ 3 h 4"/>
                <a:gd name="T8" fmla="*/ 1 w 2"/>
                <a:gd name="T9" fmla="*/ 3 h 4"/>
                <a:gd name="T10" fmla="*/ 1 w 2"/>
                <a:gd name="T11" fmla="*/ 3 h 4"/>
                <a:gd name="T12" fmla="*/ 0 w 2"/>
                <a:gd name="T13" fmla="*/ 3 h 4"/>
                <a:gd name="T14" fmla="*/ 0 w 2"/>
                <a:gd name="T15" fmla="*/ 2 h 4"/>
                <a:gd name="T16" fmla="*/ 0 w 2"/>
                <a:gd name="T17" fmla="*/ 2 h 4"/>
                <a:gd name="T18" fmla="*/ 0 w 2"/>
                <a:gd name="T19" fmla="*/ 2 h 4"/>
                <a:gd name="T20" fmla="*/ 1 w 2"/>
                <a:gd name="T21" fmla="*/ 2 h 4"/>
                <a:gd name="T22" fmla="*/ 1 w 2"/>
                <a:gd name="T23" fmla="*/ 2 h 4"/>
                <a:gd name="T24" fmla="*/ 1 w 2"/>
                <a:gd name="T25" fmla="*/ 2 h 4"/>
                <a:gd name="T26" fmla="*/ 1 w 2"/>
                <a:gd name="T27" fmla="*/ 1 h 4"/>
                <a:gd name="T28" fmla="*/ 1 w 2"/>
                <a:gd name="T29" fmla="*/ 1 h 4"/>
                <a:gd name="T30" fmla="*/ 1 w 2"/>
                <a:gd name="T31" fmla="*/ 1 h 4"/>
                <a:gd name="T32" fmla="*/ 1 w 2"/>
                <a:gd name="T33" fmla="*/ 1 h 4"/>
                <a:gd name="T34" fmla="*/ 1 w 2"/>
                <a:gd name="T35" fmla="*/ 1 h 4"/>
                <a:gd name="T36" fmla="*/ 1 w 2"/>
                <a:gd name="T37" fmla="*/ 1 h 4"/>
                <a:gd name="T38" fmla="*/ 1 w 2"/>
                <a:gd name="T39" fmla="*/ 0 h 4"/>
                <a:gd name="T40" fmla="*/ 1 w 2"/>
                <a:gd name="T41" fmla="*/ 0 h 4"/>
                <a:gd name="T42" fmla="*/ 2 w 2"/>
                <a:gd name="T43" fmla="*/ 0 h 4"/>
                <a:gd name="T44" fmla="*/ 2 w 2"/>
                <a:gd name="T45" fmla="*/ 0 h 4"/>
                <a:gd name="T46" fmla="*/ 2 w 2"/>
                <a:gd name="T47" fmla="*/ 0 h 4"/>
                <a:gd name="T48" fmla="*/ 2 w 2"/>
                <a:gd name="T49" fmla="*/ 0 h 4"/>
                <a:gd name="T50" fmla="*/ 2 w 2"/>
                <a:gd name="T51" fmla="*/ 1 h 4"/>
                <a:gd name="T52" fmla="*/ 2 w 2"/>
                <a:gd name="T53" fmla="*/ 1 h 4"/>
                <a:gd name="T54" fmla="*/ 2 w 2"/>
                <a:gd name="T55" fmla="*/ 1 h 4"/>
                <a:gd name="T56" fmla="*/ 2 w 2"/>
                <a:gd name="T57" fmla="*/ 1 h 4"/>
                <a:gd name="T58" fmla="*/ 2 w 2"/>
                <a:gd name="T59" fmla="*/ 1 h 4"/>
                <a:gd name="T60" fmla="*/ 1 w 2"/>
                <a:gd name="T61" fmla="*/ 2 h 4"/>
                <a:gd name="T62" fmla="*/ 1 w 2"/>
                <a:gd name="T63" fmla="*/ 2 h 4"/>
                <a:gd name="T64" fmla="*/ 1 w 2"/>
                <a:gd name="T65" fmla="*/ 2 h 4"/>
                <a:gd name="T66" fmla="*/ 1 w 2"/>
                <a:gd name="T67" fmla="*/ 2 h 4"/>
                <a:gd name="T68" fmla="*/ 1 w 2"/>
                <a:gd name="T69" fmla="*/ 2 h 4"/>
                <a:gd name="T70" fmla="*/ 1 w 2"/>
                <a:gd name="T71" fmla="*/ 2 h 4"/>
                <a:gd name="T72" fmla="*/ 1 w 2"/>
                <a:gd name="T73" fmla="*/ 3 h 4"/>
                <a:gd name="T74" fmla="*/ 1 w 2"/>
                <a:gd name="T75" fmla="*/ 3 h 4"/>
                <a:gd name="T76" fmla="*/ 1 w 2"/>
                <a:gd name="T77" fmla="*/ 3 h 4"/>
                <a:gd name="T78" fmla="*/ 1 w 2"/>
                <a:gd name="T79" fmla="*/ 3 h 4"/>
                <a:gd name="T80" fmla="*/ 1 w 2"/>
                <a:gd name="T81" fmla="*/ 3 h 4"/>
                <a:gd name="T82" fmla="*/ 1 w 2"/>
                <a:gd name="T83" fmla="*/ 3 h 4"/>
                <a:gd name="T84" fmla="*/ 1 w 2"/>
                <a:gd name="T85" fmla="*/ 4 h 4"/>
                <a:gd name="T86" fmla="*/ 1 w 2"/>
                <a:gd name="T87" fmla="*/ 4 h 4"/>
                <a:gd name="T88" fmla="*/ 1 w 2"/>
                <a:gd name="T89" fmla="*/ 4 h 4"/>
                <a:gd name="T90" fmla="*/ 1 w 2"/>
                <a:gd name="T91" fmla="*/ 4 h 4"/>
                <a:gd name="T92" fmla="*/ 0 w 2"/>
                <a:gd name="T93" fmla="*/ 4 h 4"/>
                <a:gd name="T94" fmla="*/ 0 w 2"/>
                <a:gd name="T95" fmla="*/ 4 h 4"/>
                <a:gd name="T96" fmla="*/ 0 w 2"/>
                <a:gd name="T97" fmla="*/ 4 h 4"/>
                <a:gd name="T98" fmla="*/ 0 w 2"/>
                <a:gd name="T99" fmla="*/ 4 h 4"/>
                <a:gd name="T100" fmla="*/ 0 w 2"/>
                <a:gd name="T101" fmla="*/ 4 h 4"/>
                <a:gd name="T102" fmla="*/ 0 w 2"/>
                <a:gd name="T103" fmla="*/ 3 h 4"/>
                <a:gd name="T104" fmla="*/ 0 w 2"/>
                <a:gd name="T10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533">
              <a:extLst>
                <a:ext uri="{FF2B5EF4-FFF2-40B4-BE49-F238E27FC236}">
                  <a16:creationId xmlns:a16="http://schemas.microsoft.com/office/drawing/2014/main" id="{AF38691D-1A01-0739-41D3-51C18D615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" y="1633"/>
              <a:ext cx="2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2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534">
              <a:extLst>
                <a:ext uri="{FF2B5EF4-FFF2-40B4-BE49-F238E27FC236}">
                  <a16:creationId xmlns:a16="http://schemas.microsoft.com/office/drawing/2014/main" id="{598C6437-9161-E1EC-8F39-F31D36963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" y="1631"/>
              <a:ext cx="1" cy="1"/>
            </a:xfrm>
            <a:prstGeom prst="rect">
              <a:avLst/>
            </a:pr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Rectangle 535">
              <a:extLst>
                <a:ext uri="{FF2B5EF4-FFF2-40B4-BE49-F238E27FC236}">
                  <a16:creationId xmlns:a16="http://schemas.microsoft.com/office/drawing/2014/main" id="{DC664BC4-7F66-8E3E-4BC9-422F3A14D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" y="1631"/>
              <a:ext cx="1" cy="1"/>
            </a:xfrm>
            <a:prstGeom prst="rect">
              <a:avLst/>
            </a:pr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Rectangle 536">
              <a:extLst>
                <a:ext uri="{FF2B5EF4-FFF2-40B4-BE49-F238E27FC236}">
                  <a16:creationId xmlns:a16="http://schemas.microsoft.com/office/drawing/2014/main" id="{25A30023-4CAD-46E2-4785-28D0BEB41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" y="1631"/>
              <a:ext cx="1" cy="1"/>
            </a:xfrm>
            <a:prstGeom prst="rect">
              <a:avLst/>
            </a:pr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Rectangle 537">
              <a:extLst>
                <a:ext uri="{FF2B5EF4-FFF2-40B4-BE49-F238E27FC236}">
                  <a16:creationId xmlns:a16="http://schemas.microsoft.com/office/drawing/2014/main" id="{6DFA0101-288A-C0CB-40D8-8EFC2B598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" y="1626"/>
              <a:ext cx="1" cy="1"/>
            </a:xfrm>
            <a:prstGeom prst="rect">
              <a:avLst/>
            </a:pr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538">
              <a:extLst>
                <a:ext uri="{FF2B5EF4-FFF2-40B4-BE49-F238E27FC236}">
                  <a16:creationId xmlns:a16="http://schemas.microsoft.com/office/drawing/2014/main" id="{24521673-CF86-59D6-A524-ABD699A38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" y="1624"/>
              <a:ext cx="0" cy="2"/>
            </a:xfrm>
            <a:custGeom>
              <a:avLst/>
              <a:gdLst>
                <a:gd name="T0" fmla="*/ 0 h 2"/>
                <a:gd name="T1" fmla="*/ 0 h 2"/>
                <a:gd name="T2" fmla="*/ 0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539">
              <a:extLst>
                <a:ext uri="{FF2B5EF4-FFF2-40B4-BE49-F238E27FC236}">
                  <a16:creationId xmlns:a16="http://schemas.microsoft.com/office/drawing/2014/main" id="{E9E8926E-10C3-61AB-E40C-02335A004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1614"/>
              <a:ext cx="3" cy="0"/>
            </a:xfrm>
            <a:custGeom>
              <a:avLst/>
              <a:gdLst>
                <a:gd name="T0" fmla="*/ 0 w 3"/>
                <a:gd name="T1" fmla="*/ 0 w 3"/>
                <a:gd name="T2" fmla="*/ 3 w 3"/>
                <a:gd name="T3" fmla="*/ 3 w 3"/>
                <a:gd name="T4" fmla="*/ 3 w 3"/>
                <a:gd name="T5" fmla="*/ 3 w 3"/>
                <a:gd name="T6" fmla="*/ 3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540">
              <a:extLst>
                <a:ext uri="{FF2B5EF4-FFF2-40B4-BE49-F238E27FC236}">
                  <a16:creationId xmlns:a16="http://schemas.microsoft.com/office/drawing/2014/main" id="{1CFE59F5-3AB5-7697-1BA4-289BB6A23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10"/>
              <a:ext cx="2" cy="4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0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0 h 2"/>
                <a:gd name="T18" fmla="*/ 0 w 1"/>
                <a:gd name="T19" fmla="*/ 0 h 2"/>
                <a:gd name="T20" fmla="*/ 0 w 1"/>
                <a:gd name="T21" fmla="*/ 0 h 2"/>
                <a:gd name="T22" fmla="*/ 0 w 1"/>
                <a:gd name="T23" fmla="*/ 0 h 2"/>
                <a:gd name="T24" fmla="*/ 0 w 1"/>
                <a:gd name="T25" fmla="*/ 0 h 2"/>
                <a:gd name="T26" fmla="*/ 0 w 1"/>
                <a:gd name="T27" fmla="*/ 0 h 2"/>
                <a:gd name="T28" fmla="*/ 0 w 1"/>
                <a:gd name="T29" fmla="*/ 0 h 2"/>
                <a:gd name="T30" fmla="*/ 0 w 1"/>
                <a:gd name="T31" fmla="*/ 0 h 2"/>
                <a:gd name="T32" fmla="*/ 0 w 1"/>
                <a:gd name="T33" fmla="*/ 0 h 2"/>
                <a:gd name="T34" fmla="*/ 0 w 1"/>
                <a:gd name="T35" fmla="*/ 0 h 2"/>
                <a:gd name="T36" fmla="*/ 1 w 1"/>
                <a:gd name="T37" fmla="*/ 0 h 2"/>
                <a:gd name="T38" fmla="*/ 1 w 1"/>
                <a:gd name="T39" fmla="*/ 1 h 2"/>
                <a:gd name="T40" fmla="*/ 1 w 1"/>
                <a:gd name="T41" fmla="*/ 1 h 2"/>
                <a:gd name="T42" fmla="*/ 1 w 1"/>
                <a:gd name="T43" fmla="*/ 1 h 2"/>
                <a:gd name="T44" fmla="*/ 1 w 1"/>
                <a:gd name="T45" fmla="*/ 1 h 2"/>
                <a:gd name="T46" fmla="*/ 1 w 1"/>
                <a:gd name="T47" fmla="*/ 1 h 2"/>
                <a:gd name="T48" fmla="*/ 1 w 1"/>
                <a:gd name="T49" fmla="*/ 1 h 2"/>
                <a:gd name="T50" fmla="*/ 1 w 1"/>
                <a:gd name="T51" fmla="*/ 1 h 2"/>
                <a:gd name="T52" fmla="*/ 1 w 1"/>
                <a:gd name="T53" fmla="*/ 1 h 2"/>
                <a:gd name="T54" fmla="*/ 1 w 1"/>
                <a:gd name="T55" fmla="*/ 2 h 2"/>
                <a:gd name="T56" fmla="*/ 1 w 1"/>
                <a:gd name="T57" fmla="*/ 2 h 2"/>
                <a:gd name="T58" fmla="*/ 1 w 1"/>
                <a:gd name="T59" fmla="*/ 2 h 2"/>
                <a:gd name="T60" fmla="*/ 0 w 1"/>
                <a:gd name="T61" fmla="*/ 2 h 2"/>
                <a:gd name="T62" fmla="*/ 0 w 1"/>
                <a:gd name="T63" fmla="*/ 2 h 2"/>
                <a:gd name="T64" fmla="*/ 0 w 1"/>
                <a:gd name="T65" fmla="*/ 2 h 2"/>
                <a:gd name="T66" fmla="*/ 0 w 1"/>
                <a:gd name="T67" fmla="*/ 2 h 2"/>
                <a:gd name="T68" fmla="*/ 0 w 1"/>
                <a:gd name="T6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541">
              <a:extLst>
                <a:ext uri="{FF2B5EF4-FFF2-40B4-BE49-F238E27FC236}">
                  <a16:creationId xmlns:a16="http://schemas.microsoft.com/office/drawing/2014/main" id="{944318A8-8FD6-F5CE-22DA-5756B836A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542">
              <a:extLst>
                <a:ext uri="{FF2B5EF4-FFF2-40B4-BE49-F238E27FC236}">
                  <a16:creationId xmlns:a16="http://schemas.microsoft.com/office/drawing/2014/main" id="{9B522F8A-5741-DAD1-7DCC-DEEDDDC22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" y="1612"/>
              <a:ext cx="2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Freeform 543">
              <a:extLst>
                <a:ext uri="{FF2B5EF4-FFF2-40B4-BE49-F238E27FC236}">
                  <a16:creationId xmlns:a16="http://schemas.microsoft.com/office/drawing/2014/main" id="{28B7170F-D62B-FE82-25E6-E066D4C6E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" y="1610"/>
              <a:ext cx="2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544">
              <a:extLst>
                <a:ext uri="{FF2B5EF4-FFF2-40B4-BE49-F238E27FC236}">
                  <a16:creationId xmlns:a16="http://schemas.microsoft.com/office/drawing/2014/main" id="{F6D2024F-8155-07F6-24D9-DBC27D8EB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1698"/>
              <a:ext cx="50" cy="38"/>
            </a:xfrm>
            <a:custGeom>
              <a:avLst/>
              <a:gdLst>
                <a:gd name="T0" fmla="*/ 0 w 21"/>
                <a:gd name="T1" fmla="*/ 3 h 16"/>
                <a:gd name="T2" fmla="*/ 0 w 21"/>
                <a:gd name="T3" fmla="*/ 4 h 16"/>
                <a:gd name="T4" fmla="*/ 1 w 21"/>
                <a:gd name="T5" fmla="*/ 5 h 16"/>
                <a:gd name="T6" fmla="*/ 2 w 21"/>
                <a:gd name="T7" fmla="*/ 5 h 16"/>
                <a:gd name="T8" fmla="*/ 4 w 21"/>
                <a:gd name="T9" fmla="*/ 6 h 16"/>
                <a:gd name="T10" fmla="*/ 4 w 21"/>
                <a:gd name="T11" fmla="*/ 7 h 16"/>
                <a:gd name="T12" fmla="*/ 5 w 21"/>
                <a:gd name="T13" fmla="*/ 7 h 16"/>
                <a:gd name="T14" fmla="*/ 6 w 21"/>
                <a:gd name="T15" fmla="*/ 8 h 16"/>
                <a:gd name="T16" fmla="*/ 7 w 21"/>
                <a:gd name="T17" fmla="*/ 9 h 16"/>
                <a:gd name="T18" fmla="*/ 8 w 21"/>
                <a:gd name="T19" fmla="*/ 10 h 16"/>
                <a:gd name="T20" fmla="*/ 9 w 21"/>
                <a:gd name="T21" fmla="*/ 11 h 16"/>
                <a:gd name="T22" fmla="*/ 9 w 21"/>
                <a:gd name="T23" fmla="*/ 12 h 16"/>
                <a:gd name="T24" fmla="*/ 11 w 21"/>
                <a:gd name="T25" fmla="*/ 12 h 16"/>
                <a:gd name="T26" fmla="*/ 12 w 21"/>
                <a:gd name="T27" fmla="*/ 11 h 16"/>
                <a:gd name="T28" fmla="*/ 13 w 21"/>
                <a:gd name="T29" fmla="*/ 11 h 16"/>
                <a:gd name="T30" fmla="*/ 12 w 21"/>
                <a:gd name="T31" fmla="*/ 12 h 16"/>
                <a:gd name="T32" fmla="*/ 13 w 21"/>
                <a:gd name="T33" fmla="*/ 13 h 16"/>
                <a:gd name="T34" fmla="*/ 14 w 21"/>
                <a:gd name="T35" fmla="*/ 14 h 16"/>
                <a:gd name="T36" fmla="*/ 16 w 21"/>
                <a:gd name="T37" fmla="*/ 15 h 16"/>
                <a:gd name="T38" fmla="*/ 17 w 21"/>
                <a:gd name="T39" fmla="*/ 16 h 16"/>
                <a:gd name="T40" fmla="*/ 18 w 21"/>
                <a:gd name="T41" fmla="*/ 15 h 16"/>
                <a:gd name="T42" fmla="*/ 18 w 21"/>
                <a:gd name="T43" fmla="*/ 14 h 16"/>
                <a:gd name="T44" fmla="*/ 18 w 21"/>
                <a:gd name="T45" fmla="*/ 13 h 16"/>
                <a:gd name="T46" fmla="*/ 18 w 21"/>
                <a:gd name="T47" fmla="*/ 12 h 16"/>
                <a:gd name="T48" fmla="*/ 19 w 21"/>
                <a:gd name="T49" fmla="*/ 11 h 16"/>
                <a:gd name="T50" fmla="*/ 20 w 21"/>
                <a:gd name="T51" fmla="*/ 10 h 16"/>
                <a:gd name="T52" fmla="*/ 21 w 21"/>
                <a:gd name="T53" fmla="*/ 9 h 16"/>
                <a:gd name="T54" fmla="*/ 21 w 21"/>
                <a:gd name="T55" fmla="*/ 8 h 16"/>
                <a:gd name="T56" fmla="*/ 20 w 21"/>
                <a:gd name="T57" fmla="*/ 8 h 16"/>
                <a:gd name="T58" fmla="*/ 20 w 21"/>
                <a:gd name="T59" fmla="*/ 7 h 16"/>
                <a:gd name="T60" fmla="*/ 19 w 21"/>
                <a:gd name="T61" fmla="*/ 6 h 16"/>
                <a:gd name="T62" fmla="*/ 18 w 21"/>
                <a:gd name="T63" fmla="*/ 6 h 16"/>
                <a:gd name="T64" fmla="*/ 18 w 21"/>
                <a:gd name="T65" fmla="*/ 5 h 16"/>
                <a:gd name="T66" fmla="*/ 18 w 21"/>
                <a:gd name="T67" fmla="*/ 4 h 16"/>
                <a:gd name="T68" fmla="*/ 18 w 21"/>
                <a:gd name="T69" fmla="*/ 3 h 16"/>
                <a:gd name="T70" fmla="*/ 17 w 21"/>
                <a:gd name="T71" fmla="*/ 2 h 16"/>
                <a:gd name="T72" fmla="*/ 16 w 21"/>
                <a:gd name="T73" fmla="*/ 2 h 16"/>
                <a:gd name="T74" fmla="*/ 15 w 21"/>
                <a:gd name="T75" fmla="*/ 1 h 16"/>
                <a:gd name="T76" fmla="*/ 14 w 21"/>
                <a:gd name="T77" fmla="*/ 0 h 16"/>
                <a:gd name="T78" fmla="*/ 14 w 21"/>
                <a:gd name="T79" fmla="*/ 1 h 16"/>
                <a:gd name="T80" fmla="*/ 13 w 21"/>
                <a:gd name="T81" fmla="*/ 0 h 16"/>
                <a:gd name="T82" fmla="*/ 12 w 21"/>
                <a:gd name="T83" fmla="*/ 0 h 16"/>
                <a:gd name="T84" fmla="*/ 11 w 21"/>
                <a:gd name="T85" fmla="*/ 0 h 16"/>
                <a:gd name="T86" fmla="*/ 10 w 21"/>
                <a:gd name="T87" fmla="*/ 1 h 16"/>
                <a:gd name="T88" fmla="*/ 9 w 21"/>
                <a:gd name="T89" fmla="*/ 2 h 16"/>
                <a:gd name="T90" fmla="*/ 7 w 21"/>
                <a:gd name="T91" fmla="*/ 1 h 16"/>
                <a:gd name="T92" fmla="*/ 6 w 21"/>
                <a:gd name="T93" fmla="*/ 2 h 16"/>
                <a:gd name="T94" fmla="*/ 5 w 21"/>
                <a:gd name="T95" fmla="*/ 1 h 16"/>
                <a:gd name="T96" fmla="*/ 4 w 21"/>
                <a:gd name="T97" fmla="*/ 0 h 16"/>
                <a:gd name="T98" fmla="*/ 3 w 21"/>
                <a:gd name="T99" fmla="*/ 1 h 16"/>
                <a:gd name="T100" fmla="*/ 1 w 21"/>
                <a:gd name="T10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" h="16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8"/>
                    <a:pt x="5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3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7" y="14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8"/>
                    <a:pt x="21" y="8"/>
                  </a:cubicBezTo>
                  <a:cubicBezTo>
                    <a:pt x="21" y="9"/>
                    <a:pt x="21" y="8"/>
                    <a:pt x="21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545">
              <a:extLst>
                <a:ext uri="{FF2B5EF4-FFF2-40B4-BE49-F238E27FC236}">
                  <a16:creationId xmlns:a16="http://schemas.microsoft.com/office/drawing/2014/main" id="{6F6124E3-7CC6-D9A0-BAD6-B1AF9F39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" y="1854"/>
              <a:ext cx="15" cy="31"/>
            </a:xfrm>
            <a:custGeom>
              <a:avLst/>
              <a:gdLst>
                <a:gd name="T0" fmla="*/ 4 w 6"/>
                <a:gd name="T1" fmla="*/ 13 h 13"/>
                <a:gd name="T2" fmla="*/ 5 w 6"/>
                <a:gd name="T3" fmla="*/ 11 h 13"/>
                <a:gd name="T4" fmla="*/ 5 w 6"/>
                <a:gd name="T5" fmla="*/ 10 h 13"/>
                <a:gd name="T6" fmla="*/ 5 w 6"/>
                <a:gd name="T7" fmla="*/ 9 h 13"/>
                <a:gd name="T8" fmla="*/ 5 w 6"/>
                <a:gd name="T9" fmla="*/ 8 h 13"/>
                <a:gd name="T10" fmla="*/ 6 w 6"/>
                <a:gd name="T11" fmla="*/ 7 h 13"/>
                <a:gd name="T12" fmla="*/ 6 w 6"/>
                <a:gd name="T13" fmla="*/ 6 h 13"/>
                <a:gd name="T14" fmla="*/ 5 w 6"/>
                <a:gd name="T15" fmla="*/ 4 h 13"/>
                <a:gd name="T16" fmla="*/ 5 w 6"/>
                <a:gd name="T17" fmla="*/ 4 h 13"/>
                <a:gd name="T18" fmla="*/ 5 w 6"/>
                <a:gd name="T19" fmla="*/ 3 h 13"/>
                <a:gd name="T20" fmla="*/ 5 w 6"/>
                <a:gd name="T21" fmla="*/ 1 h 13"/>
                <a:gd name="T22" fmla="*/ 5 w 6"/>
                <a:gd name="T23" fmla="*/ 0 h 13"/>
                <a:gd name="T24" fmla="*/ 4 w 6"/>
                <a:gd name="T25" fmla="*/ 1 h 13"/>
                <a:gd name="T26" fmla="*/ 4 w 6"/>
                <a:gd name="T27" fmla="*/ 2 h 13"/>
                <a:gd name="T28" fmla="*/ 4 w 6"/>
                <a:gd name="T29" fmla="*/ 3 h 13"/>
                <a:gd name="T30" fmla="*/ 3 w 6"/>
                <a:gd name="T31" fmla="*/ 2 h 13"/>
                <a:gd name="T32" fmla="*/ 2 w 6"/>
                <a:gd name="T33" fmla="*/ 3 h 13"/>
                <a:gd name="T34" fmla="*/ 1 w 6"/>
                <a:gd name="T35" fmla="*/ 3 h 13"/>
                <a:gd name="T36" fmla="*/ 0 w 6"/>
                <a:gd name="T37" fmla="*/ 4 h 13"/>
                <a:gd name="T38" fmla="*/ 0 w 6"/>
                <a:gd name="T39" fmla="*/ 5 h 13"/>
                <a:gd name="T40" fmla="*/ 0 w 6"/>
                <a:gd name="T41" fmla="*/ 6 h 13"/>
                <a:gd name="T42" fmla="*/ 0 w 6"/>
                <a:gd name="T43" fmla="*/ 6 h 13"/>
                <a:gd name="T44" fmla="*/ 0 w 6"/>
                <a:gd name="T45" fmla="*/ 7 h 13"/>
                <a:gd name="T46" fmla="*/ 1 w 6"/>
                <a:gd name="T47" fmla="*/ 8 h 13"/>
                <a:gd name="T48" fmla="*/ 0 w 6"/>
                <a:gd name="T49" fmla="*/ 9 h 13"/>
                <a:gd name="T50" fmla="*/ 1 w 6"/>
                <a:gd name="T51" fmla="*/ 9 h 13"/>
                <a:gd name="T52" fmla="*/ 0 w 6"/>
                <a:gd name="T53" fmla="*/ 10 h 13"/>
                <a:gd name="T54" fmla="*/ 0 w 6"/>
                <a:gd name="T55" fmla="*/ 11 h 13"/>
                <a:gd name="T56" fmla="*/ 1 w 6"/>
                <a:gd name="T57" fmla="*/ 11 h 13"/>
                <a:gd name="T58" fmla="*/ 1 w 6"/>
                <a:gd name="T59" fmla="*/ 11 h 13"/>
                <a:gd name="T60" fmla="*/ 1 w 6"/>
                <a:gd name="T61" fmla="*/ 12 h 13"/>
                <a:gd name="T62" fmla="*/ 2 w 6"/>
                <a:gd name="T63" fmla="*/ 12 h 13"/>
                <a:gd name="T64" fmla="*/ 3 w 6"/>
                <a:gd name="T6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" h="13">
                  <a:moveTo>
                    <a:pt x="3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6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546">
              <a:extLst>
                <a:ext uri="{FF2B5EF4-FFF2-40B4-BE49-F238E27FC236}">
                  <a16:creationId xmlns:a16="http://schemas.microsoft.com/office/drawing/2014/main" id="{1460DAB1-0857-9379-368C-ECA73303D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1888"/>
              <a:ext cx="24" cy="45"/>
            </a:xfrm>
            <a:custGeom>
              <a:avLst/>
              <a:gdLst>
                <a:gd name="T0" fmla="*/ 9 w 10"/>
                <a:gd name="T1" fmla="*/ 9 h 19"/>
                <a:gd name="T2" fmla="*/ 10 w 10"/>
                <a:gd name="T3" fmla="*/ 8 h 19"/>
                <a:gd name="T4" fmla="*/ 10 w 10"/>
                <a:gd name="T5" fmla="*/ 6 h 19"/>
                <a:gd name="T6" fmla="*/ 10 w 10"/>
                <a:gd name="T7" fmla="*/ 6 h 19"/>
                <a:gd name="T8" fmla="*/ 10 w 10"/>
                <a:gd name="T9" fmla="*/ 5 h 19"/>
                <a:gd name="T10" fmla="*/ 9 w 10"/>
                <a:gd name="T11" fmla="*/ 4 h 19"/>
                <a:gd name="T12" fmla="*/ 9 w 10"/>
                <a:gd name="T13" fmla="*/ 3 h 19"/>
                <a:gd name="T14" fmla="*/ 9 w 10"/>
                <a:gd name="T15" fmla="*/ 3 h 19"/>
                <a:gd name="T16" fmla="*/ 9 w 10"/>
                <a:gd name="T17" fmla="*/ 2 h 19"/>
                <a:gd name="T18" fmla="*/ 8 w 10"/>
                <a:gd name="T19" fmla="*/ 1 h 19"/>
                <a:gd name="T20" fmla="*/ 8 w 10"/>
                <a:gd name="T21" fmla="*/ 1 h 19"/>
                <a:gd name="T22" fmla="*/ 7 w 10"/>
                <a:gd name="T23" fmla="*/ 1 h 19"/>
                <a:gd name="T24" fmla="*/ 6 w 10"/>
                <a:gd name="T25" fmla="*/ 0 h 19"/>
                <a:gd name="T26" fmla="*/ 6 w 10"/>
                <a:gd name="T27" fmla="*/ 1 h 19"/>
                <a:gd name="T28" fmla="*/ 5 w 10"/>
                <a:gd name="T29" fmla="*/ 1 h 19"/>
                <a:gd name="T30" fmla="*/ 4 w 10"/>
                <a:gd name="T31" fmla="*/ 2 h 19"/>
                <a:gd name="T32" fmla="*/ 4 w 10"/>
                <a:gd name="T33" fmla="*/ 3 h 19"/>
                <a:gd name="T34" fmla="*/ 3 w 10"/>
                <a:gd name="T35" fmla="*/ 3 h 19"/>
                <a:gd name="T36" fmla="*/ 2 w 10"/>
                <a:gd name="T37" fmla="*/ 3 h 19"/>
                <a:gd name="T38" fmla="*/ 1 w 10"/>
                <a:gd name="T39" fmla="*/ 3 h 19"/>
                <a:gd name="T40" fmla="*/ 1 w 10"/>
                <a:gd name="T41" fmla="*/ 3 h 19"/>
                <a:gd name="T42" fmla="*/ 0 w 10"/>
                <a:gd name="T43" fmla="*/ 3 h 19"/>
                <a:gd name="T44" fmla="*/ 0 w 10"/>
                <a:gd name="T45" fmla="*/ 4 h 19"/>
                <a:gd name="T46" fmla="*/ 0 w 10"/>
                <a:gd name="T47" fmla="*/ 5 h 19"/>
                <a:gd name="T48" fmla="*/ 1 w 10"/>
                <a:gd name="T49" fmla="*/ 6 h 19"/>
                <a:gd name="T50" fmla="*/ 1 w 10"/>
                <a:gd name="T51" fmla="*/ 7 h 19"/>
                <a:gd name="T52" fmla="*/ 1 w 10"/>
                <a:gd name="T53" fmla="*/ 8 h 19"/>
                <a:gd name="T54" fmla="*/ 1 w 10"/>
                <a:gd name="T55" fmla="*/ 10 h 19"/>
                <a:gd name="T56" fmla="*/ 1 w 10"/>
                <a:gd name="T57" fmla="*/ 10 h 19"/>
                <a:gd name="T58" fmla="*/ 1 w 10"/>
                <a:gd name="T59" fmla="*/ 12 h 19"/>
                <a:gd name="T60" fmla="*/ 2 w 10"/>
                <a:gd name="T61" fmla="*/ 12 h 19"/>
                <a:gd name="T62" fmla="*/ 2 w 10"/>
                <a:gd name="T63" fmla="*/ 13 h 19"/>
                <a:gd name="T64" fmla="*/ 1 w 10"/>
                <a:gd name="T65" fmla="*/ 14 h 19"/>
                <a:gd name="T66" fmla="*/ 1 w 10"/>
                <a:gd name="T67" fmla="*/ 15 h 19"/>
                <a:gd name="T68" fmla="*/ 1 w 10"/>
                <a:gd name="T69" fmla="*/ 16 h 19"/>
                <a:gd name="T70" fmla="*/ 1 w 10"/>
                <a:gd name="T71" fmla="*/ 17 h 19"/>
                <a:gd name="T72" fmla="*/ 2 w 10"/>
                <a:gd name="T73" fmla="*/ 18 h 19"/>
                <a:gd name="T74" fmla="*/ 3 w 10"/>
                <a:gd name="T75" fmla="*/ 19 h 19"/>
                <a:gd name="T76" fmla="*/ 5 w 10"/>
                <a:gd name="T77" fmla="*/ 19 h 19"/>
                <a:gd name="T78" fmla="*/ 5 w 10"/>
                <a:gd name="T79" fmla="*/ 19 h 19"/>
                <a:gd name="T80" fmla="*/ 5 w 10"/>
                <a:gd name="T81" fmla="*/ 18 h 19"/>
                <a:gd name="T82" fmla="*/ 6 w 10"/>
                <a:gd name="T83" fmla="*/ 17 h 19"/>
                <a:gd name="T84" fmla="*/ 6 w 10"/>
                <a:gd name="T85" fmla="*/ 16 h 19"/>
                <a:gd name="T86" fmla="*/ 7 w 10"/>
                <a:gd name="T87" fmla="*/ 17 h 19"/>
                <a:gd name="T88" fmla="*/ 9 w 10"/>
                <a:gd name="T89" fmla="*/ 18 h 19"/>
                <a:gd name="T90" fmla="*/ 9 w 10"/>
                <a:gd name="T91" fmla="*/ 16 h 19"/>
                <a:gd name="T92" fmla="*/ 9 w 10"/>
                <a:gd name="T93" fmla="*/ 15 h 19"/>
                <a:gd name="T94" fmla="*/ 10 w 10"/>
                <a:gd name="T95" fmla="*/ 13 h 19"/>
                <a:gd name="T96" fmla="*/ 10 w 10"/>
                <a:gd name="T97" fmla="*/ 12 h 19"/>
                <a:gd name="T98" fmla="*/ 10 w 10"/>
                <a:gd name="T99" fmla="*/ 10 h 19"/>
                <a:gd name="T100" fmla="*/ 9 w 10"/>
                <a:gd name="T10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" h="19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547">
              <a:extLst>
                <a:ext uri="{FF2B5EF4-FFF2-40B4-BE49-F238E27FC236}">
                  <a16:creationId xmlns:a16="http://schemas.microsoft.com/office/drawing/2014/main" id="{7E94F7E4-701D-932B-F032-E9B2E9AA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" y="1942"/>
              <a:ext cx="43" cy="29"/>
            </a:xfrm>
            <a:custGeom>
              <a:avLst/>
              <a:gdLst>
                <a:gd name="T0" fmla="*/ 12 w 18"/>
                <a:gd name="T1" fmla="*/ 10 h 12"/>
                <a:gd name="T2" fmla="*/ 11 w 18"/>
                <a:gd name="T3" fmla="*/ 9 h 12"/>
                <a:gd name="T4" fmla="*/ 10 w 18"/>
                <a:gd name="T5" fmla="*/ 9 h 12"/>
                <a:gd name="T6" fmla="*/ 7 w 18"/>
                <a:gd name="T7" fmla="*/ 9 h 12"/>
                <a:gd name="T8" fmla="*/ 6 w 18"/>
                <a:gd name="T9" fmla="*/ 8 h 12"/>
                <a:gd name="T10" fmla="*/ 4 w 18"/>
                <a:gd name="T11" fmla="*/ 7 h 12"/>
                <a:gd name="T12" fmla="*/ 3 w 18"/>
                <a:gd name="T13" fmla="*/ 6 h 12"/>
                <a:gd name="T14" fmla="*/ 1 w 18"/>
                <a:gd name="T15" fmla="*/ 6 h 12"/>
                <a:gd name="T16" fmla="*/ 0 w 18"/>
                <a:gd name="T17" fmla="*/ 5 h 12"/>
                <a:gd name="T18" fmla="*/ 0 w 18"/>
                <a:gd name="T19" fmla="*/ 4 h 12"/>
                <a:gd name="T20" fmla="*/ 0 w 18"/>
                <a:gd name="T21" fmla="*/ 3 h 12"/>
                <a:gd name="T22" fmla="*/ 1 w 18"/>
                <a:gd name="T23" fmla="*/ 2 h 12"/>
                <a:gd name="T24" fmla="*/ 3 w 18"/>
                <a:gd name="T25" fmla="*/ 3 h 12"/>
                <a:gd name="T26" fmla="*/ 3 w 18"/>
                <a:gd name="T27" fmla="*/ 2 h 12"/>
                <a:gd name="T28" fmla="*/ 4 w 18"/>
                <a:gd name="T29" fmla="*/ 2 h 12"/>
                <a:gd name="T30" fmla="*/ 6 w 18"/>
                <a:gd name="T31" fmla="*/ 2 h 12"/>
                <a:gd name="T32" fmla="*/ 7 w 18"/>
                <a:gd name="T33" fmla="*/ 3 h 12"/>
                <a:gd name="T34" fmla="*/ 9 w 18"/>
                <a:gd name="T35" fmla="*/ 2 h 12"/>
                <a:gd name="T36" fmla="*/ 12 w 18"/>
                <a:gd name="T37" fmla="*/ 2 h 12"/>
                <a:gd name="T38" fmla="*/ 13 w 18"/>
                <a:gd name="T39" fmla="*/ 2 h 12"/>
                <a:gd name="T40" fmla="*/ 13 w 18"/>
                <a:gd name="T41" fmla="*/ 2 h 12"/>
                <a:gd name="T42" fmla="*/ 14 w 18"/>
                <a:gd name="T43" fmla="*/ 1 h 12"/>
                <a:gd name="T44" fmla="*/ 15 w 18"/>
                <a:gd name="T45" fmla="*/ 1 h 12"/>
                <a:gd name="T46" fmla="*/ 15 w 18"/>
                <a:gd name="T47" fmla="*/ 1 h 12"/>
                <a:gd name="T48" fmla="*/ 16 w 18"/>
                <a:gd name="T49" fmla="*/ 1 h 12"/>
                <a:gd name="T50" fmla="*/ 17 w 18"/>
                <a:gd name="T51" fmla="*/ 1 h 12"/>
                <a:gd name="T52" fmla="*/ 17 w 18"/>
                <a:gd name="T53" fmla="*/ 1 h 12"/>
                <a:gd name="T54" fmla="*/ 18 w 18"/>
                <a:gd name="T55" fmla="*/ 0 h 12"/>
                <a:gd name="T56" fmla="*/ 18 w 18"/>
                <a:gd name="T57" fmla="*/ 0 h 12"/>
                <a:gd name="T58" fmla="*/ 18 w 18"/>
                <a:gd name="T59" fmla="*/ 1 h 12"/>
                <a:gd name="T60" fmla="*/ 18 w 18"/>
                <a:gd name="T61" fmla="*/ 2 h 12"/>
                <a:gd name="T62" fmla="*/ 18 w 18"/>
                <a:gd name="T63" fmla="*/ 3 h 12"/>
                <a:gd name="T64" fmla="*/ 17 w 18"/>
                <a:gd name="T65" fmla="*/ 3 h 12"/>
                <a:gd name="T66" fmla="*/ 17 w 18"/>
                <a:gd name="T67" fmla="*/ 4 h 12"/>
                <a:gd name="T68" fmla="*/ 17 w 18"/>
                <a:gd name="T69" fmla="*/ 5 h 12"/>
                <a:gd name="T70" fmla="*/ 16 w 18"/>
                <a:gd name="T71" fmla="*/ 6 h 12"/>
                <a:gd name="T72" fmla="*/ 16 w 18"/>
                <a:gd name="T73" fmla="*/ 7 h 12"/>
                <a:gd name="T74" fmla="*/ 17 w 18"/>
                <a:gd name="T75" fmla="*/ 7 h 12"/>
                <a:gd name="T76" fmla="*/ 17 w 18"/>
                <a:gd name="T77" fmla="*/ 8 h 12"/>
                <a:gd name="T78" fmla="*/ 17 w 18"/>
                <a:gd name="T79" fmla="*/ 9 h 12"/>
                <a:gd name="T80" fmla="*/ 18 w 18"/>
                <a:gd name="T81" fmla="*/ 9 h 12"/>
                <a:gd name="T82" fmla="*/ 17 w 18"/>
                <a:gd name="T83" fmla="*/ 10 h 12"/>
                <a:gd name="T84" fmla="*/ 16 w 18"/>
                <a:gd name="T85" fmla="*/ 11 h 12"/>
                <a:gd name="T86" fmla="*/ 17 w 18"/>
                <a:gd name="T87" fmla="*/ 12 h 12"/>
                <a:gd name="T88" fmla="*/ 16 w 18"/>
                <a:gd name="T89" fmla="*/ 12 h 12"/>
                <a:gd name="T90" fmla="*/ 13 w 18"/>
                <a:gd name="T9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" h="12">
                  <a:moveTo>
                    <a:pt x="13" y="11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9"/>
                    <a:pt x="11" y="9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10"/>
                    <a:pt x="18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6" y="10"/>
                    <a:pt x="16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4" y="12"/>
                    <a:pt x="14" y="12"/>
                  </a:cubicBezTo>
                  <a:cubicBezTo>
                    <a:pt x="13" y="11"/>
                    <a:pt x="13" y="11"/>
                    <a:pt x="13" y="1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548">
              <a:extLst>
                <a:ext uri="{FF2B5EF4-FFF2-40B4-BE49-F238E27FC236}">
                  <a16:creationId xmlns:a16="http://schemas.microsoft.com/office/drawing/2014/main" id="{19A78628-27E1-B0F6-49AE-19894D389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285"/>
              <a:ext cx="12" cy="16"/>
            </a:xfrm>
            <a:custGeom>
              <a:avLst/>
              <a:gdLst>
                <a:gd name="T0" fmla="*/ 3 w 5"/>
                <a:gd name="T1" fmla="*/ 1 h 7"/>
                <a:gd name="T2" fmla="*/ 3 w 5"/>
                <a:gd name="T3" fmla="*/ 2 h 7"/>
                <a:gd name="T4" fmla="*/ 4 w 5"/>
                <a:gd name="T5" fmla="*/ 0 h 7"/>
                <a:gd name="T6" fmla="*/ 5 w 5"/>
                <a:gd name="T7" fmla="*/ 1 h 7"/>
                <a:gd name="T8" fmla="*/ 5 w 5"/>
                <a:gd name="T9" fmla="*/ 3 h 7"/>
                <a:gd name="T10" fmla="*/ 5 w 5"/>
                <a:gd name="T11" fmla="*/ 5 h 7"/>
                <a:gd name="T12" fmla="*/ 4 w 5"/>
                <a:gd name="T13" fmla="*/ 5 h 7"/>
                <a:gd name="T14" fmla="*/ 3 w 5"/>
                <a:gd name="T15" fmla="*/ 5 h 7"/>
                <a:gd name="T16" fmla="*/ 2 w 5"/>
                <a:gd name="T17" fmla="*/ 6 h 7"/>
                <a:gd name="T18" fmla="*/ 0 w 5"/>
                <a:gd name="T19" fmla="*/ 6 h 7"/>
                <a:gd name="T20" fmla="*/ 1 w 5"/>
                <a:gd name="T21" fmla="*/ 3 h 7"/>
                <a:gd name="T22" fmla="*/ 2 w 5"/>
                <a:gd name="T23" fmla="*/ 1 h 7"/>
                <a:gd name="T24" fmla="*/ 3 w 5"/>
                <a:gd name="T2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2" y="5"/>
                    <a:pt x="3" y="4"/>
                    <a:pt x="2" y="6"/>
                  </a:cubicBezTo>
                  <a:cubicBezTo>
                    <a:pt x="1" y="6"/>
                    <a:pt x="0" y="7"/>
                    <a:pt x="0" y="6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549">
              <a:extLst>
                <a:ext uri="{FF2B5EF4-FFF2-40B4-BE49-F238E27FC236}">
                  <a16:creationId xmlns:a16="http://schemas.microsoft.com/office/drawing/2014/main" id="{77319578-6AA7-4A2C-55ED-1E9310740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" y="2285"/>
              <a:ext cx="9" cy="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1 h 4"/>
                <a:gd name="T4" fmla="*/ 2 w 4"/>
                <a:gd name="T5" fmla="*/ 1 h 4"/>
                <a:gd name="T6" fmla="*/ 2 w 4"/>
                <a:gd name="T7" fmla="*/ 2 h 4"/>
                <a:gd name="T8" fmla="*/ 4 w 4"/>
                <a:gd name="T9" fmla="*/ 0 h 4"/>
                <a:gd name="T10" fmla="*/ 4 w 4"/>
                <a:gd name="T11" fmla="*/ 1 h 4"/>
                <a:gd name="T12" fmla="*/ 4 w 4"/>
                <a:gd name="T13" fmla="*/ 3 h 4"/>
                <a:gd name="T14" fmla="*/ 3 w 4"/>
                <a:gd name="T15" fmla="*/ 4 h 4"/>
                <a:gd name="T16" fmla="*/ 2 w 4"/>
                <a:gd name="T17" fmla="*/ 4 h 4"/>
                <a:gd name="T18" fmla="*/ 1 w 4"/>
                <a:gd name="T19" fmla="*/ 4 h 4"/>
                <a:gd name="T20" fmla="*/ 0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1"/>
                    <a:pt x="3" y="1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550">
              <a:extLst>
                <a:ext uri="{FF2B5EF4-FFF2-40B4-BE49-F238E27FC236}">
                  <a16:creationId xmlns:a16="http://schemas.microsoft.com/office/drawing/2014/main" id="{386B8B31-4A65-C72F-3C38-4C639EE21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1243"/>
              <a:ext cx="387" cy="317"/>
            </a:xfrm>
            <a:custGeom>
              <a:avLst/>
              <a:gdLst>
                <a:gd name="T0" fmla="*/ 33 w 163"/>
                <a:gd name="T1" fmla="*/ 118 h 133"/>
                <a:gd name="T2" fmla="*/ 29 w 163"/>
                <a:gd name="T3" fmla="*/ 124 h 133"/>
                <a:gd name="T4" fmla="*/ 18 w 163"/>
                <a:gd name="T5" fmla="*/ 133 h 133"/>
                <a:gd name="T6" fmla="*/ 7 w 163"/>
                <a:gd name="T7" fmla="*/ 131 h 133"/>
                <a:gd name="T8" fmla="*/ 7 w 163"/>
                <a:gd name="T9" fmla="*/ 124 h 133"/>
                <a:gd name="T10" fmla="*/ 5 w 163"/>
                <a:gd name="T11" fmla="*/ 120 h 133"/>
                <a:gd name="T12" fmla="*/ 7 w 163"/>
                <a:gd name="T13" fmla="*/ 117 h 133"/>
                <a:gd name="T14" fmla="*/ 8 w 163"/>
                <a:gd name="T15" fmla="*/ 111 h 133"/>
                <a:gd name="T16" fmla="*/ 4 w 163"/>
                <a:gd name="T17" fmla="*/ 110 h 133"/>
                <a:gd name="T18" fmla="*/ 9 w 163"/>
                <a:gd name="T19" fmla="*/ 105 h 133"/>
                <a:gd name="T20" fmla="*/ 7 w 163"/>
                <a:gd name="T21" fmla="*/ 103 h 133"/>
                <a:gd name="T22" fmla="*/ 5 w 163"/>
                <a:gd name="T23" fmla="*/ 98 h 133"/>
                <a:gd name="T24" fmla="*/ 8 w 163"/>
                <a:gd name="T25" fmla="*/ 92 h 133"/>
                <a:gd name="T26" fmla="*/ 14 w 163"/>
                <a:gd name="T27" fmla="*/ 90 h 133"/>
                <a:gd name="T28" fmla="*/ 18 w 163"/>
                <a:gd name="T29" fmla="*/ 88 h 133"/>
                <a:gd name="T30" fmla="*/ 21 w 163"/>
                <a:gd name="T31" fmla="*/ 85 h 133"/>
                <a:gd name="T32" fmla="*/ 32 w 163"/>
                <a:gd name="T33" fmla="*/ 83 h 133"/>
                <a:gd name="T34" fmla="*/ 40 w 163"/>
                <a:gd name="T35" fmla="*/ 77 h 133"/>
                <a:gd name="T36" fmla="*/ 31 w 163"/>
                <a:gd name="T37" fmla="*/ 81 h 133"/>
                <a:gd name="T38" fmla="*/ 34 w 163"/>
                <a:gd name="T39" fmla="*/ 74 h 133"/>
                <a:gd name="T40" fmla="*/ 41 w 163"/>
                <a:gd name="T41" fmla="*/ 68 h 133"/>
                <a:gd name="T42" fmla="*/ 44 w 163"/>
                <a:gd name="T43" fmla="*/ 63 h 133"/>
                <a:gd name="T44" fmla="*/ 50 w 163"/>
                <a:gd name="T45" fmla="*/ 57 h 133"/>
                <a:gd name="T46" fmla="*/ 52 w 163"/>
                <a:gd name="T47" fmla="*/ 52 h 133"/>
                <a:gd name="T48" fmla="*/ 64 w 163"/>
                <a:gd name="T49" fmla="*/ 44 h 133"/>
                <a:gd name="T50" fmla="*/ 66 w 163"/>
                <a:gd name="T51" fmla="*/ 41 h 133"/>
                <a:gd name="T52" fmla="*/ 61 w 163"/>
                <a:gd name="T53" fmla="*/ 38 h 133"/>
                <a:gd name="T54" fmla="*/ 70 w 163"/>
                <a:gd name="T55" fmla="*/ 36 h 133"/>
                <a:gd name="T56" fmla="*/ 77 w 163"/>
                <a:gd name="T57" fmla="*/ 31 h 133"/>
                <a:gd name="T58" fmla="*/ 78 w 163"/>
                <a:gd name="T59" fmla="*/ 24 h 133"/>
                <a:gd name="T60" fmla="*/ 78 w 163"/>
                <a:gd name="T61" fmla="*/ 18 h 133"/>
                <a:gd name="T62" fmla="*/ 83 w 163"/>
                <a:gd name="T63" fmla="*/ 18 h 133"/>
                <a:gd name="T64" fmla="*/ 88 w 163"/>
                <a:gd name="T65" fmla="*/ 16 h 133"/>
                <a:gd name="T66" fmla="*/ 96 w 163"/>
                <a:gd name="T67" fmla="*/ 16 h 133"/>
                <a:gd name="T68" fmla="*/ 99 w 163"/>
                <a:gd name="T69" fmla="*/ 14 h 133"/>
                <a:gd name="T70" fmla="*/ 102 w 163"/>
                <a:gd name="T71" fmla="*/ 10 h 133"/>
                <a:gd name="T72" fmla="*/ 113 w 163"/>
                <a:gd name="T73" fmla="*/ 13 h 133"/>
                <a:gd name="T74" fmla="*/ 122 w 163"/>
                <a:gd name="T75" fmla="*/ 4 h 133"/>
                <a:gd name="T76" fmla="*/ 132 w 163"/>
                <a:gd name="T77" fmla="*/ 2 h 133"/>
                <a:gd name="T78" fmla="*/ 125 w 163"/>
                <a:gd name="T79" fmla="*/ 10 h 133"/>
                <a:gd name="T80" fmla="*/ 133 w 163"/>
                <a:gd name="T81" fmla="*/ 4 h 133"/>
                <a:gd name="T82" fmla="*/ 136 w 163"/>
                <a:gd name="T83" fmla="*/ 8 h 133"/>
                <a:gd name="T84" fmla="*/ 145 w 163"/>
                <a:gd name="T85" fmla="*/ 2 h 133"/>
                <a:gd name="T86" fmla="*/ 144 w 163"/>
                <a:gd name="T87" fmla="*/ 7 h 133"/>
                <a:gd name="T88" fmla="*/ 155 w 163"/>
                <a:gd name="T89" fmla="*/ 5 h 133"/>
                <a:gd name="T90" fmla="*/ 157 w 163"/>
                <a:gd name="T91" fmla="*/ 12 h 133"/>
                <a:gd name="T92" fmla="*/ 155 w 163"/>
                <a:gd name="T93" fmla="*/ 16 h 133"/>
                <a:gd name="T94" fmla="*/ 157 w 163"/>
                <a:gd name="T95" fmla="*/ 18 h 133"/>
                <a:gd name="T96" fmla="*/ 151 w 163"/>
                <a:gd name="T97" fmla="*/ 19 h 133"/>
                <a:gd name="T98" fmla="*/ 135 w 163"/>
                <a:gd name="T99" fmla="*/ 13 h 133"/>
                <a:gd name="T100" fmla="*/ 127 w 163"/>
                <a:gd name="T101" fmla="*/ 25 h 133"/>
                <a:gd name="T102" fmla="*/ 108 w 163"/>
                <a:gd name="T103" fmla="*/ 26 h 133"/>
                <a:gd name="T104" fmla="*/ 95 w 163"/>
                <a:gd name="T105" fmla="*/ 26 h 133"/>
                <a:gd name="T106" fmla="*/ 84 w 163"/>
                <a:gd name="T107" fmla="*/ 29 h 133"/>
                <a:gd name="T108" fmla="*/ 73 w 163"/>
                <a:gd name="T109" fmla="*/ 38 h 133"/>
                <a:gd name="T110" fmla="*/ 65 w 163"/>
                <a:gd name="T111" fmla="*/ 54 h 133"/>
                <a:gd name="T112" fmla="*/ 55 w 163"/>
                <a:gd name="T113" fmla="*/ 69 h 133"/>
                <a:gd name="T114" fmla="*/ 48 w 163"/>
                <a:gd name="T115" fmla="*/ 77 h 133"/>
                <a:gd name="T116" fmla="*/ 45 w 163"/>
                <a:gd name="T117" fmla="*/ 97 h 133"/>
                <a:gd name="T118" fmla="*/ 46 w 163"/>
                <a:gd name="T119" fmla="*/ 111 h 133"/>
                <a:gd name="T120" fmla="*/ 39 w 163"/>
                <a:gd name="T121" fmla="*/ 12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" h="133">
                  <a:moveTo>
                    <a:pt x="38" y="124"/>
                  </a:moveTo>
                  <a:cubicBezTo>
                    <a:pt x="38" y="123"/>
                    <a:pt x="38" y="123"/>
                    <a:pt x="38" y="123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8"/>
                    <a:pt x="33" y="118"/>
                    <a:pt x="33" y="118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9"/>
                    <a:pt x="32" y="120"/>
                    <a:pt x="33" y="120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0" y="132"/>
                    <a:pt x="10" y="132"/>
                    <a:pt x="11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3" y="127"/>
                    <a:pt x="3" y="127"/>
                    <a:pt x="3" y="127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6" y="125"/>
                    <a:pt x="6" y="125"/>
                    <a:pt x="6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5" y="120"/>
                    <a:pt x="4" y="120"/>
                  </a:cubicBezTo>
                  <a:cubicBezTo>
                    <a:pt x="4" y="120"/>
                    <a:pt x="4" y="121"/>
                    <a:pt x="4" y="121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7" y="117"/>
                    <a:pt x="7" y="117"/>
                    <a:pt x="7" y="117"/>
                  </a:cubicBezTo>
                  <a:cubicBezTo>
                    <a:pt x="7" y="117"/>
                    <a:pt x="6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1"/>
                    <a:pt x="9" y="111"/>
                    <a:pt x="9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5" y="114"/>
                    <a:pt x="4" y="114"/>
                    <a:pt x="4" y="114"/>
                  </a:cubicBezTo>
                  <a:cubicBezTo>
                    <a:pt x="4" y="114"/>
                    <a:pt x="5" y="115"/>
                    <a:pt x="4" y="113"/>
                  </a:cubicBezTo>
                  <a:cubicBezTo>
                    <a:pt x="3" y="112"/>
                    <a:pt x="3" y="113"/>
                    <a:pt x="3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4" y="109"/>
                    <a:pt x="3" y="109"/>
                  </a:cubicBezTo>
                  <a:cubicBezTo>
                    <a:pt x="3" y="109"/>
                    <a:pt x="2" y="108"/>
                    <a:pt x="2" y="108"/>
                  </a:cubicBezTo>
                  <a:cubicBezTo>
                    <a:pt x="2" y="108"/>
                    <a:pt x="3" y="108"/>
                    <a:pt x="2" y="108"/>
                  </a:cubicBezTo>
                  <a:cubicBezTo>
                    <a:pt x="2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2" y="106"/>
                    <a:pt x="2" y="106"/>
                  </a:cubicBezTo>
                  <a:cubicBezTo>
                    <a:pt x="2" y="106"/>
                    <a:pt x="3" y="105"/>
                    <a:pt x="3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5"/>
                    <a:pt x="14" y="104"/>
                  </a:cubicBezTo>
                  <a:cubicBezTo>
                    <a:pt x="13" y="102"/>
                    <a:pt x="13" y="103"/>
                    <a:pt x="13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3"/>
                    <a:pt x="7" y="103"/>
                    <a:pt x="6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1" y="102"/>
                    <a:pt x="2" y="102"/>
                    <a:pt x="3" y="102"/>
                  </a:cubicBezTo>
                  <a:cubicBezTo>
                    <a:pt x="3" y="102"/>
                    <a:pt x="5" y="102"/>
                    <a:pt x="3" y="102"/>
                  </a:cubicBezTo>
                  <a:cubicBezTo>
                    <a:pt x="1" y="102"/>
                    <a:pt x="1" y="101"/>
                    <a:pt x="1" y="101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7"/>
                  </a:cubicBezTo>
                  <a:cubicBezTo>
                    <a:pt x="4" y="97"/>
                    <a:pt x="4" y="97"/>
                    <a:pt x="3" y="97"/>
                  </a:cubicBezTo>
                  <a:cubicBezTo>
                    <a:pt x="3" y="97"/>
                    <a:pt x="2" y="96"/>
                    <a:pt x="2" y="96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8" y="96"/>
                    <a:pt x="7" y="95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9" y="92"/>
                    <a:pt x="9" y="92"/>
                  </a:cubicBezTo>
                  <a:cubicBezTo>
                    <a:pt x="10" y="92"/>
                    <a:pt x="7" y="91"/>
                    <a:pt x="10" y="92"/>
                  </a:cubicBezTo>
                  <a:cubicBezTo>
                    <a:pt x="12" y="92"/>
                    <a:pt x="13" y="93"/>
                    <a:pt x="13" y="93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2"/>
                    <a:pt x="12" y="91"/>
                    <a:pt x="11" y="91"/>
                  </a:cubicBezTo>
                  <a:cubicBezTo>
                    <a:pt x="11" y="91"/>
                    <a:pt x="10" y="91"/>
                    <a:pt x="10" y="91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89"/>
                    <a:pt x="15" y="88"/>
                    <a:pt x="14" y="88"/>
                  </a:cubicBezTo>
                  <a:cubicBezTo>
                    <a:pt x="14" y="88"/>
                    <a:pt x="13" y="88"/>
                    <a:pt x="13" y="88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7"/>
                    <a:pt x="12" y="87"/>
                  </a:cubicBezTo>
                  <a:cubicBezTo>
                    <a:pt x="13" y="87"/>
                    <a:pt x="15" y="87"/>
                    <a:pt x="15" y="87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6" y="86"/>
                    <a:pt x="17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82"/>
                    <a:pt x="24" y="84"/>
                    <a:pt x="25" y="83"/>
                  </a:cubicBezTo>
                  <a:cubicBezTo>
                    <a:pt x="26" y="83"/>
                    <a:pt x="26" y="82"/>
                    <a:pt x="26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78"/>
                    <a:pt x="38" y="77"/>
                    <a:pt x="38" y="77"/>
                  </a:cubicBezTo>
                  <a:cubicBezTo>
                    <a:pt x="39" y="77"/>
                    <a:pt x="40" y="77"/>
                    <a:pt x="40" y="77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39" y="76"/>
                    <a:pt x="39" y="76"/>
                  </a:cubicBezTo>
                  <a:cubicBezTo>
                    <a:pt x="38" y="76"/>
                    <a:pt x="37" y="77"/>
                    <a:pt x="37" y="77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5" y="77"/>
                    <a:pt x="35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81"/>
                    <a:pt x="30" y="81"/>
                    <a:pt x="30" y="8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1" y="77"/>
                    <a:pt x="32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2" y="68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2"/>
                    <a:pt x="48" y="61"/>
                    <a:pt x="47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8" y="58"/>
                    <a:pt x="47" y="58"/>
                    <a:pt x="48" y="58"/>
                  </a:cubicBezTo>
                  <a:cubicBezTo>
                    <a:pt x="48" y="58"/>
                    <a:pt x="49" y="57"/>
                    <a:pt x="49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5"/>
                    <a:pt x="49" y="55"/>
                    <a:pt x="50" y="55"/>
                  </a:cubicBezTo>
                  <a:cubicBezTo>
                    <a:pt x="50" y="54"/>
                    <a:pt x="52" y="54"/>
                    <a:pt x="52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3" y="55"/>
                    <a:pt x="54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6" y="52"/>
                    <a:pt x="56" y="53"/>
                    <a:pt x="56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52" y="54"/>
                    <a:pt x="51" y="53"/>
                  </a:cubicBezTo>
                  <a:cubicBezTo>
                    <a:pt x="51" y="53"/>
                    <a:pt x="50" y="52"/>
                    <a:pt x="50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1"/>
                    <a:pt x="54" y="51"/>
                    <a:pt x="53" y="51"/>
                  </a:cubicBezTo>
                  <a:cubicBezTo>
                    <a:pt x="51" y="51"/>
                    <a:pt x="52" y="50"/>
                    <a:pt x="52" y="50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4"/>
                    <a:pt x="60" y="44"/>
                    <a:pt x="60" y="44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2" y="43"/>
                    <a:pt x="62" y="43"/>
                  </a:cubicBezTo>
                  <a:cubicBezTo>
                    <a:pt x="63" y="43"/>
                    <a:pt x="64" y="44"/>
                    <a:pt x="64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44"/>
                    <a:pt x="68" y="43"/>
                    <a:pt x="67" y="43"/>
                  </a:cubicBezTo>
                  <a:cubicBezTo>
                    <a:pt x="66" y="43"/>
                    <a:pt x="65" y="43"/>
                    <a:pt x="65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5" y="43"/>
                    <a:pt x="63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1" y="43"/>
                    <a:pt x="61" y="43"/>
                  </a:cubicBezTo>
                  <a:cubicBezTo>
                    <a:pt x="60" y="43"/>
                    <a:pt x="59" y="42"/>
                    <a:pt x="59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7" y="42"/>
                    <a:pt x="66" y="41"/>
                  </a:cubicBezTo>
                  <a:cubicBezTo>
                    <a:pt x="66" y="41"/>
                    <a:pt x="66" y="40"/>
                    <a:pt x="66" y="40"/>
                  </a:cubicBezTo>
                  <a:cubicBezTo>
                    <a:pt x="66" y="40"/>
                    <a:pt x="65" y="40"/>
                    <a:pt x="65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5" y="38"/>
                    <a:pt x="64" y="37"/>
                    <a:pt x="64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4" y="38"/>
                    <a:pt x="63" y="38"/>
                  </a:cubicBezTo>
                  <a:cubicBezTo>
                    <a:pt x="62" y="38"/>
                    <a:pt x="63" y="38"/>
                    <a:pt x="62" y="38"/>
                  </a:cubicBezTo>
                  <a:cubicBezTo>
                    <a:pt x="61" y="38"/>
                    <a:pt x="60" y="38"/>
                    <a:pt x="61" y="38"/>
                  </a:cubicBezTo>
                  <a:cubicBezTo>
                    <a:pt x="61" y="38"/>
                    <a:pt x="62" y="37"/>
                    <a:pt x="62" y="37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5"/>
                    <a:pt x="66" y="34"/>
                    <a:pt x="66" y="34"/>
                  </a:cubicBezTo>
                  <a:cubicBezTo>
                    <a:pt x="67" y="34"/>
                    <a:pt x="68" y="33"/>
                    <a:pt x="68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5"/>
                    <a:pt x="78" y="25"/>
                    <a:pt x="78" y="2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6" y="23"/>
                    <a:pt x="75" y="23"/>
                    <a:pt x="75" y="23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1"/>
                  </a:cubicBezTo>
                  <a:cubicBezTo>
                    <a:pt x="75" y="21"/>
                    <a:pt x="74" y="20"/>
                    <a:pt x="74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9"/>
                    <a:pt x="78" y="19"/>
                    <a:pt x="78" y="18"/>
                  </a:cubicBezTo>
                  <a:cubicBezTo>
                    <a:pt x="78" y="17"/>
                    <a:pt x="81" y="17"/>
                    <a:pt x="81" y="17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6" y="17"/>
                    <a:pt x="86" y="17"/>
                    <a:pt x="86" y="18"/>
                  </a:cubicBezTo>
                  <a:cubicBezTo>
                    <a:pt x="86" y="19"/>
                    <a:pt x="85" y="18"/>
                    <a:pt x="86" y="19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6"/>
                    <a:pt x="88" y="16"/>
                    <a:pt x="89" y="16"/>
                  </a:cubicBezTo>
                  <a:cubicBezTo>
                    <a:pt x="89" y="16"/>
                    <a:pt x="91" y="16"/>
                    <a:pt x="91" y="16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0"/>
                    <a:pt x="92" y="20"/>
                    <a:pt x="93" y="20"/>
                  </a:cubicBezTo>
                  <a:cubicBezTo>
                    <a:pt x="94" y="20"/>
                    <a:pt x="95" y="19"/>
                    <a:pt x="95" y="19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5" y="11"/>
                    <a:pt x="105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4" y="11"/>
                    <a:pt x="113" y="11"/>
                    <a:pt x="114" y="11"/>
                  </a:cubicBezTo>
                  <a:cubicBezTo>
                    <a:pt x="114" y="10"/>
                    <a:pt x="115" y="10"/>
                    <a:pt x="115" y="10"/>
                  </a:cubicBezTo>
                  <a:cubicBezTo>
                    <a:pt x="115" y="9"/>
                    <a:pt x="116" y="9"/>
                    <a:pt x="116" y="9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6"/>
                    <a:pt x="118" y="6"/>
                    <a:pt x="120" y="6"/>
                  </a:cubicBezTo>
                  <a:cubicBezTo>
                    <a:pt x="122" y="6"/>
                    <a:pt x="122" y="6"/>
                    <a:pt x="122" y="6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8" y="2"/>
                    <a:pt x="128" y="1"/>
                  </a:cubicBezTo>
                  <a:cubicBezTo>
                    <a:pt x="128" y="1"/>
                    <a:pt x="128" y="0"/>
                    <a:pt x="129" y="0"/>
                  </a:cubicBezTo>
                  <a:cubicBezTo>
                    <a:pt x="129" y="0"/>
                    <a:pt x="130" y="0"/>
                    <a:pt x="130" y="0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27" y="11"/>
                    <a:pt x="127" y="11"/>
                    <a:pt x="127" y="10"/>
                  </a:cubicBezTo>
                  <a:cubicBezTo>
                    <a:pt x="128" y="10"/>
                    <a:pt x="128" y="9"/>
                    <a:pt x="128" y="9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0" y="5"/>
                    <a:pt x="130" y="5"/>
                    <a:pt x="131" y="5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5" y="5"/>
                    <a:pt x="135" y="5"/>
                    <a:pt x="135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6" y="8"/>
                    <a:pt x="136" y="7"/>
                    <a:pt x="137" y="7"/>
                  </a:cubicBezTo>
                  <a:cubicBezTo>
                    <a:pt x="137" y="7"/>
                    <a:pt x="137" y="8"/>
                    <a:pt x="137" y="7"/>
                  </a:cubicBezTo>
                  <a:cubicBezTo>
                    <a:pt x="138" y="7"/>
                    <a:pt x="138" y="8"/>
                    <a:pt x="138" y="7"/>
                  </a:cubicBezTo>
                  <a:cubicBezTo>
                    <a:pt x="138" y="5"/>
                    <a:pt x="139" y="5"/>
                    <a:pt x="139" y="5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2"/>
                    <a:pt x="147" y="3"/>
                  </a:cubicBezTo>
                  <a:cubicBezTo>
                    <a:pt x="146" y="3"/>
                    <a:pt x="145" y="3"/>
                    <a:pt x="145" y="3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5"/>
                    <a:pt x="145" y="5"/>
                    <a:pt x="145" y="5"/>
                  </a:cubicBezTo>
                  <a:cubicBezTo>
                    <a:pt x="144" y="6"/>
                    <a:pt x="145" y="5"/>
                    <a:pt x="144" y="6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7" y="5"/>
                    <a:pt x="147" y="5"/>
                    <a:pt x="147" y="5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3" y="5"/>
                    <a:pt x="154" y="5"/>
                    <a:pt x="154" y="5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8" y="7"/>
                    <a:pt x="158" y="7"/>
                    <a:pt x="158" y="7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10"/>
                    <a:pt x="160" y="9"/>
                    <a:pt x="160" y="10"/>
                  </a:cubicBezTo>
                  <a:cubicBezTo>
                    <a:pt x="159" y="10"/>
                    <a:pt x="160" y="10"/>
                    <a:pt x="159" y="10"/>
                  </a:cubicBezTo>
                  <a:cubicBezTo>
                    <a:pt x="158" y="11"/>
                    <a:pt x="157" y="12"/>
                    <a:pt x="157" y="12"/>
                  </a:cubicBezTo>
                  <a:cubicBezTo>
                    <a:pt x="157" y="12"/>
                    <a:pt x="157" y="12"/>
                    <a:pt x="156" y="12"/>
                  </a:cubicBezTo>
                  <a:cubicBezTo>
                    <a:pt x="155" y="12"/>
                    <a:pt x="155" y="12"/>
                    <a:pt x="155" y="1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2"/>
                    <a:pt x="153" y="13"/>
                    <a:pt x="152" y="12"/>
                  </a:cubicBezTo>
                  <a:cubicBezTo>
                    <a:pt x="151" y="11"/>
                    <a:pt x="150" y="11"/>
                    <a:pt x="150" y="11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9" y="16"/>
                    <a:pt x="159" y="16"/>
                    <a:pt x="159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1" y="17"/>
                    <a:pt x="161" y="17"/>
                    <a:pt x="161" y="17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57" y="18"/>
                    <a:pt x="158" y="17"/>
                    <a:pt x="157" y="18"/>
                  </a:cubicBezTo>
                  <a:cubicBezTo>
                    <a:pt x="156" y="19"/>
                    <a:pt x="155" y="20"/>
                    <a:pt x="155" y="20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50" y="23"/>
                    <a:pt x="150" y="23"/>
                    <a:pt x="150" y="23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1" y="20"/>
                    <a:pt x="151" y="20"/>
                    <a:pt x="151" y="20"/>
                  </a:cubicBezTo>
                  <a:cubicBezTo>
                    <a:pt x="151" y="19"/>
                    <a:pt x="151" y="19"/>
                    <a:pt x="151" y="19"/>
                  </a:cubicBezTo>
                  <a:cubicBezTo>
                    <a:pt x="151" y="18"/>
                    <a:pt x="151" y="18"/>
                    <a:pt x="151" y="18"/>
                  </a:cubicBezTo>
                  <a:cubicBezTo>
                    <a:pt x="151" y="17"/>
                    <a:pt x="151" y="17"/>
                    <a:pt x="151" y="17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48" y="16"/>
                    <a:pt x="148" y="15"/>
                    <a:pt x="147" y="15"/>
                  </a:cubicBezTo>
                  <a:cubicBezTo>
                    <a:pt x="146" y="15"/>
                    <a:pt x="146" y="14"/>
                    <a:pt x="146" y="14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3"/>
                    <a:pt x="135" y="14"/>
                    <a:pt x="134" y="14"/>
                  </a:cubicBezTo>
                  <a:cubicBezTo>
                    <a:pt x="133" y="14"/>
                    <a:pt x="133" y="15"/>
                    <a:pt x="133" y="1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0" y="21"/>
                    <a:pt x="130" y="21"/>
                    <a:pt x="130" y="2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30" y="24"/>
                    <a:pt x="130" y="24"/>
                    <a:pt x="130" y="24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28"/>
                    <a:pt x="123" y="28"/>
                    <a:pt x="122" y="27"/>
                  </a:cubicBezTo>
                  <a:cubicBezTo>
                    <a:pt x="121" y="26"/>
                    <a:pt x="120" y="26"/>
                    <a:pt x="120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0" y="27"/>
                    <a:pt x="110" y="27"/>
                    <a:pt x="110" y="27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89" y="30"/>
                    <a:pt x="88" y="30"/>
                    <a:pt x="88" y="30"/>
                  </a:cubicBezTo>
                  <a:cubicBezTo>
                    <a:pt x="87" y="29"/>
                    <a:pt x="86" y="29"/>
                    <a:pt x="86" y="29"/>
                  </a:cubicBezTo>
                  <a:cubicBezTo>
                    <a:pt x="85" y="29"/>
                    <a:pt x="85" y="29"/>
                    <a:pt x="85" y="29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7" y="49"/>
                  </a:cubicBezTo>
                  <a:cubicBezTo>
                    <a:pt x="66" y="50"/>
                    <a:pt x="67" y="48"/>
                    <a:pt x="66" y="5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63" y="54"/>
                    <a:pt x="62" y="54"/>
                  </a:cubicBezTo>
                  <a:cubicBezTo>
                    <a:pt x="62" y="54"/>
                    <a:pt x="61" y="54"/>
                    <a:pt x="61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3"/>
                  </a:cubicBezTo>
                  <a:cubicBezTo>
                    <a:pt x="44" y="84"/>
                    <a:pt x="44" y="85"/>
                    <a:pt x="44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5" y="94"/>
                    <a:pt x="45" y="94"/>
                    <a:pt x="45" y="94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43" y="116"/>
                    <a:pt x="43" y="116"/>
                    <a:pt x="43" y="11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9"/>
                    <a:pt x="42" y="119"/>
                    <a:pt x="42" y="119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4"/>
                    <a:pt x="42" y="124"/>
                  </a:cubicBezTo>
                  <a:cubicBezTo>
                    <a:pt x="41" y="124"/>
                    <a:pt x="41" y="125"/>
                    <a:pt x="41" y="12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39" y="124"/>
                    <a:pt x="39" y="124"/>
                    <a:pt x="39" y="124"/>
                  </a:cubicBezTo>
                  <a:lnTo>
                    <a:pt x="38" y="12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Freeform 551">
              <a:extLst>
                <a:ext uri="{FF2B5EF4-FFF2-40B4-BE49-F238E27FC236}">
                  <a16:creationId xmlns:a16="http://schemas.microsoft.com/office/drawing/2014/main" id="{B90F1849-4849-8C31-E16A-96BE339FA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583"/>
              <a:ext cx="10" cy="15"/>
            </a:xfrm>
            <a:custGeom>
              <a:avLst/>
              <a:gdLst>
                <a:gd name="T0" fmla="*/ 0 w 10"/>
                <a:gd name="T1" fmla="*/ 15 h 15"/>
                <a:gd name="T2" fmla="*/ 0 w 10"/>
                <a:gd name="T3" fmla="*/ 12 h 15"/>
                <a:gd name="T4" fmla="*/ 0 w 10"/>
                <a:gd name="T5" fmla="*/ 10 h 15"/>
                <a:gd name="T6" fmla="*/ 3 w 10"/>
                <a:gd name="T7" fmla="*/ 8 h 15"/>
                <a:gd name="T8" fmla="*/ 3 w 10"/>
                <a:gd name="T9" fmla="*/ 5 h 15"/>
                <a:gd name="T10" fmla="*/ 3 w 10"/>
                <a:gd name="T11" fmla="*/ 5 h 15"/>
                <a:gd name="T12" fmla="*/ 5 w 10"/>
                <a:gd name="T13" fmla="*/ 3 h 15"/>
                <a:gd name="T14" fmla="*/ 7 w 10"/>
                <a:gd name="T15" fmla="*/ 0 h 15"/>
                <a:gd name="T16" fmla="*/ 10 w 10"/>
                <a:gd name="T17" fmla="*/ 0 h 15"/>
                <a:gd name="T18" fmla="*/ 10 w 10"/>
                <a:gd name="T19" fmla="*/ 0 h 15"/>
                <a:gd name="T20" fmla="*/ 7 w 10"/>
                <a:gd name="T21" fmla="*/ 3 h 15"/>
                <a:gd name="T22" fmla="*/ 7 w 10"/>
                <a:gd name="T23" fmla="*/ 5 h 15"/>
                <a:gd name="T24" fmla="*/ 5 w 10"/>
                <a:gd name="T25" fmla="*/ 5 h 15"/>
                <a:gd name="T26" fmla="*/ 5 w 10"/>
                <a:gd name="T27" fmla="*/ 8 h 15"/>
                <a:gd name="T28" fmla="*/ 5 w 10"/>
                <a:gd name="T29" fmla="*/ 8 h 15"/>
                <a:gd name="T30" fmla="*/ 5 w 10"/>
                <a:gd name="T31" fmla="*/ 10 h 15"/>
                <a:gd name="T32" fmla="*/ 3 w 10"/>
                <a:gd name="T33" fmla="*/ 10 h 15"/>
                <a:gd name="T34" fmla="*/ 3 w 10"/>
                <a:gd name="T35" fmla="*/ 12 h 15"/>
                <a:gd name="T36" fmla="*/ 3 w 10"/>
                <a:gd name="T37" fmla="*/ 15 h 15"/>
                <a:gd name="T38" fmla="*/ 0 w 10"/>
                <a:gd name="T39" fmla="*/ 15 h 15"/>
                <a:gd name="T40" fmla="*/ 0 w 10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3" y="8"/>
                  </a:lnTo>
                  <a:lnTo>
                    <a:pt x="3" y="5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552">
              <a:extLst>
                <a:ext uri="{FF2B5EF4-FFF2-40B4-BE49-F238E27FC236}">
                  <a16:creationId xmlns:a16="http://schemas.microsoft.com/office/drawing/2014/main" id="{7440771B-0BCC-F5AD-6FC8-F035075F5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" y="2332"/>
              <a:ext cx="178" cy="143"/>
            </a:xfrm>
            <a:custGeom>
              <a:avLst/>
              <a:gdLst>
                <a:gd name="T0" fmla="*/ 39 w 75"/>
                <a:gd name="T1" fmla="*/ 54 h 60"/>
                <a:gd name="T2" fmla="*/ 42 w 75"/>
                <a:gd name="T3" fmla="*/ 48 h 60"/>
                <a:gd name="T4" fmla="*/ 46 w 75"/>
                <a:gd name="T5" fmla="*/ 44 h 60"/>
                <a:gd name="T6" fmla="*/ 49 w 75"/>
                <a:gd name="T7" fmla="*/ 44 h 60"/>
                <a:gd name="T8" fmla="*/ 52 w 75"/>
                <a:gd name="T9" fmla="*/ 45 h 60"/>
                <a:gd name="T10" fmla="*/ 53 w 75"/>
                <a:gd name="T11" fmla="*/ 47 h 60"/>
                <a:gd name="T12" fmla="*/ 56 w 75"/>
                <a:gd name="T13" fmla="*/ 45 h 60"/>
                <a:gd name="T14" fmla="*/ 57 w 75"/>
                <a:gd name="T15" fmla="*/ 42 h 60"/>
                <a:gd name="T16" fmla="*/ 60 w 75"/>
                <a:gd name="T17" fmla="*/ 38 h 60"/>
                <a:gd name="T18" fmla="*/ 61 w 75"/>
                <a:gd name="T19" fmla="*/ 34 h 60"/>
                <a:gd name="T20" fmla="*/ 64 w 75"/>
                <a:gd name="T21" fmla="*/ 30 h 60"/>
                <a:gd name="T22" fmla="*/ 66 w 75"/>
                <a:gd name="T23" fmla="*/ 27 h 60"/>
                <a:gd name="T24" fmla="*/ 68 w 75"/>
                <a:gd name="T25" fmla="*/ 23 h 60"/>
                <a:gd name="T26" fmla="*/ 70 w 75"/>
                <a:gd name="T27" fmla="*/ 19 h 60"/>
                <a:gd name="T28" fmla="*/ 73 w 75"/>
                <a:gd name="T29" fmla="*/ 16 h 60"/>
                <a:gd name="T30" fmla="*/ 75 w 75"/>
                <a:gd name="T31" fmla="*/ 13 h 60"/>
                <a:gd name="T32" fmla="*/ 74 w 75"/>
                <a:gd name="T33" fmla="*/ 10 h 60"/>
                <a:gd name="T34" fmla="*/ 71 w 75"/>
                <a:gd name="T35" fmla="*/ 5 h 60"/>
                <a:gd name="T36" fmla="*/ 66 w 75"/>
                <a:gd name="T37" fmla="*/ 2 h 60"/>
                <a:gd name="T38" fmla="*/ 62 w 75"/>
                <a:gd name="T39" fmla="*/ 4 h 60"/>
                <a:gd name="T40" fmla="*/ 58 w 75"/>
                <a:gd name="T41" fmla="*/ 4 h 60"/>
                <a:gd name="T42" fmla="*/ 52 w 75"/>
                <a:gd name="T43" fmla="*/ 3 h 60"/>
                <a:gd name="T44" fmla="*/ 46 w 75"/>
                <a:gd name="T45" fmla="*/ 5 h 60"/>
                <a:gd name="T46" fmla="*/ 44 w 75"/>
                <a:gd name="T47" fmla="*/ 7 h 60"/>
                <a:gd name="T48" fmla="*/ 39 w 75"/>
                <a:gd name="T49" fmla="*/ 7 h 60"/>
                <a:gd name="T50" fmla="*/ 35 w 75"/>
                <a:gd name="T51" fmla="*/ 4 h 60"/>
                <a:gd name="T52" fmla="*/ 32 w 75"/>
                <a:gd name="T53" fmla="*/ 4 h 60"/>
                <a:gd name="T54" fmla="*/ 29 w 75"/>
                <a:gd name="T55" fmla="*/ 5 h 60"/>
                <a:gd name="T56" fmla="*/ 25 w 75"/>
                <a:gd name="T57" fmla="*/ 3 h 60"/>
                <a:gd name="T58" fmla="*/ 21 w 75"/>
                <a:gd name="T59" fmla="*/ 1 h 60"/>
                <a:gd name="T60" fmla="*/ 18 w 75"/>
                <a:gd name="T61" fmla="*/ 0 h 60"/>
                <a:gd name="T62" fmla="*/ 14 w 75"/>
                <a:gd name="T63" fmla="*/ 1 h 60"/>
                <a:gd name="T64" fmla="*/ 10 w 75"/>
                <a:gd name="T65" fmla="*/ 3 h 60"/>
                <a:gd name="T66" fmla="*/ 9 w 75"/>
                <a:gd name="T67" fmla="*/ 6 h 60"/>
                <a:gd name="T68" fmla="*/ 6 w 75"/>
                <a:gd name="T69" fmla="*/ 9 h 60"/>
                <a:gd name="T70" fmla="*/ 6 w 75"/>
                <a:gd name="T71" fmla="*/ 13 h 60"/>
                <a:gd name="T72" fmla="*/ 6 w 75"/>
                <a:gd name="T73" fmla="*/ 17 h 60"/>
                <a:gd name="T74" fmla="*/ 6 w 75"/>
                <a:gd name="T75" fmla="*/ 21 h 60"/>
                <a:gd name="T76" fmla="*/ 5 w 75"/>
                <a:gd name="T77" fmla="*/ 25 h 60"/>
                <a:gd name="T78" fmla="*/ 3 w 75"/>
                <a:gd name="T79" fmla="*/ 29 h 60"/>
                <a:gd name="T80" fmla="*/ 1 w 75"/>
                <a:gd name="T81" fmla="*/ 31 h 60"/>
                <a:gd name="T82" fmla="*/ 1 w 75"/>
                <a:gd name="T83" fmla="*/ 36 h 60"/>
                <a:gd name="T84" fmla="*/ 0 w 75"/>
                <a:gd name="T85" fmla="*/ 43 h 60"/>
                <a:gd name="T86" fmla="*/ 4 w 75"/>
                <a:gd name="T87" fmla="*/ 48 h 60"/>
                <a:gd name="T88" fmla="*/ 7 w 75"/>
                <a:gd name="T89" fmla="*/ 47 h 60"/>
                <a:gd name="T90" fmla="*/ 10 w 75"/>
                <a:gd name="T91" fmla="*/ 48 h 60"/>
                <a:gd name="T92" fmla="*/ 14 w 75"/>
                <a:gd name="T93" fmla="*/ 50 h 60"/>
                <a:gd name="T94" fmla="*/ 16 w 75"/>
                <a:gd name="T95" fmla="*/ 52 h 60"/>
                <a:gd name="T96" fmla="*/ 18 w 75"/>
                <a:gd name="T97" fmla="*/ 53 h 60"/>
                <a:gd name="T98" fmla="*/ 18 w 75"/>
                <a:gd name="T99" fmla="*/ 57 h 60"/>
                <a:gd name="T100" fmla="*/ 20 w 75"/>
                <a:gd name="T101" fmla="*/ 60 h 60"/>
                <a:gd name="T102" fmla="*/ 24 w 75"/>
                <a:gd name="T103" fmla="*/ 60 h 60"/>
                <a:gd name="T104" fmla="*/ 27 w 75"/>
                <a:gd name="T105" fmla="*/ 59 h 60"/>
                <a:gd name="T106" fmla="*/ 31 w 75"/>
                <a:gd name="T107" fmla="*/ 59 h 60"/>
                <a:gd name="T108" fmla="*/ 35 w 75"/>
                <a:gd name="T109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" h="60">
                  <a:moveTo>
                    <a:pt x="36" y="58"/>
                  </a:move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9" y="54"/>
                    <a:pt x="39" y="54"/>
                  </a:cubicBezTo>
                  <a:cubicBezTo>
                    <a:pt x="39" y="53"/>
                    <a:pt x="39" y="51"/>
                    <a:pt x="39" y="5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6" y="44"/>
                    <a:pt x="56" y="44"/>
                  </a:cubicBezTo>
                  <a:cubicBezTo>
                    <a:pt x="56" y="44"/>
                    <a:pt x="57" y="43"/>
                    <a:pt x="57" y="43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2"/>
                    <a:pt x="58" y="41"/>
                    <a:pt x="58" y="41"/>
                  </a:cubicBezTo>
                  <a:cubicBezTo>
                    <a:pt x="58" y="41"/>
                    <a:pt x="59" y="40"/>
                    <a:pt x="59" y="40"/>
                  </a:cubicBezTo>
                  <a:cubicBezTo>
                    <a:pt x="59" y="40"/>
                    <a:pt x="60" y="38"/>
                    <a:pt x="60" y="38"/>
                  </a:cubicBezTo>
                  <a:cubicBezTo>
                    <a:pt x="60" y="38"/>
                    <a:pt x="60" y="37"/>
                    <a:pt x="60" y="37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3"/>
                    <a:pt x="55" y="3"/>
                    <a:pt x="55" y="3"/>
                  </a:cubicBezTo>
                  <a:cubicBezTo>
                    <a:pt x="54" y="3"/>
                    <a:pt x="52" y="3"/>
                    <a:pt x="52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6" y="5"/>
                    <a:pt x="36" y="5"/>
                  </a:cubicBezTo>
                  <a:cubicBezTo>
                    <a:pt x="36" y="5"/>
                    <a:pt x="35" y="4"/>
                    <a:pt x="35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8"/>
                    <a:pt x="35" y="58"/>
                    <a:pt x="35" y="58"/>
                  </a:cubicBezTo>
                  <a:lnTo>
                    <a:pt x="36" y="5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553">
              <a:extLst>
                <a:ext uri="{FF2B5EF4-FFF2-40B4-BE49-F238E27FC236}">
                  <a16:creationId xmlns:a16="http://schemas.microsoft.com/office/drawing/2014/main" id="{4A8163B8-FB8D-4DBC-D470-B1F5CB5BC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1961"/>
              <a:ext cx="308" cy="293"/>
            </a:xfrm>
            <a:custGeom>
              <a:avLst/>
              <a:gdLst>
                <a:gd name="T0" fmla="*/ 112 w 130"/>
                <a:gd name="T1" fmla="*/ 39 h 123"/>
                <a:gd name="T2" fmla="*/ 109 w 130"/>
                <a:gd name="T3" fmla="*/ 34 h 123"/>
                <a:gd name="T4" fmla="*/ 105 w 130"/>
                <a:gd name="T5" fmla="*/ 30 h 123"/>
                <a:gd name="T6" fmla="*/ 102 w 130"/>
                <a:gd name="T7" fmla="*/ 26 h 123"/>
                <a:gd name="T8" fmla="*/ 104 w 130"/>
                <a:gd name="T9" fmla="*/ 18 h 123"/>
                <a:gd name="T10" fmla="*/ 107 w 130"/>
                <a:gd name="T11" fmla="*/ 10 h 123"/>
                <a:gd name="T12" fmla="*/ 107 w 130"/>
                <a:gd name="T13" fmla="*/ 4 h 123"/>
                <a:gd name="T14" fmla="*/ 105 w 130"/>
                <a:gd name="T15" fmla="*/ 2 h 123"/>
                <a:gd name="T16" fmla="*/ 100 w 130"/>
                <a:gd name="T17" fmla="*/ 0 h 123"/>
                <a:gd name="T18" fmla="*/ 95 w 130"/>
                <a:gd name="T19" fmla="*/ 0 h 123"/>
                <a:gd name="T20" fmla="*/ 91 w 130"/>
                <a:gd name="T21" fmla="*/ 2 h 123"/>
                <a:gd name="T22" fmla="*/ 86 w 130"/>
                <a:gd name="T23" fmla="*/ 3 h 123"/>
                <a:gd name="T24" fmla="*/ 80 w 130"/>
                <a:gd name="T25" fmla="*/ 1 h 123"/>
                <a:gd name="T26" fmla="*/ 72 w 130"/>
                <a:gd name="T27" fmla="*/ 2 h 123"/>
                <a:gd name="T28" fmla="*/ 63 w 130"/>
                <a:gd name="T29" fmla="*/ 4 h 123"/>
                <a:gd name="T30" fmla="*/ 55 w 130"/>
                <a:gd name="T31" fmla="*/ 7 h 123"/>
                <a:gd name="T32" fmla="*/ 52 w 130"/>
                <a:gd name="T33" fmla="*/ 9 h 123"/>
                <a:gd name="T34" fmla="*/ 49 w 130"/>
                <a:gd name="T35" fmla="*/ 10 h 123"/>
                <a:gd name="T36" fmla="*/ 46 w 130"/>
                <a:gd name="T37" fmla="*/ 12 h 123"/>
                <a:gd name="T38" fmla="*/ 44 w 130"/>
                <a:gd name="T39" fmla="*/ 13 h 123"/>
                <a:gd name="T40" fmla="*/ 41 w 130"/>
                <a:gd name="T41" fmla="*/ 15 h 123"/>
                <a:gd name="T42" fmla="*/ 43 w 130"/>
                <a:gd name="T43" fmla="*/ 18 h 123"/>
                <a:gd name="T44" fmla="*/ 44 w 130"/>
                <a:gd name="T45" fmla="*/ 21 h 123"/>
                <a:gd name="T46" fmla="*/ 44 w 130"/>
                <a:gd name="T47" fmla="*/ 26 h 123"/>
                <a:gd name="T48" fmla="*/ 44 w 130"/>
                <a:gd name="T49" fmla="*/ 29 h 123"/>
                <a:gd name="T50" fmla="*/ 46 w 130"/>
                <a:gd name="T51" fmla="*/ 31 h 123"/>
                <a:gd name="T52" fmla="*/ 45 w 130"/>
                <a:gd name="T53" fmla="*/ 35 h 123"/>
                <a:gd name="T54" fmla="*/ 40 w 130"/>
                <a:gd name="T55" fmla="*/ 35 h 123"/>
                <a:gd name="T56" fmla="*/ 36 w 130"/>
                <a:gd name="T57" fmla="*/ 35 h 123"/>
                <a:gd name="T58" fmla="*/ 33 w 130"/>
                <a:gd name="T59" fmla="*/ 37 h 123"/>
                <a:gd name="T60" fmla="*/ 30 w 130"/>
                <a:gd name="T61" fmla="*/ 39 h 123"/>
                <a:gd name="T62" fmla="*/ 31 w 130"/>
                <a:gd name="T63" fmla="*/ 41 h 123"/>
                <a:gd name="T64" fmla="*/ 30 w 130"/>
                <a:gd name="T65" fmla="*/ 44 h 123"/>
                <a:gd name="T66" fmla="*/ 28 w 130"/>
                <a:gd name="T67" fmla="*/ 45 h 123"/>
                <a:gd name="T68" fmla="*/ 25 w 130"/>
                <a:gd name="T69" fmla="*/ 46 h 123"/>
                <a:gd name="T70" fmla="*/ 22 w 130"/>
                <a:gd name="T71" fmla="*/ 48 h 123"/>
                <a:gd name="T72" fmla="*/ 18 w 130"/>
                <a:gd name="T73" fmla="*/ 50 h 123"/>
                <a:gd name="T74" fmla="*/ 14 w 130"/>
                <a:gd name="T75" fmla="*/ 51 h 123"/>
                <a:gd name="T76" fmla="*/ 11 w 130"/>
                <a:gd name="T77" fmla="*/ 52 h 123"/>
                <a:gd name="T78" fmla="*/ 7 w 130"/>
                <a:gd name="T79" fmla="*/ 54 h 123"/>
                <a:gd name="T80" fmla="*/ 3 w 130"/>
                <a:gd name="T81" fmla="*/ 56 h 123"/>
                <a:gd name="T82" fmla="*/ 0 w 130"/>
                <a:gd name="T83" fmla="*/ 59 h 123"/>
                <a:gd name="T84" fmla="*/ 62 w 130"/>
                <a:gd name="T85" fmla="*/ 109 h 123"/>
                <a:gd name="T86" fmla="*/ 65 w 130"/>
                <a:gd name="T87" fmla="*/ 114 h 123"/>
                <a:gd name="T88" fmla="*/ 69 w 130"/>
                <a:gd name="T89" fmla="*/ 115 h 123"/>
                <a:gd name="T90" fmla="*/ 74 w 130"/>
                <a:gd name="T91" fmla="*/ 117 h 123"/>
                <a:gd name="T92" fmla="*/ 74 w 130"/>
                <a:gd name="T93" fmla="*/ 123 h 123"/>
                <a:gd name="T94" fmla="*/ 81 w 130"/>
                <a:gd name="T95" fmla="*/ 122 h 123"/>
                <a:gd name="T96" fmla="*/ 120 w 130"/>
                <a:gd name="T97" fmla="*/ 99 h 123"/>
                <a:gd name="T98" fmla="*/ 119 w 130"/>
                <a:gd name="T99" fmla="*/ 87 h 123"/>
                <a:gd name="T100" fmla="*/ 116 w 130"/>
                <a:gd name="T101" fmla="*/ 73 h 123"/>
                <a:gd name="T102" fmla="*/ 116 w 130"/>
                <a:gd name="T103" fmla="*/ 5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" h="123">
                  <a:moveTo>
                    <a:pt x="113" y="46"/>
                  </a:moveTo>
                  <a:cubicBezTo>
                    <a:pt x="113" y="44"/>
                    <a:pt x="113" y="44"/>
                    <a:pt x="113" y="44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09" y="34"/>
                    <a:pt x="109" y="34"/>
                    <a:pt x="109" y="34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8"/>
                    <a:pt x="103" y="28"/>
                    <a:pt x="103" y="27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66" y="4"/>
                    <a:pt x="65" y="4"/>
                  </a:cubicBezTo>
                  <a:cubicBezTo>
                    <a:pt x="64" y="4"/>
                    <a:pt x="63" y="4"/>
                    <a:pt x="63" y="4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5"/>
                    <a:pt x="57" y="6"/>
                    <a:pt x="56" y="6"/>
                  </a:cubicBezTo>
                  <a:cubicBezTo>
                    <a:pt x="55" y="6"/>
                    <a:pt x="55" y="7"/>
                    <a:pt x="55" y="7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1" y="9"/>
                    <a:pt x="51" y="9"/>
                  </a:cubicBezTo>
                  <a:cubicBezTo>
                    <a:pt x="51" y="9"/>
                    <a:pt x="51" y="10"/>
                    <a:pt x="51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6" y="12"/>
                    <a:pt x="46" y="12"/>
                  </a:cubicBezTo>
                  <a:cubicBezTo>
                    <a:pt x="46" y="12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6"/>
                  </a:cubicBezTo>
                  <a:cubicBezTo>
                    <a:pt x="44" y="26"/>
                    <a:pt x="44" y="27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5" y="30"/>
                    <a:pt x="45" y="30"/>
                  </a:cubicBezTo>
                  <a:cubicBezTo>
                    <a:pt x="45" y="30"/>
                    <a:pt x="45" y="31"/>
                    <a:pt x="45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6" y="35"/>
                    <a:pt x="44" y="35"/>
                  </a:cubicBezTo>
                  <a:cubicBezTo>
                    <a:pt x="42" y="35"/>
                    <a:pt x="43" y="35"/>
                    <a:pt x="42" y="35"/>
                  </a:cubicBezTo>
                  <a:cubicBezTo>
                    <a:pt x="42" y="35"/>
                    <a:pt x="41" y="35"/>
                    <a:pt x="41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3" y="37"/>
                    <a:pt x="33" y="37"/>
                  </a:cubicBezTo>
                  <a:cubicBezTo>
                    <a:pt x="33" y="37"/>
                    <a:pt x="32" y="38"/>
                    <a:pt x="32" y="38"/>
                  </a:cubicBezTo>
                  <a:cubicBezTo>
                    <a:pt x="32" y="38"/>
                    <a:pt x="31" y="38"/>
                    <a:pt x="30" y="38"/>
                  </a:cubicBezTo>
                  <a:cubicBezTo>
                    <a:pt x="30" y="38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6"/>
                    <a:pt x="24" y="46"/>
                    <a:pt x="24" y="46"/>
                  </a:cubicBezTo>
                  <a:cubicBezTo>
                    <a:pt x="24" y="46"/>
                    <a:pt x="24" y="46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5" y="51"/>
                    <a:pt x="15" y="51"/>
                  </a:cubicBezTo>
                  <a:cubicBezTo>
                    <a:pt x="15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2"/>
                    <a:pt x="13" y="52"/>
                    <a:pt x="12" y="52"/>
                  </a:cubicBezTo>
                  <a:cubicBezTo>
                    <a:pt x="12" y="52"/>
                    <a:pt x="11" y="52"/>
                    <a:pt x="11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7" y="54"/>
                    <a:pt x="7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5" y="54"/>
                    <a:pt x="5" y="55"/>
                  </a:cubicBezTo>
                  <a:cubicBezTo>
                    <a:pt x="5" y="55"/>
                    <a:pt x="4" y="56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11"/>
                    <a:pt x="62" y="111"/>
                    <a:pt x="62" y="111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4" y="117"/>
                    <a:pt x="74" y="117"/>
                    <a:pt x="74" y="117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5" y="123"/>
                    <a:pt x="75" y="123"/>
                    <a:pt x="75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9" y="123"/>
                    <a:pt x="79" y="123"/>
                    <a:pt x="79" y="123"/>
                  </a:cubicBezTo>
                  <a:cubicBezTo>
                    <a:pt x="81" y="122"/>
                    <a:pt x="81" y="122"/>
                    <a:pt x="81" y="122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30" y="93"/>
                    <a:pt x="130" y="93"/>
                    <a:pt x="130" y="93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6" y="88"/>
                    <a:pt x="123" y="87"/>
                    <a:pt x="123" y="87"/>
                  </a:cubicBezTo>
                  <a:cubicBezTo>
                    <a:pt x="122" y="87"/>
                    <a:pt x="119" y="87"/>
                    <a:pt x="119" y="87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1"/>
                    <a:pt x="117" y="81"/>
                  </a:cubicBezTo>
                  <a:cubicBezTo>
                    <a:pt x="117" y="81"/>
                    <a:pt x="114" y="76"/>
                    <a:pt x="114" y="76"/>
                  </a:cubicBezTo>
                  <a:cubicBezTo>
                    <a:pt x="114" y="75"/>
                    <a:pt x="116" y="73"/>
                    <a:pt x="116" y="73"/>
                  </a:cubicBezTo>
                  <a:cubicBezTo>
                    <a:pt x="116" y="72"/>
                    <a:pt x="115" y="69"/>
                    <a:pt x="115" y="68"/>
                  </a:cubicBezTo>
                  <a:cubicBezTo>
                    <a:pt x="115" y="68"/>
                    <a:pt x="117" y="65"/>
                    <a:pt x="117" y="65"/>
                  </a:cubicBezTo>
                  <a:cubicBezTo>
                    <a:pt x="117" y="64"/>
                    <a:pt x="116" y="62"/>
                    <a:pt x="116" y="62"/>
                  </a:cubicBezTo>
                  <a:cubicBezTo>
                    <a:pt x="116" y="61"/>
                    <a:pt x="116" y="57"/>
                    <a:pt x="116" y="56"/>
                  </a:cubicBezTo>
                  <a:cubicBezTo>
                    <a:pt x="116" y="55"/>
                    <a:pt x="113" y="50"/>
                    <a:pt x="113" y="49"/>
                  </a:cubicBezTo>
                  <a:cubicBezTo>
                    <a:pt x="114" y="49"/>
                    <a:pt x="115" y="48"/>
                    <a:pt x="115" y="48"/>
                  </a:cubicBezTo>
                  <a:lnTo>
                    <a:pt x="113" y="4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554">
              <a:extLst>
                <a:ext uri="{FF2B5EF4-FFF2-40B4-BE49-F238E27FC236}">
                  <a16:creationId xmlns:a16="http://schemas.microsoft.com/office/drawing/2014/main" id="{440B2096-CF11-B02A-D334-A240D93AC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" y="3077"/>
              <a:ext cx="86" cy="121"/>
            </a:xfrm>
            <a:custGeom>
              <a:avLst/>
              <a:gdLst>
                <a:gd name="T0" fmla="*/ 11 w 36"/>
                <a:gd name="T1" fmla="*/ 37 h 51"/>
                <a:gd name="T2" fmla="*/ 9 w 36"/>
                <a:gd name="T3" fmla="*/ 37 h 51"/>
                <a:gd name="T4" fmla="*/ 8 w 36"/>
                <a:gd name="T5" fmla="*/ 37 h 51"/>
                <a:gd name="T6" fmla="*/ 7 w 36"/>
                <a:gd name="T7" fmla="*/ 34 h 51"/>
                <a:gd name="T8" fmla="*/ 11 w 36"/>
                <a:gd name="T9" fmla="*/ 31 h 51"/>
                <a:gd name="T10" fmla="*/ 12 w 36"/>
                <a:gd name="T11" fmla="*/ 28 h 51"/>
                <a:gd name="T12" fmla="*/ 13 w 36"/>
                <a:gd name="T13" fmla="*/ 25 h 51"/>
                <a:gd name="T14" fmla="*/ 13 w 36"/>
                <a:gd name="T15" fmla="*/ 22 h 51"/>
                <a:gd name="T16" fmla="*/ 13 w 36"/>
                <a:gd name="T17" fmla="*/ 19 h 51"/>
                <a:gd name="T18" fmla="*/ 12 w 36"/>
                <a:gd name="T19" fmla="*/ 17 h 51"/>
                <a:gd name="T20" fmla="*/ 11 w 36"/>
                <a:gd name="T21" fmla="*/ 16 h 51"/>
                <a:gd name="T22" fmla="*/ 10 w 36"/>
                <a:gd name="T23" fmla="*/ 13 h 51"/>
                <a:gd name="T24" fmla="*/ 8 w 36"/>
                <a:gd name="T25" fmla="*/ 12 h 51"/>
                <a:gd name="T26" fmla="*/ 7 w 36"/>
                <a:gd name="T27" fmla="*/ 10 h 51"/>
                <a:gd name="T28" fmla="*/ 6 w 36"/>
                <a:gd name="T29" fmla="*/ 10 h 51"/>
                <a:gd name="T30" fmla="*/ 5 w 36"/>
                <a:gd name="T31" fmla="*/ 8 h 51"/>
                <a:gd name="T32" fmla="*/ 5 w 36"/>
                <a:gd name="T33" fmla="*/ 7 h 51"/>
                <a:gd name="T34" fmla="*/ 3 w 36"/>
                <a:gd name="T35" fmla="*/ 6 h 51"/>
                <a:gd name="T36" fmla="*/ 3 w 36"/>
                <a:gd name="T37" fmla="*/ 3 h 51"/>
                <a:gd name="T38" fmla="*/ 2 w 36"/>
                <a:gd name="T39" fmla="*/ 2 h 51"/>
                <a:gd name="T40" fmla="*/ 1 w 36"/>
                <a:gd name="T41" fmla="*/ 0 h 51"/>
                <a:gd name="T42" fmla="*/ 4 w 36"/>
                <a:gd name="T43" fmla="*/ 3 h 51"/>
                <a:gd name="T44" fmla="*/ 6 w 36"/>
                <a:gd name="T45" fmla="*/ 3 h 51"/>
                <a:gd name="T46" fmla="*/ 9 w 36"/>
                <a:gd name="T47" fmla="*/ 5 h 51"/>
                <a:gd name="T48" fmla="*/ 10 w 36"/>
                <a:gd name="T49" fmla="*/ 5 h 51"/>
                <a:gd name="T50" fmla="*/ 12 w 36"/>
                <a:gd name="T51" fmla="*/ 8 h 51"/>
                <a:gd name="T52" fmla="*/ 11 w 36"/>
                <a:gd name="T53" fmla="*/ 10 h 51"/>
                <a:gd name="T54" fmla="*/ 13 w 36"/>
                <a:gd name="T55" fmla="*/ 12 h 51"/>
                <a:gd name="T56" fmla="*/ 14 w 36"/>
                <a:gd name="T57" fmla="*/ 16 h 51"/>
                <a:gd name="T58" fmla="*/ 16 w 36"/>
                <a:gd name="T59" fmla="*/ 19 h 51"/>
                <a:gd name="T60" fmla="*/ 17 w 36"/>
                <a:gd name="T61" fmla="*/ 16 h 51"/>
                <a:gd name="T62" fmla="*/ 19 w 36"/>
                <a:gd name="T63" fmla="*/ 15 h 51"/>
                <a:gd name="T64" fmla="*/ 20 w 36"/>
                <a:gd name="T65" fmla="*/ 18 h 51"/>
                <a:gd name="T66" fmla="*/ 20 w 36"/>
                <a:gd name="T67" fmla="*/ 21 h 51"/>
                <a:gd name="T68" fmla="*/ 21 w 36"/>
                <a:gd name="T69" fmla="*/ 23 h 51"/>
                <a:gd name="T70" fmla="*/ 23 w 36"/>
                <a:gd name="T71" fmla="*/ 23 h 51"/>
                <a:gd name="T72" fmla="*/ 24 w 36"/>
                <a:gd name="T73" fmla="*/ 24 h 51"/>
                <a:gd name="T74" fmla="*/ 26 w 36"/>
                <a:gd name="T75" fmla="*/ 24 h 51"/>
                <a:gd name="T76" fmla="*/ 29 w 36"/>
                <a:gd name="T77" fmla="*/ 25 h 51"/>
                <a:gd name="T78" fmla="*/ 31 w 36"/>
                <a:gd name="T79" fmla="*/ 24 h 51"/>
                <a:gd name="T80" fmla="*/ 33 w 36"/>
                <a:gd name="T81" fmla="*/ 22 h 51"/>
                <a:gd name="T82" fmla="*/ 36 w 36"/>
                <a:gd name="T83" fmla="*/ 23 h 51"/>
                <a:gd name="T84" fmla="*/ 36 w 36"/>
                <a:gd name="T85" fmla="*/ 27 h 51"/>
                <a:gd name="T86" fmla="*/ 33 w 36"/>
                <a:gd name="T87" fmla="*/ 29 h 51"/>
                <a:gd name="T88" fmla="*/ 32 w 36"/>
                <a:gd name="T89" fmla="*/ 31 h 51"/>
                <a:gd name="T90" fmla="*/ 31 w 36"/>
                <a:gd name="T91" fmla="*/ 32 h 51"/>
                <a:gd name="T92" fmla="*/ 26 w 36"/>
                <a:gd name="T93" fmla="*/ 35 h 51"/>
                <a:gd name="T94" fmla="*/ 26 w 36"/>
                <a:gd name="T95" fmla="*/ 36 h 51"/>
                <a:gd name="T96" fmla="*/ 27 w 36"/>
                <a:gd name="T97" fmla="*/ 39 h 51"/>
                <a:gd name="T98" fmla="*/ 25 w 36"/>
                <a:gd name="T99" fmla="*/ 42 h 51"/>
                <a:gd name="T100" fmla="*/ 25 w 36"/>
                <a:gd name="T101" fmla="*/ 43 h 51"/>
                <a:gd name="T102" fmla="*/ 24 w 36"/>
                <a:gd name="T103" fmla="*/ 44 h 51"/>
                <a:gd name="T104" fmla="*/ 22 w 36"/>
                <a:gd name="T105" fmla="*/ 45 h 51"/>
                <a:gd name="T106" fmla="*/ 21 w 36"/>
                <a:gd name="T107" fmla="*/ 48 h 51"/>
                <a:gd name="T108" fmla="*/ 20 w 36"/>
                <a:gd name="T109" fmla="*/ 49 h 51"/>
                <a:gd name="T110" fmla="*/ 19 w 36"/>
                <a:gd name="T111" fmla="*/ 50 h 51"/>
                <a:gd name="T112" fmla="*/ 17 w 36"/>
                <a:gd name="T113" fmla="*/ 51 h 51"/>
                <a:gd name="T114" fmla="*/ 16 w 36"/>
                <a:gd name="T115" fmla="*/ 50 h 51"/>
                <a:gd name="T116" fmla="*/ 14 w 36"/>
                <a:gd name="T117" fmla="*/ 50 h 51"/>
                <a:gd name="T118" fmla="*/ 14 w 36"/>
                <a:gd name="T119" fmla="*/ 47 h 51"/>
                <a:gd name="T120" fmla="*/ 15 w 36"/>
                <a:gd name="T121" fmla="*/ 45 h 51"/>
                <a:gd name="T122" fmla="*/ 14 w 36"/>
                <a:gd name="T123" fmla="*/ 39 h 51"/>
                <a:gd name="T124" fmla="*/ 12 w 36"/>
                <a:gd name="T125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" h="51">
                  <a:moveTo>
                    <a:pt x="12" y="38"/>
                  </a:moveTo>
                  <a:cubicBezTo>
                    <a:pt x="11" y="38"/>
                    <a:pt x="11" y="37"/>
                    <a:pt x="11" y="37"/>
                  </a:cubicBezTo>
                  <a:cubicBezTo>
                    <a:pt x="10" y="37"/>
                    <a:pt x="10" y="36"/>
                    <a:pt x="10" y="36"/>
                  </a:cubicBezTo>
                  <a:cubicBezTo>
                    <a:pt x="9" y="36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2"/>
                    <a:pt x="9" y="12"/>
                    <a:pt x="8" y="12"/>
                  </a:cubicBezTo>
                  <a:cubicBezTo>
                    <a:pt x="8" y="12"/>
                    <a:pt x="7" y="12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3" y="7"/>
                    <a:pt x="3" y="6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0" y="6"/>
                    <a:pt x="11" y="6"/>
                    <a:pt x="11" y="7"/>
                  </a:cubicBezTo>
                  <a:cubicBezTo>
                    <a:pt x="11" y="7"/>
                    <a:pt x="12" y="8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3" y="12"/>
                    <a:pt x="13" y="12"/>
                  </a:cubicBezTo>
                  <a:cubicBezTo>
                    <a:pt x="13" y="13"/>
                    <a:pt x="13" y="13"/>
                    <a:pt x="13" y="14"/>
                  </a:cubicBezTo>
                  <a:cubicBezTo>
                    <a:pt x="13" y="15"/>
                    <a:pt x="13" y="15"/>
                    <a:pt x="14" y="16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7"/>
                  </a:cubicBezTo>
                  <a:cubicBezTo>
                    <a:pt x="20" y="17"/>
                    <a:pt x="20" y="17"/>
                    <a:pt x="20" y="18"/>
                  </a:cubicBezTo>
                  <a:cubicBezTo>
                    <a:pt x="20" y="19"/>
                    <a:pt x="20" y="19"/>
                    <a:pt x="20" y="20"/>
                  </a:cubicBezTo>
                  <a:cubicBezTo>
                    <a:pt x="20" y="20"/>
                    <a:pt x="20" y="20"/>
                    <a:pt x="20" y="21"/>
                  </a:cubicBezTo>
                  <a:cubicBezTo>
                    <a:pt x="20" y="21"/>
                    <a:pt x="21" y="21"/>
                    <a:pt x="21" y="21"/>
                  </a:cubicBezTo>
                  <a:cubicBezTo>
                    <a:pt x="21" y="22"/>
                    <a:pt x="21" y="22"/>
                    <a:pt x="21" y="23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2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5" y="24"/>
                    <a:pt x="25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25"/>
                    <a:pt x="27" y="25"/>
                    <a:pt x="28" y="25"/>
                  </a:cubicBezTo>
                  <a:cubicBezTo>
                    <a:pt x="28" y="25"/>
                    <a:pt x="29" y="25"/>
                    <a:pt x="29" y="2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1" y="24"/>
                    <a:pt x="31" y="23"/>
                    <a:pt x="31" y="23"/>
                  </a:cubicBezTo>
                  <a:cubicBezTo>
                    <a:pt x="32" y="23"/>
                    <a:pt x="32" y="23"/>
                    <a:pt x="33" y="22"/>
                  </a:cubicBezTo>
                  <a:cubicBezTo>
                    <a:pt x="34" y="22"/>
                    <a:pt x="34" y="21"/>
                    <a:pt x="35" y="22"/>
                  </a:cubicBezTo>
                  <a:cubicBezTo>
                    <a:pt x="36" y="22"/>
                    <a:pt x="36" y="23"/>
                    <a:pt x="36" y="23"/>
                  </a:cubicBezTo>
                  <a:cubicBezTo>
                    <a:pt x="36" y="24"/>
                    <a:pt x="36" y="25"/>
                    <a:pt x="36" y="26"/>
                  </a:cubicBezTo>
                  <a:cubicBezTo>
                    <a:pt x="36" y="26"/>
                    <a:pt x="36" y="26"/>
                    <a:pt x="36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30"/>
                    <a:pt x="33" y="30"/>
                    <a:pt x="3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2"/>
                    <a:pt x="32" y="32"/>
                  </a:cubicBezTo>
                  <a:cubicBezTo>
                    <a:pt x="32" y="32"/>
                    <a:pt x="31" y="32"/>
                    <a:pt x="31" y="32"/>
                  </a:cubicBezTo>
                  <a:cubicBezTo>
                    <a:pt x="30" y="32"/>
                    <a:pt x="29" y="32"/>
                    <a:pt x="28" y="33"/>
                  </a:cubicBezTo>
                  <a:cubicBezTo>
                    <a:pt x="27" y="33"/>
                    <a:pt x="27" y="34"/>
                    <a:pt x="26" y="35"/>
                  </a:cubicBezTo>
                  <a:cubicBezTo>
                    <a:pt x="26" y="35"/>
                    <a:pt x="26" y="36"/>
                    <a:pt x="26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37"/>
                    <a:pt x="27" y="37"/>
                    <a:pt x="27" y="37"/>
                  </a:cubicBezTo>
                  <a:cubicBezTo>
                    <a:pt x="28" y="38"/>
                    <a:pt x="28" y="38"/>
                    <a:pt x="27" y="39"/>
                  </a:cubicBezTo>
                  <a:cubicBezTo>
                    <a:pt x="26" y="39"/>
                    <a:pt x="26" y="40"/>
                    <a:pt x="25" y="40"/>
                  </a:cubicBezTo>
                  <a:cubicBezTo>
                    <a:pt x="25" y="41"/>
                    <a:pt x="25" y="41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3"/>
                    <a:pt x="25" y="43"/>
                  </a:cubicBezTo>
                  <a:cubicBezTo>
                    <a:pt x="25" y="43"/>
                    <a:pt x="24" y="43"/>
                    <a:pt x="24" y="43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3" y="44"/>
                    <a:pt x="2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2" y="47"/>
                    <a:pt x="22" y="48"/>
                    <a:pt x="21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6" y="50"/>
                    <a:pt x="16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3" y="49"/>
                    <a:pt x="13" y="49"/>
                  </a:cubicBezTo>
                  <a:cubicBezTo>
                    <a:pt x="13" y="49"/>
                    <a:pt x="13" y="47"/>
                    <a:pt x="14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6" y="44"/>
                    <a:pt x="16" y="42"/>
                    <a:pt x="16" y="41"/>
                  </a:cubicBezTo>
                  <a:cubicBezTo>
                    <a:pt x="16" y="40"/>
                    <a:pt x="15" y="39"/>
                    <a:pt x="14" y="39"/>
                  </a:cubicBezTo>
                  <a:cubicBezTo>
                    <a:pt x="14" y="39"/>
                    <a:pt x="14" y="38"/>
                    <a:pt x="13" y="38"/>
                  </a:cubicBezTo>
                  <a:lnTo>
                    <a:pt x="12" y="3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Freeform 555">
              <a:extLst>
                <a:ext uri="{FF2B5EF4-FFF2-40B4-BE49-F238E27FC236}">
                  <a16:creationId xmlns:a16="http://schemas.microsoft.com/office/drawing/2014/main" id="{8EF126EC-0ABC-FA28-CC04-575D343F5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" y="3179"/>
              <a:ext cx="118" cy="112"/>
            </a:xfrm>
            <a:custGeom>
              <a:avLst/>
              <a:gdLst>
                <a:gd name="T0" fmla="*/ 47 w 50"/>
                <a:gd name="T1" fmla="*/ 7 h 47"/>
                <a:gd name="T2" fmla="*/ 49 w 50"/>
                <a:gd name="T3" fmla="*/ 5 h 47"/>
                <a:gd name="T4" fmla="*/ 48 w 50"/>
                <a:gd name="T5" fmla="*/ 4 h 47"/>
                <a:gd name="T6" fmla="*/ 47 w 50"/>
                <a:gd name="T7" fmla="*/ 5 h 47"/>
                <a:gd name="T8" fmla="*/ 46 w 50"/>
                <a:gd name="T9" fmla="*/ 5 h 47"/>
                <a:gd name="T10" fmla="*/ 46 w 50"/>
                <a:gd name="T11" fmla="*/ 3 h 47"/>
                <a:gd name="T12" fmla="*/ 44 w 50"/>
                <a:gd name="T13" fmla="*/ 6 h 47"/>
                <a:gd name="T14" fmla="*/ 41 w 50"/>
                <a:gd name="T15" fmla="*/ 5 h 47"/>
                <a:gd name="T16" fmla="*/ 41 w 50"/>
                <a:gd name="T17" fmla="*/ 3 h 47"/>
                <a:gd name="T18" fmla="*/ 39 w 50"/>
                <a:gd name="T19" fmla="*/ 1 h 47"/>
                <a:gd name="T20" fmla="*/ 38 w 50"/>
                <a:gd name="T21" fmla="*/ 1 h 47"/>
                <a:gd name="T22" fmla="*/ 36 w 50"/>
                <a:gd name="T23" fmla="*/ 4 h 47"/>
                <a:gd name="T24" fmla="*/ 35 w 50"/>
                <a:gd name="T25" fmla="*/ 7 h 47"/>
                <a:gd name="T26" fmla="*/ 32 w 50"/>
                <a:gd name="T27" fmla="*/ 10 h 47"/>
                <a:gd name="T28" fmla="*/ 31 w 50"/>
                <a:gd name="T29" fmla="*/ 14 h 47"/>
                <a:gd name="T30" fmla="*/ 27 w 50"/>
                <a:gd name="T31" fmla="*/ 17 h 47"/>
                <a:gd name="T32" fmla="*/ 25 w 50"/>
                <a:gd name="T33" fmla="*/ 20 h 47"/>
                <a:gd name="T34" fmla="*/ 22 w 50"/>
                <a:gd name="T35" fmla="*/ 22 h 47"/>
                <a:gd name="T36" fmla="*/ 21 w 50"/>
                <a:gd name="T37" fmla="*/ 22 h 47"/>
                <a:gd name="T38" fmla="*/ 19 w 50"/>
                <a:gd name="T39" fmla="*/ 24 h 47"/>
                <a:gd name="T40" fmla="*/ 18 w 50"/>
                <a:gd name="T41" fmla="*/ 24 h 47"/>
                <a:gd name="T42" fmla="*/ 17 w 50"/>
                <a:gd name="T43" fmla="*/ 25 h 47"/>
                <a:gd name="T44" fmla="*/ 15 w 50"/>
                <a:gd name="T45" fmla="*/ 26 h 47"/>
                <a:gd name="T46" fmla="*/ 14 w 50"/>
                <a:gd name="T47" fmla="*/ 26 h 47"/>
                <a:gd name="T48" fmla="*/ 12 w 50"/>
                <a:gd name="T49" fmla="*/ 27 h 47"/>
                <a:gd name="T50" fmla="*/ 11 w 50"/>
                <a:gd name="T51" fmla="*/ 27 h 47"/>
                <a:gd name="T52" fmla="*/ 11 w 50"/>
                <a:gd name="T53" fmla="*/ 29 h 47"/>
                <a:gd name="T54" fmla="*/ 10 w 50"/>
                <a:gd name="T55" fmla="*/ 29 h 47"/>
                <a:gd name="T56" fmla="*/ 9 w 50"/>
                <a:gd name="T57" fmla="*/ 31 h 47"/>
                <a:gd name="T58" fmla="*/ 8 w 50"/>
                <a:gd name="T59" fmla="*/ 32 h 47"/>
                <a:gd name="T60" fmla="*/ 6 w 50"/>
                <a:gd name="T61" fmla="*/ 33 h 47"/>
                <a:gd name="T62" fmla="*/ 6 w 50"/>
                <a:gd name="T63" fmla="*/ 34 h 47"/>
                <a:gd name="T64" fmla="*/ 4 w 50"/>
                <a:gd name="T65" fmla="*/ 35 h 47"/>
                <a:gd name="T66" fmla="*/ 4 w 50"/>
                <a:gd name="T67" fmla="*/ 37 h 47"/>
                <a:gd name="T68" fmla="*/ 2 w 50"/>
                <a:gd name="T69" fmla="*/ 39 h 47"/>
                <a:gd name="T70" fmla="*/ 0 w 50"/>
                <a:gd name="T71" fmla="*/ 41 h 47"/>
                <a:gd name="T72" fmla="*/ 1 w 50"/>
                <a:gd name="T73" fmla="*/ 43 h 47"/>
                <a:gd name="T74" fmla="*/ 4 w 50"/>
                <a:gd name="T75" fmla="*/ 44 h 47"/>
                <a:gd name="T76" fmla="*/ 6 w 50"/>
                <a:gd name="T77" fmla="*/ 44 h 47"/>
                <a:gd name="T78" fmla="*/ 9 w 50"/>
                <a:gd name="T79" fmla="*/ 45 h 47"/>
                <a:gd name="T80" fmla="*/ 11 w 50"/>
                <a:gd name="T81" fmla="*/ 46 h 47"/>
                <a:gd name="T82" fmla="*/ 13 w 50"/>
                <a:gd name="T83" fmla="*/ 47 h 47"/>
                <a:gd name="T84" fmla="*/ 17 w 50"/>
                <a:gd name="T85" fmla="*/ 47 h 47"/>
                <a:gd name="T86" fmla="*/ 21 w 50"/>
                <a:gd name="T87" fmla="*/ 46 h 47"/>
                <a:gd name="T88" fmla="*/ 25 w 50"/>
                <a:gd name="T89" fmla="*/ 41 h 47"/>
                <a:gd name="T90" fmla="*/ 26 w 50"/>
                <a:gd name="T91" fmla="*/ 39 h 47"/>
                <a:gd name="T92" fmla="*/ 28 w 50"/>
                <a:gd name="T93" fmla="*/ 35 h 47"/>
                <a:gd name="T94" fmla="*/ 29 w 50"/>
                <a:gd name="T95" fmla="*/ 32 h 47"/>
                <a:gd name="T96" fmla="*/ 32 w 50"/>
                <a:gd name="T97" fmla="*/ 28 h 47"/>
                <a:gd name="T98" fmla="*/ 36 w 50"/>
                <a:gd name="T99" fmla="*/ 26 h 47"/>
                <a:gd name="T100" fmla="*/ 39 w 50"/>
                <a:gd name="T101" fmla="*/ 26 h 47"/>
                <a:gd name="T102" fmla="*/ 41 w 50"/>
                <a:gd name="T103" fmla="*/ 24 h 47"/>
                <a:gd name="T104" fmla="*/ 39 w 50"/>
                <a:gd name="T105" fmla="*/ 23 h 47"/>
                <a:gd name="T106" fmla="*/ 41 w 50"/>
                <a:gd name="T107" fmla="*/ 20 h 47"/>
                <a:gd name="T108" fmla="*/ 42 w 50"/>
                <a:gd name="T109" fmla="*/ 18 h 47"/>
                <a:gd name="T110" fmla="*/ 44 w 50"/>
                <a:gd name="T111" fmla="*/ 15 h 47"/>
                <a:gd name="T112" fmla="*/ 46 w 50"/>
                <a:gd name="T113" fmla="*/ 13 h 47"/>
                <a:gd name="T114" fmla="*/ 48 w 50"/>
                <a:gd name="T115" fmla="*/ 11 h 47"/>
                <a:gd name="T116" fmla="*/ 48 w 50"/>
                <a:gd name="T11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" h="47">
                  <a:moveTo>
                    <a:pt x="48" y="8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48" y="7"/>
                    <a:pt x="48" y="7"/>
                    <a:pt x="49" y="6"/>
                  </a:cubicBezTo>
                  <a:cubicBezTo>
                    <a:pt x="49" y="6"/>
                    <a:pt x="50" y="5"/>
                    <a:pt x="49" y="5"/>
                  </a:cubicBezTo>
                  <a:cubicBezTo>
                    <a:pt x="49" y="5"/>
                    <a:pt x="49" y="5"/>
                    <a:pt x="48" y="5"/>
                  </a:cubicBezTo>
                  <a:cubicBezTo>
                    <a:pt x="48" y="5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7" y="5"/>
                    <a:pt x="47" y="5"/>
                  </a:cubicBezTo>
                  <a:cubicBezTo>
                    <a:pt x="47" y="5"/>
                    <a:pt x="46" y="6"/>
                    <a:pt x="46" y="6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4"/>
                    <a:pt x="46" y="4"/>
                  </a:cubicBezTo>
                  <a:cubicBezTo>
                    <a:pt x="46" y="4"/>
                    <a:pt x="46" y="3"/>
                    <a:pt x="46" y="3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0" y="23"/>
                    <a:pt x="20" y="23"/>
                  </a:cubicBezTo>
                  <a:cubicBezTo>
                    <a:pt x="20" y="23"/>
                    <a:pt x="19" y="23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7" y="24"/>
                  </a:cubicBezTo>
                  <a:cubicBezTo>
                    <a:pt x="17" y="24"/>
                    <a:pt x="17" y="24"/>
                    <a:pt x="17" y="25"/>
                  </a:cubicBezTo>
                  <a:cubicBezTo>
                    <a:pt x="17" y="25"/>
                    <a:pt x="16" y="25"/>
                    <a:pt x="16" y="25"/>
                  </a:cubicBezTo>
                  <a:cubicBezTo>
                    <a:pt x="16" y="25"/>
                    <a:pt x="16" y="25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7"/>
                    <a:pt x="14" y="27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0"/>
                    <a:pt x="9" y="31"/>
                  </a:cubicBezTo>
                  <a:cubicBezTo>
                    <a:pt x="9" y="31"/>
                    <a:pt x="8" y="31"/>
                    <a:pt x="8" y="31"/>
                  </a:cubicBezTo>
                  <a:cubicBezTo>
                    <a:pt x="8" y="31"/>
                    <a:pt x="8" y="32"/>
                    <a:pt x="8" y="32"/>
                  </a:cubicBezTo>
                  <a:cubicBezTo>
                    <a:pt x="8" y="32"/>
                    <a:pt x="7" y="32"/>
                    <a:pt x="7" y="32"/>
                  </a:cubicBezTo>
                  <a:cubicBezTo>
                    <a:pt x="7" y="32"/>
                    <a:pt x="7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4" y="34"/>
                    <a:pt x="4" y="35"/>
                  </a:cubicBezTo>
                  <a:cubicBezTo>
                    <a:pt x="4" y="35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7"/>
                    <a:pt x="2" y="37"/>
                    <a:pt x="2" y="37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39"/>
                    <a:pt x="2" y="40"/>
                  </a:cubicBezTo>
                  <a:cubicBezTo>
                    <a:pt x="1" y="41"/>
                    <a:pt x="0" y="41"/>
                    <a:pt x="0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48" y="8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556">
              <a:extLst>
                <a:ext uri="{FF2B5EF4-FFF2-40B4-BE49-F238E27FC236}">
                  <a16:creationId xmlns:a16="http://schemas.microsoft.com/office/drawing/2014/main" id="{CF8929BF-B876-8D1F-9F87-04EB101EC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1" y="3291"/>
              <a:ext cx="10" cy="9"/>
            </a:xfrm>
            <a:custGeom>
              <a:avLst/>
              <a:gdLst>
                <a:gd name="T0" fmla="*/ 0 w 10"/>
                <a:gd name="T1" fmla="*/ 9 h 9"/>
                <a:gd name="T2" fmla="*/ 0 w 10"/>
                <a:gd name="T3" fmla="*/ 7 h 9"/>
                <a:gd name="T4" fmla="*/ 5 w 10"/>
                <a:gd name="T5" fmla="*/ 4 h 9"/>
                <a:gd name="T6" fmla="*/ 5 w 10"/>
                <a:gd name="T7" fmla="*/ 0 h 9"/>
                <a:gd name="T8" fmla="*/ 5 w 10"/>
                <a:gd name="T9" fmla="*/ 0 h 9"/>
                <a:gd name="T10" fmla="*/ 5 w 10"/>
                <a:gd name="T11" fmla="*/ 4 h 9"/>
                <a:gd name="T12" fmla="*/ 10 w 10"/>
                <a:gd name="T13" fmla="*/ 4 h 9"/>
                <a:gd name="T14" fmla="*/ 10 w 10"/>
                <a:gd name="T15" fmla="*/ 9 h 9"/>
                <a:gd name="T16" fmla="*/ 5 w 10"/>
                <a:gd name="T17" fmla="*/ 9 h 9"/>
                <a:gd name="T18" fmla="*/ 3 w 10"/>
                <a:gd name="T19" fmla="*/ 9 h 9"/>
                <a:gd name="T20" fmla="*/ 0 w 10"/>
                <a:gd name="T21" fmla="*/ 9 h 9"/>
                <a:gd name="T22" fmla="*/ 0 w 10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0" y="9"/>
                  </a:moveTo>
                  <a:lnTo>
                    <a:pt x="0" y="7"/>
                  </a:lnTo>
                  <a:lnTo>
                    <a:pt x="5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10" y="4"/>
                  </a:lnTo>
                  <a:lnTo>
                    <a:pt x="10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557">
              <a:extLst>
                <a:ext uri="{FF2B5EF4-FFF2-40B4-BE49-F238E27FC236}">
                  <a16:creationId xmlns:a16="http://schemas.microsoft.com/office/drawing/2014/main" id="{66D85DA9-4046-EBF6-9035-42C6816F5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" y="2606"/>
              <a:ext cx="57" cy="28"/>
            </a:xfrm>
            <a:custGeom>
              <a:avLst/>
              <a:gdLst>
                <a:gd name="T0" fmla="*/ 2 w 24"/>
                <a:gd name="T1" fmla="*/ 7 h 12"/>
                <a:gd name="T2" fmla="*/ 2 w 24"/>
                <a:gd name="T3" fmla="*/ 7 h 12"/>
                <a:gd name="T4" fmla="*/ 1 w 24"/>
                <a:gd name="T5" fmla="*/ 7 h 12"/>
                <a:gd name="T6" fmla="*/ 0 w 24"/>
                <a:gd name="T7" fmla="*/ 7 h 12"/>
                <a:gd name="T8" fmla="*/ 0 w 24"/>
                <a:gd name="T9" fmla="*/ 7 h 12"/>
                <a:gd name="T10" fmla="*/ 0 w 24"/>
                <a:gd name="T11" fmla="*/ 8 h 12"/>
                <a:gd name="T12" fmla="*/ 0 w 24"/>
                <a:gd name="T13" fmla="*/ 8 h 12"/>
                <a:gd name="T14" fmla="*/ 1 w 24"/>
                <a:gd name="T15" fmla="*/ 9 h 12"/>
                <a:gd name="T16" fmla="*/ 3 w 24"/>
                <a:gd name="T17" fmla="*/ 10 h 12"/>
                <a:gd name="T18" fmla="*/ 7 w 24"/>
                <a:gd name="T19" fmla="*/ 12 h 12"/>
                <a:gd name="T20" fmla="*/ 11 w 24"/>
                <a:gd name="T21" fmla="*/ 12 h 12"/>
                <a:gd name="T22" fmla="*/ 12 w 24"/>
                <a:gd name="T23" fmla="*/ 12 h 12"/>
                <a:gd name="T24" fmla="*/ 14 w 24"/>
                <a:gd name="T25" fmla="*/ 12 h 12"/>
                <a:gd name="T26" fmla="*/ 15 w 24"/>
                <a:gd name="T27" fmla="*/ 11 h 12"/>
                <a:gd name="T28" fmla="*/ 16 w 24"/>
                <a:gd name="T29" fmla="*/ 11 h 12"/>
                <a:gd name="T30" fmla="*/ 18 w 24"/>
                <a:gd name="T31" fmla="*/ 9 h 12"/>
                <a:gd name="T32" fmla="*/ 19 w 24"/>
                <a:gd name="T33" fmla="*/ 8 h 12"/>
                <a:gd name="T34" fmla="*/ 20 w 24"/>
                <a:gd name="T35" fmla="*/ 7 h 12"/>
                <a:gd name="T36" fmla="*/ 22 w 24"/>
                <a:gd name="T37" fmla="*/ 7 h 12"/>
                <a:gd name="T38" fmla="*/ 22 w 24"/>
                <a:gd name="T39" fmla="*/ 5 h 12"/>
                <a:gd name="T40" fmla="*/ 24 w 24"/>
                <a:gd name="T41" fmla="*/ 3 h 12"/>
                <a:gd name="T42" fmla="*/ 24 w 24"/>
                <a:gd name="T43" fmla="*/ 1 h 12"/>
                <a:gd name="T44" fmla="*/ 23 w 24"/>
                <a:gd name="T45" fmla="*/ 0 h 12"/>
                <a:gd name="T46" fmla="*/ 22 w 24"/>
                <a:gd name="T47" fmla="*/ 0 h 12"/>
                <a:gd name="T48" fmla="*/ 21 w 24"/>
                <a:gd name="T49" fmla="*/ 0 h 12"/>
                <a:gd name="T50" fmla="*/ 20 w 24"/>
                <a:gd name="T51" fmla="*/ 1 h 12"/>
                <a:gd name="T52" fmla="*/ 20 w 24"/>
                <a:gd name="T53" fmla="*/ 3 h 12"/>
                <a:gd name="T54" fmla="*/ 19 w 24"/>
                <a:gd name="T55" fmla="*/ 3 h 12"/>
                <a:gd name="T56" fmla="*/ 17 w 24"/>
                <a:gd name="T57" fmla="*/ 4 h 12"/>
                <a:gd name="T58" fmla="*/ 15 w 24"/>
                <a:gd name="T59" fmla="*/ 7 h 12"/>
                <a:gd name="T60" fmla="*/ 12 w 24"/>
                <a:gd name="T61" fmla="*/ 7 h 12"/>
                <a:gd name="T62" fmla="*/ 12 w 24"/>
                <a:gd name="T63" fmla="*/ 7 h 12"/>
                <a:gd name="T64" fmla="*/ 11 w 24"/>
                <a:gd name="T65" fmla="*/ 7 h 12"/>
                <a:gd name="T66" fmla="*/ 10 w 24"/>
                <a:gd name="T67" fmla="*/ 6 h 12"/>
                <a:gd name="T68" fmla="*/ 9 w 24"/>
                <a:gd name="T69" fmla="*/ 5 h 12"/>
                <a:gd name="T70" fmla="*/ 8 w 24"/>
                <a:gd name="T71" fmla="*/ 6 h 12"/>
                <a:gd name="T72" fmla="*/ 8 w 24"/>
                <a:gd name="T73" fmla="*/ 7 h 12"/>
                <a:gd name="T74" fmla="*/ 7 w 24"/>
                <a:gd name="T75" fmla="*/ 7 h 12"/>
                <a:gd name="T76" fmla="*/ 6 w 24"/>
                <a:gd name="T77" fmla="*/ 7 h 12"/>
                <a:gd name="T78" fmla="*/ 4 w 24"/>
                <a:gd name="T79" fmla="*/ 7 h 12"/>
                <a:gd name="T80" fmla="*/ 2 w 24"/>
                <a:gd name="T8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" h="12"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4" y="11"/>
                    <a:pt x="5" y="11"/>
                    <a:pt x="7" y="12"/>
                  </a:cubicBezTo>
                  <a:cubicBezTo>
                    <a:pt x="8" y="12"/>
                    <a:pt x="9" y="12"/>
                    <a:pt x="11" y="12"/>
                  </a:cubicBezTo>
                  <a:cubicBezTo>
                    <a:pt x="11" y="12"/>
                    <a:pt x="12" y="12"/>
                    <a:pt x="12" y="12"/>
                  </a:cubicBezTo>
                  <a:cubicBezTo>
                    <a:pt x="13" y="12"/>
                    <a:pt x="14" y="12"/>
                    <a:pt x="14" y="12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7" y="10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19" y="7"/>
                    <a:pt x="20" y="7"/>
                    <a:pt x="20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2" y="6"/>
                    <a:pt x="22" y="6"/>
                    <a:pt x="22" y="5"/>
                  </a:cubicBezTo>
                  <a:cubicBezTo>
                    <a:pt x="23" y="5"/>
                    <a:pt x="24" y="4"/>
                    <a:pt x="24" y="3"/>
                  </a:cubicBezTo>
                  <a:cubicBezTo>
                    <a:pt x="24" y="3"/>
                    <a:pt x="24" y="2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6" y="5"/>
                    <a:pt x="16" y="6"/>
                    <a:pt x="15" y="7"/>
                  </a:cubicBezTo>
                  <a:cubicBezTo>
                    <a:pt x="14" y="8"/>
                    <a:pt x="13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1" y="7"/>
                    <a:pt x="11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8" y="5"/>
                    <a:pt x="8" y="6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4" y="7"/>
                    <a:pt x="3" y="7"/>
                    <a:pt x="2" y="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558">
              <a:extLst>
                <a:ext uri="{FF2B5EF4-FFF2-40B4-BE49-F238E27FC236}">
                  <a16:creationId xmlns:a16="http://schemas.microsoft.com/office/drawing/2014/main" id="{FBE30BE4-6F09-F1DC-73BE-5432B4764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7" y="2618"/>
              <a:ext cx="21" cy="23"/>
            </a:xfrm>
            <a:custGeom>
              <a:avLst/>
              <a:gdLst>
                <a:gd name="T0" fmla="*/ 6 w 9"/>
                <a:gd name="T1" fmla="*/ 10 h 10"/>
                <a:gd name="T2" fmla="*/ 6 w 9"/>
                <a:gd name="T3" fmla="*/ 10 h 10"/>
                <a:gd name="T4" fmla="*/ 5 w 9"/>
                <a:gd name="T5" fmla="*/ 10 h 10"/>
                <a:gd name="T6" fmla="*/ 5 w 9"/>
                <a:gd name="T7" fmla="*/ 10 h 10"/>
                <a:gd name="T8" fmla="*/ 5 w 9"/>
                <a:gd name="T9" fmla="*/ 10 h 10"/>
                <a:gd name="T10" fmla="*/ 5 w 9"/>
                <a:gd name="T11" fmla="*/ 10 h 10"/>
                <a:gd name="T12" fmla="*/ 4 w 9"/>
                <a:gd name="T13" fmla="*/ 9 h 10"/>
                <a:gd name="T14" fmla="*/ 4 w 9"/>
                <a:gd name="T15" fmla="*/ 9 h 10"/>
                <a:gd name="T16" fmla="*/ 4 w 9"/>
                <a:gd name="T17" fmla="*/ 8 h 10"/>
                <a:gd name="T18" fmla="*/ 3 w 9"/>
                <a:gd name="T19" fmla="*/ 7 h 10"/>
                <a:gd name="T20" fmla="*/ 2 w 9"/>
                <a:gd name="T21" fmla="*/ 6 h 10"/>
                <a:gd name="T22" fmla="*/ 2 w 9"/>
                <a:gd name="T23" fmla="*/ 5 h 10"/>
                <a:gd name="T24" fmla="*/ 2 w 9"/>
                <a:gd name="T25" fmla="*/ 5 h 10"/>
                <a:gd name="T26" fmla="*/ 1 w 9"/>
                <a:gd name="T27" fmla="*/ 3 h 10"/>
                <a:gd name="T28" fmla="*/ 1 w 9"/>
                <a:gd name="T29" fmla="*/ 2 h 10"/>
                <a:gd name="T30" fmla="*/ 1 w 9"/>
                <a:gd name="T31" fmla="*/ 1 h 10"/>
                <a:gd name="T32" fmla="*/ 1 w 9"/>
                <a:gd name="T33" fmla="*/ 0 h 10"/>
                <a:gd name="T34" fmla="*/ 1 w 9"/>
                <a:gd name="T35" fmla="*/ 1 h 10"/>
                <a:gd name="T36" fmla="*/ 1 w 9"/>
                <a:gd name="T37" fmla="*/ 1 h 10"/>
                <a:gd name="T38" fmla="*/ 2 w 9"/>
                <a:gd name="T39" fmla="*/ 2 h 10"/>
                <a:gd name="T40" fmla="*/ 2 w 9"/>
                <a:gd name="T41" fmla="*/ 2 h 10"/>
                <a:gd name="T42" fmla="*/ 3 w 9"/>
                <a:gd name="T43" fmla="*/ 2 h 10"/>
                <a:gd name="T44" fmla="*/ 3 w 9"/>
                <a:gd name="T45" fmla="*/ 3 h 10"/>
                <a:gd name="T46" fmla="*/ 4 w 9"/>
                <a:gd name="T47" fmla="*/ 3 h 10"/>
                <a:gd name="T48" fmla="*/ 4 w 9"/>
                <a:gd name="T49" fmla="*/ 4 h 10"/>
                <a:gd name="T50" fmla="*/ 4 w 9"/>
                <a:gd name="T51" fmla="*/ 5 h 10"/>
                <a:gd name="T52" fmla="*/ 5 w 9"/>
                <a:gd name="T53" fmla="*/ 5 h 10"/>
                <a:gd name="T54" fmla="*/ 7 w 9"/>
                <a:gd name="T55" fmla="*/ 6 h 10"/>
                <a:gd name="T56" fmla="*/ 8 w 9"/>
                <a:gd name="T57" fmla="*/ 7 h 10"/>
                <a:gd name="T58" fmla="*/ 8 w 9"/>
                <a:gd name="T59" fmla="*/ 7 h 10"/>
                <a:gd name="T60" fmla="*/ 8 w 9"/>
                <a:gd name="T61" fmla="*/ 8 h 10"/>
                <a:gd name="T62" fmla="*/ 9 w 9"/>
                <a:gd name="T63" fmla="*/ 9 h 10"/>
                <a:gd name="T64" fmla="*/ 9 w 9"/>
                <a:gd name="T65" fmla="*/ 10 h 10"/>
                <a:gd name="T66" fmla="*/ 8 w 9"/>
                <a:gd name="T67" fmla="*/ 10 h 10"/>
                <a:gd name="T68" fmla="*/ 8 w 9"/>
                <a:gd name="T69" fmla="*/ 10 h 10"/>
                <a:gd name="T70" fmla="*/ 7 w 9"/>
                <a:gd name="T71" fmla="*/ 10 h 10"/>
                <a:gd name="T72" fmla="*/ 7 w 9"/>
                <a:gd name="T73" fmla="*/ 10 h 10"/>
                <a:gd name="T74" fmla="*/ 7 w 9"/>
                <a:gd name="T75" fmla="*/ 10 h 10"/>
                <a:gd name="T76" fmla="*/ 6 w 9"/>
                <a:gd name="T7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" h="10"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2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9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559">
              <a:extLst>
                <a:ext uri="{FF2B5EF4-FFF2-40B4-BE49-F238E27FC236}">
                  <a16:creationId xmlns:a16="http://schemas.microsoft.com/office/drawing/2014/main" id="{4302824A-6C77-1370-7157-94F45A965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2" y="2582"/>
              <a:ext cx="33" cy="29"/>
            </a:xfrm>
            <a:custGeom>
              <a:avLst/>
              <a:gdLst>
                <a:gd name="T0" fmla="*/ 4 w 14"/>
                <a:gd name="T1" fmla="*/ 1 h 12"/>
                <a:gd name="T2" fmla="*/ 2 w 14"/>
                <a:gd name="T3" fmla="*/ 0 h 12"/>
                <a:gd name="T4" fmla="*/ 0 w 14"/>
                <a:gd name="T5" fmla="*/ 0 h 12"/>
                <a:gd name="T6" fmla="*/ 1 w 14"/>
                <a:gd name="T7" fmla="*/ 1 h 12"/>
                <a:gd name="T8" fmla="*/ 3 w 14"/>
                <a:gd name="T9" fmla="*/ 1 h 12"/>
                <a:gd name="T10" fmla="*/ 4 w 14"/>
                <a:gd name="T11" fmla="*/ 2 h 12"/>
                <a:gd name="T12" fmla="*/ 4 w 14"/>
                <a:gd name="T13" fmla="*/ 2 h 12"/>
                <a:gd name="T14" fmla="*/ 5 w 14"/>
                <a:gd name="T15" fmla="*/ 3 h 12"/>
                <a:gd name="T16" fmla="*/ 5 w 14"/>
                <a:gd name="T17" fmla="*/ 3 h 12"/>
                <a:gd name="T18" fmla="*/ 6 w 14"/>
                <a:gd name="T19" fmla="*/ 4 h 12"/>
                <a:gd name="T20" fmla="*/ 7 w 14"/>
                <a:gd name="T21" fmla="*/ 4 h 12"/>
                <a:gd name="T22" fmla="*/ 7 w 14"/>
                <a:gd name="T23" fmla="*/ 4 h 12"/>
                <a:gd name="T24" fmla="*/ 8 w 14"/>
                <a:gd name="T25" fmla="*/ 4 h 12"/>
                <a:gd name="T26" fmla="*/ 9 w 14"/>
                <a:gd name="T27" fmla="*/ 5 h 12"/>
                <a:gd name="T28" fmla="*/ 9 w 14"/>
                <a:gd name="T29" fmla="*/ 6 h 12"/>
                <a:gd name="T30" fmla="*/ 11 w 14"/>
                <a:gd name="T31" fmla="*/ 9 h 12"/>
                <a:gd name="T32" fmla="*/ 12 w 14"/>
                <a:gd name="T33" fmla="*/ 11 h 12"/>
                <a:gd name="T34" fmla="*/ 13 w 14"/>
                <a:gd name="T35" fmla="*/ 12 h 12"/>
                <a:gd name="T36" fmla="*/ 14 w 14"/>
                <a:gd name="T37" fmla="*/ 11 h 12"/>
                <a:gd name="T38" fmla="*/ 14 w 14"/>
                <a:gd name="T39" fmla="*/ 10 h 12"/>
                <a:gd name="T40" fmla="*/ 14 w 14"/>
                <a:gd name="T41" fmla="*/ 9 h 12"/>
                <a:gd name="T42" fmla="*/ 13 w 14"/>
                <a:gd name="T43" fmla="*/ 7 h 12"/>
                <a:gd name="T44" fmla="*/ 11 w 14"/>
                <a:gd name="T45" fmla="*/ 5 h 12"/>
                <a:gd name="T46" fmla="*/ 9 w 14"/>
                <a:gd name="T47" fmla="*/ 4 h 12"/>
                <a:gd name="T48" fmla="*/ 8 w 14"/>
                <a:gd name="T49" fmla="*/ 4 h 12"/>
                <a:gd name="T50" fmla="*/ 7 w 14"/>
                <a:gd name="T51" fmla="*/ 2 h 12"/>
                <a:gd name="T52" fmla="*/ 4 w 14"/>
                <a:gd name="T5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12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10" y="7"/>
                    <a:pt x="11" y="8"/>
                    <a:pt x="11" y="9"/>
                  </a:cubicBezTo>
                  <a:cubicBezTo>
                    <a:pt x="11" y="10"/>
                    <a:pt x="12" y="11"/>
                    <a:pt x="12" y="11"/>
                  </a:cubicBezTo>
                  <a:cubicBezTo>
                    <a:pt x="12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8"/>
                    <a:pt x="14" y="8"/>
                    <a:pt x="13" y="7"/>
                  </a:cubicBezTo>
                  <a:cubicBezTo>
                    <a:pt x="13" y="6"/>
                    <a:pt x="11" y="6"/>
                    <a:pt x="11" y="5"/>
                  </a:cubicBezTo>
                  <a:cubicBezTo>
                    <a:pt x="10" y="5"/>
                    <a:pt x="10" y="5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3"/>
                    <a:pt x="7" y="3"/>
                    <a:pt x="7" y="2"/>
                  </a:cubicBezTo>
                  <a:cubicBezTo>
                    <a:pt x="6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Freeform 560">
              <a:extLst>
                <a:ext uri="{FF2B5EF4-FFF2-40B4-BE49-F238E27FC236}">
                  <a16:creationId xmlns:a16="http://schemas.microsoft.com/office/drawing/2014/main" id="{1E0A7C9F-6C32-CEC0-27C7-E562AFE88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" y="2577"/>
              <a:ext cx="7" cy="5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0 h 2"/>
                <a:gd name="T4" fmla="*/ 1 w 3"/>
                <a:gd name="T5" fmla="*/ 0 h 2"/>
                <a:gd name="T6" fmla="*/ 0 w 3"/>
                <a:gd name="T7" fmla="*/ 0 h 2"/>
                <a:gd name="T8" fmla="*/ 0 w 3"/>
                <a:gd name="T9" fmla="*/ 1 h 2"/>
                <a:gd name="T10" fmla="*/ 0 w 3"/>
                <a:gd name="T11" fmla="*/ 1 h 2"/>
                <a:gd name="T12" fmla="*/ 0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2 w 3"/>
                <a:gd name="T19" fmla="*/ 1 h 2"/>
                <a:gd name="T20" fmla="*/ 2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3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561">
              <a:extLst>
                <a:ext uri="{FF2B5EF4-FFF2-40B4-BE49-F238E27FC236}">
                  <a16:creationId xmlns:a16="http://schemas.microsoft.com/office/drawing/2014/main" id="{823F5D40-83DB-53F7-3A50-750C1B6B9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" y="2682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2 w 3"/>
                <a:gd name="T5" fmla="*/ 0 h 1"/>
                <a:gd name="T6" fmla="*/ 1 w 3"/>
                <a:gd name="T7" fmla="*/ 0 h 1"/>
                <a:gd name="T8" fmla="*/ 1 w 3"/>
                <a:gd name="T9" fmla="*/ 0 h 1"/>
                <a:gd name="T10" fmla="*/ 1 w 3"/>
                <a:gd name="T11" fmla="*/ 0 h 1"/>
                <a:gd name="T12" fmla="*/ 0 w 3"/>
                <a:gd name="T13" fmla="*/ 0 h 1"/>
                <a:gd name="T14" fmla="*/ 0 w 3"/>
                <a:gd name="T15" fmla="*/ 0 h 1"/>
                <a:gd name="T16" fmla="*/ 0 w 3"/>
                <a:gd name="T17" fmla="*/ 0 h 1"/>
                <a:gd name="T18" fmla="*/ 0 w 3"/>
                <a:gd name="T19" fmla="*/ 1 h 1"/>
                <a:gd name="T20" fmla="*/ 1 w 3"/>
                <a:gd name="T21" fmla="*/ 1 h 1"/>
                <a:gd name="T22" fmla="*/ 2 w 3"/>
                <a:gd name="T23" fmla="*/ 1 h 1"/>
                <a:gd name="T24" fmla="*/ 3 w 3"/>
                <a:gd name="T25" fmla="*/ 1 h 1"/>
                <a:gd name="T26" fmla="*/ 3 w 3"/>
                <a:gd name="T27" fmla="*/ 1 h 1"/>
                <a:gd name="T28" fmla="*/ 3 w 3"/>
                <a:gd name="T29" fmla="*/ 0 h 1"/>
                <a:gd name="T30" fmla="*/ 3 w 3"/>
                <a:gd name="T3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562">
              <a:extLst>
                <a:ext uri="{FF2B5EF4-FFF2-40B4-BE49-F238E27FC236}">
                  <a16:creationId xmlns:a16="http://schemas.microsoft.com/office/drawing/2014/main" id="{19C7ADB9-93E6-7EDC-D9F6-867C86083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" y="2689"/>
              <a:ext cx="3" cy="2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2 h 2"/>
                <a:gd name="T4" fmla="*/ 3 w 3"/>
                <a:gd name="T5" fmla="*/ 2 h 2"/>
                <a:gd name="T6" fmla="*/ 3 w 3"/>
                <a:gd name="T7" fmla="*/ 0 h 2"/>
                <a:gd name="T8" fmla="*/ 0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563">
              <a:extLst>
                <a:ext uri="{FF2B5EF4-FFF2-40B4-BE49-F238E27FC236}">
                  <a16:creationId xmlns:a16="http://schemas.microsoft.com/office/drawing/2014/main" id="{246D5165-545C-A068-363C-9BBED526B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" y="2710"/>
              <a:ext cx="7" cy="5"/>
            </a:xfrm>
            <a:custGeom>
              <a:avLst/>
              <a:gdLst>
                <a:gd name="T0" fmla="*/ 0 w 7"/>
                <a:gd name="T1" fmla="*/ 0 h 5"/>
                <a:gd name="T2" fmla="*/ 2 w 7"/>
                <a:gd name="T3" fmla="*/ 3 h 5"/>
                <a:gd name="T4" fmla="*/ 2 w 7"/>
                <a:gd name="T5" fmla="*/ 5 h 5"/>
                <a:gd name="T6" fmla="*/ 7 w 7"/>
                <a:gd name="T7" fmla="*/ 5 h 5"/>
                <a:gd name="T8" fmla="*/ 7 w 7"/>
                <a:gd name="T9" fmla="*/ 3 h 5"/>
                <a:gd name="T10" fmla="*/ 4 w 7"/>
                <a:gd name="T11" fmla="*/ 0 h 5"/>
                <a:gd name="T12" fmla="*/ 0 w 7"/>
                <a:gd name="T13" fmla="*/ 0 h 5"/>
                <a:gd name="T14" fmla="*/ 0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2" y="3"/>
                  </a:lnTo>
                  <a:lnTo>
                    <a:pt x="2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564">
              <a:extLst>
                <a:ext uri="{FF2B5EF4-FFF2-40B4-BE49-F238E27FC236}">
                  <a16:creationId xmlns:a16="http://schemas.microsoft.com/office/drawing/2014/main" id="{3756796E-DB1D-B782-CAAB-A82F838DF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660"/>
              <a:ext cx="3" cy="3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3 w 3"/>
                <a:gd name="T5" fmla="*/ 0 h 3"/>
                <a:gd name="T6" fmla="*/ 3 w 3"/>
                <a:gd name="T7" fmla="*/ 0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565">
              <a:extLst>
                <a:ext uri="{FF2B5EF4-FFF2-40B4-BE49-F238E27FC236}">
                  <a16:creationId xmlns:a16="http://schemas.microsoft.com/office/drawing/2014/main" id="{EDEA8964-BAA8-2D79-92A8-E5FEF38E7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8" y="2639"/>
              <a:ext cx="11" cy="12"/>
            </a:xfrm>
            <a:custGeom>
              <a:avLst/>
              <a:gdLst>
                <a:gd name="T0" fmla="*/ 4 w 11"/>
                <a:gd name="T1" fmla="*/ 7 h 12"/>
                <a:gd name="T2" fmla="*/ 0 w 11"/>
                <a:gd name="T3" fmla="*/ 5 h 12"/>
                <a:gd name="T4" fmla="*/ 0 w 11"/>
                <a:gd name="T5" fmla="*/ 0 h 12"/>
                <a:gd name="T6" fmla="*/ 2 w 11"/>
                <a:gd name="T7" fmla="*/ 2 h 12"/>
                <a:gd name="T8" fmla="*/ 7 w 11"/>
                <a:gd name="T9" fmla="*/ 7 h 12"/>
                <a:gd name="T10" fmla="*/ 11 w 11"/>
                <a:gd name="T11" fmla="*/ 10 h 12"/>
                <a:gd name="T12" fmla="*/ 11 w 11"/>
                <a:gd name="T13" fmla="*/ 12 h 12"/>
                <a:gd name="T14" fmla="*/ 9 w 11"/>
                <a:gd name="T15" fmla="*/ 12 h 12"/>
                <a:gd name="T16" fmla="*/ 7 w 11"/>
                <a:gd name="T17" fmla="*/ 10 h 12"/>
                <a:gd name="T18" fmla="*/ 4 w 11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2">
                  <a:moveTo>
                    <a:pt x="4" y="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" y="2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7" y="1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566">
              <a:extLst>
                <a:ext uri="{FF2B5EF4-FFF2-40B4-BE49-F238E27FC236}">
                  <a16:creationId xmlns:a16="http://schemas.microsoft.com/office/drawing/2014/main" id="{A265167C-3F10-8CA9-B261-50760A03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9" y="2660"/>
              <a:ext cx="5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3 h 5"/>
                <a:gd name="T4" fmla="*/ 0 w 5"/>
                <a:gd name="T5" fmla="*/ 3 h 5"/>
                <a:gd name="T6" fmla="*/ 3 w 5"/>
                <a:gd name="T7" fmla="*/ 5 h 5"/>
                <a:gd name="T8" fmla="*/ 5 w 5"/>
                <a:gd name="T9" fmla="*/ 5 h 5"/>
                <a:gd name="T10" fmla="*/ 5 w 5"/>
                <a:gd name="T11" fmla="*/ 3 h 5"/>
                <a:gd name="T12" fmla="*/ 5 w 5"/>
                <a:gd name="T13" fmla="*/ 3 h 5"/>
                <a:gd name="T14" fmla="*/ 3 w 5"/>
                <a:gd name="T15" fmla="*/ 0 h 5"/>
                <a:gd name="T16" fmla="*/ 0 w 5"/>
                <a:gd name="T17" fmla="*/ 0 h 5"/>
                <a:gd name="T18" fmla="*/ 0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567">
              <a:extLst>
                <a:ext uri="{FF2B5EF4-FFF2-40B4-BE49-F238E27FC236}">
                  <a16:creationId xmlns:a16="http://schemas.microsoft.com/office/drawing/2014/main" id="{BE31C2D3-F0D6-A08E-6385-7096D558D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" y="2656"/>
              <a:ext cx="17" cy="12"/>
            </a:xfrm>
            <a:custGeom>
              <a:avLst/>
              <a:gdLst>
                <a:gd name="T0" fmla="*/ 0 w 17"/>
                <a:gd name="T1" fmla="*/ 0 h 12"/>
                <a:gd name="T2" fmla="*/ 0 w 17"/>
                <a:gd name="T3" fmla="*/ 2 h 12"/>
                <a:gd name="T4" fmla="*/ 5 w 17"/>
                <a:gd name="T5" fmla="*/ 7 h 12"/>
                <a:gd name="T6" fmla="*/ 10 w 17"/>
                <a:gd name="T7" fmla="*/ 7 h 12"/>
                <a:gd name="T8" fmla="*/ 12 w 17"/>
                <a:gd name="T9" fmla="*/ 9 h 12"/>
                <a:gd name="T10" fmla="*/ 17 w 17"/>
                <a:gd name="T11" fmla="*/ 12 h 12"/>
                <a:gd name="T12" fmla="*/ 17 w 17"/>
                <a:gd name="T13" fmla="*/ 9 h 12"/>
                <a:gd name="T14" fmla="*/ 12 w 17"/>
                <a:gd name="T15" fmla="*/ 4 h 12"/>
                <a:gd name="T16" fmla="*/ 7 w 17"/>
                <a:gd name="T17" fmla="*/ 2 h 12"/>
                <a:gd name="T18" fmla="*/ 3 w 17"/>
                <a:gd name="T19" fmla="*/ 0 h 12"/>
                <a:gd name="T20" fmla="*/ 0 w 17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2">
                  <a:moveTo>
                    <a:pt x="0" y="0"/>
                  </a:moveTo>
                  <a:lnTo>
                    <a:pt x="0" y="2"/>
                  </a:lnTo>
                  <a:lnTo>
                    <a:pt x="5" y="7"/>
                  </a:lnTo>
                  <a:lnTo>
                    <a:pt x="10" y="7"/>
                  </a:lnTo>
                  <a:lnTo>
                    <a:pt x="12" y="9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2" y="4"/>
                  </a:lnTo>
                  <a:lnTo>
                    <a:pt x="7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568">
              <a:extLst>
                <a:ext uri="{FF2B5EF4-FFF2-40B4-BE49-F238E27FC236}">
                  <a16:creationId xmlns:a16="http://schemas.microsoft.com/office/drawing/2014/main" id="{EB7C538E-EA19-A461-A578-DD7ABE6C3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" y="2680"/>
              <a:ext cx="16" cy="7"/>
            </a:xfrm>
            <a:custGeom>
              <a:avLst/>
              <a:gdLst>
                <a:gd name="T0" fmla="*/ 0 w 16"/>
                <a:gd name="T1" fmla="*/ 0 h 7"/>
                <a:gd name="T2" fmla="*/ 0 w 16"/>
                <a:gd name="T3" fmla="*/ 4 h 7"/>
                <a:gd name="T4" fmla="*/ 4 w 16"/>
                <a:gd name="T5" fmla="*/ 7 h 7"/>
                <a:gd name="T6" fmla="*/ 9 w 16"/>
                <a:gd name="T7" fmla="*/ 7 h 7"/>
                <a:gd name="T8" fmla="*/ 14 w 16"/>
                <a:gd name="T9" fmla="*/ 7 h 7"/>
                <a:gd name="T10" fmla="*/ 16 w 16"/>
                <a:gd name="T11" fmla="*/ 7 h 7"/>
                <a:gd name="T12" fmla="*/ 14 w 16"/>
                <a:gd name="T13" fmla="*/ 4 h 7"/>
                <a:gd name="T14" fmla="*/ 11 w 16"/>
                <a:gd name="T15" fmla="*/ 2 h 7"/>
                <a:gd name="T16" fmla="*/ 7 w 16"/>
                <a:gd name="T17" fmla="*/ 2 h 7"/>
                <a:gd name="T18" fmla="*/ 2 w 16"/>
                <a:gd name="T19" fmla="*/ 0 h 7"/>
                <a:gd name="T20" fmla="*/ 0 w 16"/>
                <a:gd name="T21" fmla="*/ 0 h 7"/>
                <a:gd name="T22" fmla="*/ 0 w 16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lnTo>
                    <a:pt x="0" y="4"/>
                  </a:lnTo>
                  <a:lnTo>
                    <a:pt x="4" y="7"/>
                  </a:lnTo>
                  <a:lnTo>
                    <a:pt x="9" y="7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7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569">
              <a:extLst>
                <a:ext uri="{FF2B5EF4-FFF2-40B4-BE49-F238E27FC236}">
                  <a16:creationId xmlns:a16="http://schemas.microsoft.com/office/drawing/2014/main" id="{A86AB3E4-CA69-4A94-11AE-8C45B3B1A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" y="2665"/>
              <a:ext cx="9" cy="17"/>
            </a:xfrm>
            <a:custGeom>
              <a:avLst/>
              <a:gdLst>
                <a:gd name="T0" fmla="*/ 2 w 4"/>
                <a:gd name="T1" fmla="*/ 4 h 7"/>
                <a:gd name="T2" fmla="*/ 0 w 4"/>
                <a:gd name="T3" fmla="*/ 3 h 7"/>
                <a:gd name="T4" fmla="*/ 0 w 4"/>
                <a:gd name="T5" fmla="*/ 1 h 7"/>
                <a:gd name="T6" fmla="*/ 0 w 4"/>
                <a:gd name="T7" fmla="*/ 0 h 7"/>
                <a:gd name="T8" fmla="*/ 1 w 4"/>
                <a:gd name="T9" fmla="*/ 1 h 7"/>
                <a:gd name="T10" fmla="*/ 3 w 4"/>
                <a:gd name="T11" fmla="*/ 3 h 7"/>
                <a:gd name="T12" fmla="*/ 3 w 4"/>
                <a:gd name="T13" fmla="*/ 4 h 7"/>
                <a:gd name="T14" fmla="*/ 4 w 4"/>
                <a:gd name="T15" fmla="*/ 6 h 7"/>
                <a:gd name="T16" fmla="*/ 4 w 4"/>
                <a:gd name="T17" fmla="*/ 7 h 7"/>
                <a:gd name="T18" fmla="*/ 3 w 4"/>
                <a:gd name="T19" fmla="*/ 6 h 7"/>
                <a:gd name="T20" fmla="*/ 2 w 4"/>
                <a:gd name="T21" fmla="*/ 5 h 7"/>
                <a:gd name="T22" fmla="*/ 2 w 4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7">
                  <a:moveTo>
                    <a:pt x="2" y="4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570">
              <a:extLst>
                <a:ext uri="{FF2B5EF4-FFF2-40B4-BE49-F238E27FC236}">
                  <a16:creationId xmlns:a16="http://schemas.microsoft.com/office/drawing/2014/main" id="{04F99F49-4571-2096-A7B1-061F107E3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1" y="2691"/>
              <a:ext cx="10" cy="10"/>
            </a:xfrm>
            <a:custGeom>
              <a:avLst/>
              <a:gdLst>
                <a:gd name="T0" fmla="*/ 0 w 4"/>
                <a:gd name="T1" fmla="*/ 1 h 4"/>
                <a:gd name="T2" fmla="*/ 0 w 4"/>
                <a:gd name="T3" fmla="*/ 3 h 4"/>
                <a:gd name="T4" fmla="*/ 1 w 4"/>
                <a:gd name="T5" fmla="*/ 4 h 4"/>
                <a:gd name="T6" fmla="*/ 2 w 4"/>
                <a:gd name="T7" fmla="*/ 4 h 4"/>
                <a:gd name="T8" fmla="*/ 4 w 4"/>
                <a:gd name="T9" fmla="*/ 4 h 4"/>
                <a:gd name="T10" fmla="*/ 4 w 4"/>
                <a:gd name="T11" fmla="*/ 4 h 4"/>
                <a:gd name="T12" fmla="*/ 3 w 4"/>
                <a:gd name="T13" fmla="*/ 3 h 4"/>
                <a:gd name="T14" fmla="*/ 1 w 4"/>
                <a:gd name="T15" fmla="*/ 2 h 4"/>
                <a:gd name="T16" fmla="*/ 0 w 4"/>
                <a:gd name="T17" fmla="*/ 0 h 4"/>
                <a:gd name="T18" fmla="*/ 0 w 4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Freeform 571">
              <a:extLst>
                <a:ext uri="{FF2B5EF4-FFF2-40B4-BE49-F238E27FC236}">
                  <a16:creationId xmlns:a16="http://schemas.microsoft.com/office/drawing/2014/main" id="{ECBFDB44-8377-D364-85F1-5E64420BE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" y="2699"/>
              <a:ext cx="7" cy="4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2 h 2"/>
                <a:gd name="T6" fmla="*/ 1 w 3"/>
                <a:gd name="T7" fmla="*/ 2 h 2"/>
                <a:gd name="T8" fmla="*/ 1 w 3"/>
                <a:gd name="T9" fmla="*/ 2 h 2"/>
                <a:gd name="T10" fmla="*/ 2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2 w 3"/>
                <a:gd name="T21" fmla="*/ 0 h 2"/>
                <a:gd name="T22" fmla="*/ 2 w 3"/>
                <a:gd name="T2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572">
              <a:extLst>
                <a:ext uri="{FF2B5EF4-FFF2-40B4-BE49-F238E27FC236}">
                  <a16:creationId xmlns:a16="http://schemas.microsoft.com/office/drawing/2014/main" id="{A55B0FB8-AAF6-99E1-0376-465817860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2563"/>
              <a:ext cx="22" cy="21"/>
            </a:xfrm>
            <a:custGeom>
              <a:avLst/>
              <a:gdLst>
                <a:gd name="T0" fmla="*/ 2 w 9"/>
                <a:gd name="T1" fmla="*/ 0 h 9"/>
                <a:gd name="T2" fmla="*/ 1 w 9"/>
                <a:gd name="T3" fmla="*/ 1 h 9"/>
                <a:gd name="T4" fmla="*/ 0 w 9"/>
                <a:gd name="T5" fmla="*/ 1 h 9"/>
                <a:gd name="T6" fmla="*/ 0 w 9"/>
                <a:gd name="T7" fmla="*/ 2 h 9"/>
                <a:gd name="T8" fmla="*/ 1 w 9"/>
                <a:gd name="T9" fmla="*/ 3 h 9"/>
                <a:gd name="T10" fmla="*/ 1 w 9"/>
                <a:gd name="T11" fmla="*/ 3 h 9"/>
                <a:gd name="T12" fmla="*/ 2 w 9"/>
                <a:gd name="T13" fmla="*/ 3 h 9"/>
                <a:gd name="T14" fmla="*/ 4 w 9"/>
                <a:gd name="T15" fmla="*/ 5 h 9"/>
                <a:gd name="T16" fmla="*/ 4 w 9"/>
                <a:gd name="T17" fmla="*/ 6 h 9"/>
                <a:gd name="T18" fmla="*/ 5 w 9"/>
                <a:gd name="T19" fmla="*/ 7 h 9"/>
                <a:gd name="T20" fmla="*/ 5 w 9"/>
                <a:gd name="T21" fmla="*/ 8 h 9"/>
                <a:gd name="T22" fmla="*/ 6 w 9"/>
                <a:gd name="T23" fmla="*/ 9 h 9"/>
                <a:gd name="T24" fmla="*/ 8 w 9"/>
                <a:gd name="T25" fmla="*/ 9 h 9"/>
                <a:gd name="T26" fmla="*/ 9 w 9"/>
                <a:gd name="T27" fmla="*/ 7 h 9"/>
                <a:gd name="T28" fmla="*/ 6 w 9"/>
                <a:gd name="T29" fmla="*/ 5 h 9"/>
                <a:gd name="T30" fmla="*/ 5 w 9"/>
                <a:gd name="T31" fmla="*/ 4 h 9"/>
                <a:gd name="T32" fmla="*/ 5 w 9"/>
                <a:gd name="T33" fmla="*/ 1 h 9"/>
                <a:gd name="T34" fmla="*/ 4 w 9"/>
                <a:gd name="T35" fmla="*/ 0 h 9"/>
                <a:gd name="T36" fmla="*/ 3 w 9"/>
                <a:gd name="T37" fmla="*/ 0 h 9"/>
                <a:gd name="T38" fmla="*/ 2 w 9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9"/>
                    <a:pt x="8" y="9"/>
                    <a:pt x="8" y="9"/>
                  </a:cubicBezTo>
                  <a:cubicBezTo>
                    <a:pt x="9" y="9"/>
                    <a:pt x="9" y="8"/>
                    <a:pt x="9" y="7"/>
                  </a:cubicBezTo>
                  <a:cubicBezTo>
                    <a:pt x="8" y="6"/>
                    <a:pt x="7" y="5"/>
                    <a:pt x="6" y="5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573">
              <a:extLst>
                <a:ext uri="{FF2B5EF4-FFF2-40B4-BE49-F238E27FC236}">
                  <a16:creationId xmlns:a16="http://schemas.microsoft.com/office/drawing/2014/main" id="{EF7972AC-D5EE-C4CE-0550-679990664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2580"/>
              <a:ext cx="9" cy="7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7 h 7"/>
                <a:gd name="T4" fmla="*/ 5 w 9"/>
                <a:gd name="T5" fmla="*/ 7 h 7"/>
                <a:gd name="T6" fmla="*/ 9 w 9"/>
                <a:gd name="T7" fmla="*/ 7 h 7"/>
                <a:gd name="T8" fmla="*/ 7 w 9"/>
                <a:gd name="T9" fmla="*/ 0 h 7"/>
                <a:gd name="T10" fmla="*/ 0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lnTo>
                    <a:pt x="0" y="7"/>
                  </a:lnTo>
                  <a:lnTo>
                    <a:pt x="5" y="7"/>
                  </a:lnTo>
                  <a:lnTo>
                    <a:pt x="9" y="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Rectangle 574">
              <a:extLst>
                <a:ext uri="{FF2B5EF4-FFF2-40B4-BE49-F238E27FC236}">
                  <a16:creationId xmlns:a16="http://schemas.microsoft.com/office/drawing/2014/main" id="{0FA872FB-BAAC-84AF-F3CC-FC66626E6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" y="2546"/>
              <a:ext cx="2" cy="3"/>
            </a:xfrm>
            <a:prstGeom prst="rect">
              <a:avLst/>
            </a:pr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575">
              <a:extLst>
                <a:ext uri="{FF2B5EF4-FFF2-40B4-BE49-F238E27FC236}">
                  <a16:creationId xmlns:a16="http://schemas.microsoft.com/office/drawing/2014/main" id="{E64E30EB-6EA8-7A50-E70D-87D1A88BE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" y="1985"/>
              <a:ext cx="30" cy="17"/>
            </a:xfrm>
            <a:custGeom>
              <a:avLst/>
              <a:gdLst>
                <a:gd name="T0" fmla="*/ 5 w 13"/>
                <a:gd name="T1" fmla="*/ 7 h 7"/>
                <a:gd name="T2" fmla="*/ 5 w 13"/>
                <a:gd name="T3" fmla="*/ 7 h 7"/>
                <a:gd name="T4" fmla="*/ 6 w 13"/>
                <a:gd name="T5" fmla="*/ 7 h 7"/>
                <a:gd name="T6" fmla="*/ 7 w 13"/>
                <a:gd name="T7" fmla="*/ 7 h 7"/>
                <a:gd name="T8" fmla="*/ 8 w 13"/>
                <a:gd name="T9" fmla="*/ 6 h 7"/>
                <a:gd name="T10" fmla="*/ 8 w 13"/>
                <a:gd name="T11" fmla="*/ 6 h 7"/>
                <a:gd name="T12" fmla="*/ 9 w 13"/>
                <a:gd name="T13" fmla="*/ 5 h 7"/>
                <a:gd name="T14" fmla="*/ 9 w 13"/>
                <a:gd name="T15" fmla="*/ 5 h 7"/>
                <a:gd name="T16" fmla="*/ 10 w 13"/>
                <a:gd name="T17" fmla="*/ 5 h 7"/>
                <a:gd name="T18" fmla="*/ 10 w 13"/>
                <a:gd name="T19" fmla="*/ 5 h 7"/>
                <a:gd name="T20" fmla="*/ 10 w 13"/>
                <a:gd name="T21" fmla="*/ 5 h 7"/>
                <a:gd name="T22" fmla="*/ 10 w 13"/>
                <a:gd name="T23" fmla="*/ 4 h 7"/>
                <a:gd name="T24" fmla="*/ 10 w 13"/>
                <a:gd name="T25" fmla="*/ 4 h 7"/>
                <a:gd name="T26" fmla="*/ 10 w 13"/>
                <a:gd name="T27" fmla="*/ 3 h 7"/>
                <a:gd name="T28" fmla="*/ 10 w 13"/>
                <a:gd name="T29" fmla="*/ 3 h 7"/>
                <a:gd name="T30" fmla="*/ 11 w 13"/>
                <a:gd name="T31" fmla="*/ 3 h 7"/>
                <a:gd name="T32" fmla="*/ 11 w 13"/>
                <a:gd name="T33" fmla="*/ 2 h 7"/>
                <a:gd name="T34" fmla="*/ 12 w 13"/>
                <a:gd name="T35" fmla="*/ 2 h 7"/>
                <a:gd name="T36" fmla="*/ 12 w 13"/>
                <a:gd name="T37" fmla="*/ 1 h 7"/>
                <a:gd name="T38" fmla="*/ 12 w 13"/>
                <a:gd name="T39" fmla="*/ 1 h 7"/>
                <a:gd name="T40" fmla="*/ 13 w 13"/>
                <a:gd name="T41" fmla="*/ 1 h 7"/>
                <a:gd name="T42" fmla="*/ 12 w 13"/>
                <a:gd name="T43" fmla="*/ 0 h 7"/>
                <a:gd name="T44" fmla="*/ 12 w 13"/>
                <a:gd name="T45" fmla="*/ 1 h 7"/>
                <a:gd name="T46" fmla="*/ 11 w 13"/>
                <a:gd name="T47" fmla="*/ 1 h 7"/>
                <a:gd name="T48" fmla="*/ 11 w 13"/>
                <a:gd name="T49" fmla="*/ 1 h 7"/>
                <a:gd name="T50" fmla="*/ 10 w 13"/>
                <a:gd name="T51" fmla="*/ 2 h 7"/>
                <a:gd name="T52" fmla="*/ 10 w 13"/>
                <a:gd name="T53" fmla="*/ 2 h 7"/>
                <a:gd name="T54" fmla="*/ 9 w 13"/>
                <a:gd name="T55" fmla="*/ 2 h 7"/>
                <a:gd name="T56" fmla="*/ 8 w 13"/>
                <a:gd name="T57" fmla="*/ 3 h 7"/>
                <a:gd name="T58" fmla="*/ 7 w 13"/>
                <a:gd name="T59" fmla="*/ 2 h 7"/>
                <a:gd name="T60" fmla="*/ 6 w 13"/>
                <a:gd name="T61" fmla="*/ 2 h 7"/>
                <a:gd name="T62" fmla="*/ 5 w 13"/>
                <a:gd name="T63" fmla="*/ 2 h 7"/>
                <a:gd name="T64" fmla="*/ 5 w 13"/>
                <a:gd name="T65" fmla="*/ 2 h 7"/>
                <a:gd name="T66" fmla="*/ 4 w 13"/>
                <a:gd name="T67" fmla="*/ 3 h 7"/>
                <a:gd name="T68" fmla="*/ 3 w 13"/>
                <a:gd name="T69" fmla="*/ 4 h 7"/>
                <a:gd name="T70" fmla="*/ 2 w 13"/>
                <a:gd name="T71" fmla="*/ 4 h 7"/>
                <a:gd name="T72" fmla="*/ 2 w 13"/>
                <a:gd name="T73" fmla="*/ 4 h 7"/>
                <a:gd name="T74" fmla="*/ 1 w 13"/>
                <a:gd name="T75" fmla="*/ 4 h 7"/>
                <a:gd name="T76" fmla="*/ 0 w 13"/>
                <a:gd name="T77" fmla="*/ 4 h 7"/>
                <a:gd name="T78" fmla="*/ 0 w 13"/>
                <a:gd name="T79" fmla="*/ 5 h 7"/>
                <a:gd name="T80" fmla="*/ 0 w 13"/>
                <a:gd name="T81" fmla="*/ 5 h 7"/>
                <a:gd name="T82" fmla="*/ 1 w 13"/>
                <a:gd name="T83" fmla="*/ 6 h 7"/>
                <a:gd name="T84" fmla="*/ 1 w 13"/>
                <a:gd name="T85" fmla="*/ 6 h 7"/>
                <a:gd name="T86" fmla="*/ 1 w 13"/>
                <a:gd name="T87" fmla="*/ 7 h 7"/>
                <a:gd name="T88" fmla="*/ 2 w 13"/>
                <a:gd name="T89" fmla="*/ 7 h 7"/>
                <a:gd name="T90" fmla="*/ 3 w 13"/>
                <a:gd name="T91" fmla="*/ 7 h 7"/>
                <a:gd name="T92" fmla="*/ 3 w 13"/>
                <a:gd name="T93" fmla="*/ 7 h 7"/>
                <a:gd name="T94" fmla="*/ 5 w 13"/>
                <a:gd name="T9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" h="7">
                  <a:moveTo>
                    <a:pt x="5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576">
              <a:extLst>
                <a:ext uri="{FF2B5EF4-FFF2-40B4-BE49-F238E27FC236}">
                  <a16:creationId xmlns:a16="http://schemas.microsoft.com/office/drawing/2014/main" id="{A679DB01-C688-D288-A667-A2E3A1275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1239"/>
              <a:ext cx="565" cy="390"/>
            </a:xfrm>
            <a:custGeom>
              <a:avLst/>
              <a:gdLst>
                <a:gd name="T0" fmla="*/ 197 w 238"/>
                <a:gd name="T1" fmla="*/ 122 h 164"/>
                <a:gd name="T2" fmla="*/ 222 w 238"/>
                <a:gd name="T3" fmla="*/ 141 h 164"/>
                <a:gd name="T4" fmla="*/ 238 w 238"/>
                <a:gd name="T5" fmla="*/ 155 h 164"/>
                <a:gd name="T6" fmla="*/ 233 w 238"/>
                <a:gd name="T7" fmla="*/ 164 h 164"/>
                <a:gd name="T8" fmla="*/ 231 w 238"/>
                <a:gd name="T9" fmla="*/ 154 h 164"/>
                <a:gd name="T10" fmla="*/ 227 w 238"/>
                <a:gd name="T11" fmla="*/ 152 h 164"/>
                <a:gd name="T12" fmla="*/ 217 w 238"/>
                <a:gd name="T13" fmla="*/ 142 h 164"/>
                <a:gd name="T14" fmla="*/ 213 w 238"/>
                <a:gd name="T15" fmla="*/ 135 h 164"/>
                <a:gd name="T16" fmla="*/ 206 w 238"/>
                <a:gd name="T17" fmla="*/ 128 h 164"/>
                <a:gd name="T18" fmla="*/ 205 w 238"/>
                <a:gd name="T19" fmla="*/ 134 h 164"/>
                <a:gd name="T20" fmla="*/ 196 w 238"/>
                <a:gd name="T21" fmla="*/ 127 h 164"/>
                <a:gd name="T22" fmla="*/ 197 w 238"/>
                <a:gd name="T23" fmla="*/ 133 h 164"/>
                <a:gd name="T24" fmla="*/ 177 w 238"/>
                <a:gd name="T25" fmla="*/ 122 h 164"/>
                <a:gd name="T26" fmla="*/ 175 w 238"/>
                <a:gd name="T27" fmla="*/ 120 h 164"/>
                <a:gd name="T28" fmla="*/ 156 w 238"/>
                <a:gd name="T29" fmla="*/ 117 h 164"/>
                <a:gd name="T30" fmla="*/ 142 w 238"/>
                <a:gd name="T31" fmla="*/ 114 h 164"/>
                <a:gd name="T32" fmla="*/ 131 w 238"/>
                <a:gd name="T33" fmla="*/ 108 h 164"/>
                <a:gd name="T34" fmla="*/ 122 w 238"/>
                <a:gd name="T35" fmla="*/ 110 h 164"/>
                <a:gd name="T36" fmla="*/ 117 w 238"/>
                <a:gd name="T37" fmla="*/ 118 h 164"/>
                <a:gd name="T38" fmla="*/ 104 w 238"/>
                <a:gd name="T39" fmla="*/ 124 h 164"/>
                <a:gd name="T40" fmla="*/ 105 w 238"/>
                <a:gd name="T41" fmla="*/ 113 h 164"/>
                <a:gd name="T42" fmla="*/ 116 w 238"/>
                <a:gd name="T43" fmla="*/ 104 h 164"/>
                <a:gd name="T44" fmla="*/ 101 w 238"/>
                <a:gd name="T45" fmla="*/ 110 h 164"/>
                <a:gd name="T46" fmla="*/ 93 w 238"/>
                <a:gd name="T47" fmla="*/ 120 h 164"/>
                <a:gd name="T48" fmla="*/ 89 w 238"/>
                <a:gd name="T49" fmla="*/ 131 h 164"/>
                <a:gd name="T50" fmla="*/ 75 w 238"/>
                <a:gd name="T51" fmla="*/ 140 h 164"/>
                <a:gd name="T52" fmla="*/ 59 w 238"/>
                <a:gd name="T53" fmla="*/ 151 h 164"/>
                <a:gd name="T54" fmla="*/ 48 w 238"/>
                <a:gd name="T55" fmla="*/ 157 h 164"/>
                <a:gd name="T56" fmla="*/ 37 w 238"/>
                <a:gd name="T57" fmla="*/ 162 h 164"/>
                <a:gd name="T58" fmla="*/ 45 w 238"/>
                <a:gd name="T59" fmla="*/ 156 h 164"/>
                <a:gd name="T60" fmla="*/ 63 w 238"/>
                <a:gd name="T61" fmla="*/ 140 h 164"/>
                <a:gd name="T62" fmla="*/ 65 w 238"/>
                <a:gd name="T63" fmla="*/ 129 h 164"/>
                <a:gd name="T64" fmla="*/ 57 w 238"/>
                <a:gd name="T65" fmla="*/ 131 h 164"/>
                <a:gd name="T66" fmla="*/ 43 w 238"/>
                <a:gd name="T67" fmla="*/ 128 h 164"/>
                <a:gd name="T68" fmla="*/ 36 w 238"/>
                <a:gd name="T69" fmla="*/ 117 h 164"/>
                <a:gd name="T70" fmla="*/ 28 w 238"/>
                <a:gd name="T71" fmla="*/ 119 h 164"/>
                <a:gd name="T72" fmla="*/ 22 w 238"/>
                <a:gd name="T73" fmla="*/ 110 h 164"/>
                <a:gd name="T74" fmla="*/ 18 w 238"/>
                <a:gd name="T75" fmla="*/ 108 h 164"/>
                <a:gd name="T76" fmla="*/ 13 w 238"/>
                <a:gd name="T77" fmla="*/ 101 h 164"/>
                <a:gd name="T78" fmla="*/ 20 w 238"/>
                <a:gd name="T79" fmla="*/ 89 h 164"/>
                <a:gd name="T80" fmla="*/ 37 w 238"/>
                <a:gd name="T81" fmla="*/ 84 h 164"/>
                <a:gd name="T82" fmla="*/ 41 w 238"/>
                <a:gd name="T83" fmla="*/ 73 h 164"/>
                <a:gd name="T84" fmla="*/ 35 w 238"/>
                <a:gd name="T85" fmla="*/ 72 h 164"/>
                <a:gd name="T86" fmla="*/ 27 w 238"/>
                <a:gd name="T87" fmla="*/ 73 h 164"/>
                <a:gd name="T88" fmla="*/ 9 w 238"/>
                <a:gd name="T89" fmla="*/ 70 h 164"/>
                <a:gd name="T90" fmla="*/ 0 w 238"/>
                <a:gd name="T91" fmla="*/ 61 h 164"/>
                <a:gd name="T92" fmla="*/ 16 w 238"/>
                <a:gd name="T93" fmla="*/ 54 h 164"/>
                <a:gd name="T94" fmla="*/ 27 w 238"/>
                <a:gd name="T95" fmla="*/ 57 h 164"/>
                <a:gd name="T96" fmla="*/ 43 w 238"/>
                <a:gd name="T97" fmla="*/ 56 h 164"/>
                <a:gd name="T98" fmla="*/ 43 w 238"/>
                <a:gd name="T99" fmla="*/ 51 h 164"/>
                <a:gd name="T100" fmla="*/ 34 w 238"/>
                <a:gd name="T101" fmla="*/ 47 h 164"/>
                <a:gd name="T102" fmla="*/ 13 w 238"/>
                <a:gd name="T103" fmla="*/ 36 h 164"/>
                <a:gd name="T104" fmla="*/ 23 w 238"/>
                <a:gd name="T105" fmla="*/ 27 h 164"/>
                <a:gd name="T106" fmla="*/ 37 w 238"/>
                <a:gd name="T107" fmla="*/ 12 h 164"/>
                <a:gd name="T108" fmla="*/ 50 w 238"/>
                <a:gd name="T109" fmla="*/ 10 h 164"/>
                <a:gd name="T110" fmla="*/ 69 w 238"/>
                <a:gd name="T111" fmla="*/ 1 h 164"/>
                <a:gd name="T112" fmla="*/ 77 w 238"/>
                <a:gd name="T113" fmla="*/ 5 h 164"/>
                <a:gd name="T114" fmla="*/ 97 w 238"/>
                <a:gd name="T115" fmla="*/ 7 h 164"/>
                <a:gd name="T116" fmla="*/ 118 w 238"/>
                <a:gd name="T117" fmla="*/ 10 h 164"/>
                <a:gd name="T118" fmla="*/ 148 w 238"/>
                <a:gd name="T119" fmla="*/ 1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8" h="164">
                  <a:moveTo>
                    <a:pt x="169" y="114"/>
                  </a:moveTo>
                  <a:cubicBezTo>
                    <a:pt x="169" y="116"/>
                    <a:pt x="171" y="116"/>
                    <a:pt x="171" y="116"/>
                  </a:cubicBezTo>
                  <a:cubicBezTo>
                    <a:pt x="172" y="116"/>
                    <a:pt x="172" y="115"/>
                    <a:pt x="173" y="115"/>
                  </a:cubicBezTo>
                  <a:cubicBezTo>
                    <a:pt x="174" y="115"/>
                    <a:pt x="175" y="116"/>
                    <a:pt x="175" y="116"/>
                  </a:cubicBezTo>
                  <a:cubicBezTo>
                    <a:pt x="176" y="116"/>
                    <a:pt x="177" y="114"/>
                    <a:pt x="178" y="114"/>
                  </a:cubicBezTo>
                  <a:cubicBezTo>
                    <a:pt x="179" y="114"/>
                    <a:pt x="180" y="114"/>
                    <a:pt x="180" y="114"/>
                  </a:cubicBezTo>
                  <a:cubicBezTo>
                    <a:pt x="181" y="115"/>
                    <a:pt x="181" y="115"/>
                    <a:pt x="181" y="115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91" y="125"/>
                    <a:pt x="191" y="125"/>
                    <a:pt x="191" y="125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94" y="125"/>
                    <a:pt x="194" y="125"/>
                    <a:pt x="194" y="125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7" y="122"/>
                    <a:pt x="197" y="122"/>
                    <a:pt x="197" y="122"/>
                  </a:cubicBezTo>
                  <a:cubicBezTo>
                    <a:pt x="199" y="121"/>
                    <a:pt x="199" y="121"/>
                    <a:pt x="199" y="121"/>
                  </a:cubicBezTo>
                  <a:cubicBezTo>
                    <a:pt x="200" y="121"/>
                    <a:pt x="200" y="121"/>
                    <a:pt x="200" y="121"/>
                  </a:cubicBezTo>
                  <a:cubicBezTo>
                    <a:pt x="202" y="120"/>
                    <a:pt x="202" y="120"/>
                    <a:pt x="202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6" y="122"/>
                    <a:pt x="206" y="122"/>
                    <a:pt x="206" y="122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3" y="129"/>
                    <a:pt x="213" y="129"/>
                    <a:pt x="213" y="129"/>
                  </a:cubicBezTo>
                  <a:cubicBezTo>
                    <a:pt x="215" y="131"/>
                    <a:pt x="215" y="131"/>
                    <a:pt x="215" y="131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8" y="134"/>
                    <a:pt x="218" y="134"/>
                    <a:pt x="218" y="134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41"/>
                    <a:pt x="222" y="141"/>
                    <a:pt x="222" y="141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4" y="143"/>
                    <a:pt x="224" y="143"/>
                    <a:pt x="224" y="143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45"/>
                    <a:pt x="224" y="145"/>
                    <a:pt x="224" y="145"/>
                  </a:cubicBezTo>
                  <a:cubicBezTo>
                    <a:pt x="225" y="146"/>
                    <a:pt x="225" y="146"/>
                    <a:pt x="225" y="146"/>
                  </a:cubicBezTo>
                  <a:cubicBezTo>
                    <a:pt x="225" y="147"/>
                    <a:pt x="225" y="147"/>
                    <a:pt x="225" y="147"/>
                  </a:cubicBezTo>
                  <a:cubicBezTo>
                    <a:pt x="226" y="147"/>
                    <a:pt x="226" y="147"/>
                    <a:pt x="226" y="147"/>
                  </a:cubicBezTo>
                  <a:cubicBezTo>
                    <a:pt x="227" y="148"/>
                    <a:pt x="227" y="148"/>
                    <a:pt x="227" y="148"/>
                  </a:cubicBezTo>
                  <a:cubicBezTo>
                    <a:pt x="229" y="149"/>
                    <a:pt x="229" y="149"/>
                    <a:pt x="229" y="149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34" y="152"/>
                    <a:pt x="234" y="152"/>
                    <a:pt x="234" y="152"/>
                  </a:cubicBezTo>
                  <a:cubicBezTo>
                    <a:pt x="234" y="152"/>
                    <a:pt x="235" y="152"/>
                    <a:pt x="235" y="152"/>
                  </a:cubicBezTo>
                  <a:cubicBezTo>
                    <a:pt x="235" y="152"/>
                    <a:pt x="236" y="153"/>
                    <a:pt x="236" y="153"/>
                  </a:cubicBezTo>
                  <a:cubicBezTo>
                    <a:pt x="238" y="154"/>
                    <a:pt x="238" y="154"/>
                    <a:pt x="238" y="154"/>
                  </a:cubicBezTo>
                  <a:cubicBezTo>
                    <a:pt x="238" y="155"/>
                    <a:pt x="238" y="155"/>
                    <a:pt x="238" y="155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37" y="156"/>
                    <a:pt x="237" y="156"/>
                    <a:pt x="237" y="156"/>
                  </a:cubicBezTo>
                  <a:cubicBezTo>
                    <a:pt x="237" y="157"/>
                    <a:pt x="237" y="157"/>
                    <a:pt x="237" y="157"/>
                  </a:cubicBezTo>
                  <a:cubicBezTo>
                    <a:pt x="237" y="158"/>
                    <a:pt x="237" y="158"/>
                    <a:pt x="237" y="158"/>
                  </a:cubicBezTo>
                  <a:cubicBezTo>
                    <a:pt x="237" y="159"/>
                    <a:pt x="237" y="159"/>
                    <a:pt x="237" y="159"/>
                  </a:cubicBezTo>
                  <a:cubicBezTo>
                    <a:pt x="238" y="160"/>
                    <a:pt x="238" y="160"/>
                    <a:pt x="238" y="160"/>
                  </a:cubicBezTo>
                  <a:cubicBezTo>
                    <a:pt x="238" y="160"/>
                    <a:pt x="238" y="160"/>
                    <a:pt x="238" y="160"/>
                  </a:cubicBezTo>
                  <a:cubicBezTo>
                    <a:pt x="237" y="161"/>
                    <a:pt x="237" y="161"/>
                    <a:pt x="237" y="161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6" y="163"/>
                    <a:pt x="236" y="163"/>
                    <a:pt x="236" y="163"/>
                  </a:cubicBezTo>
                  <a:cubicBezTo>
                    <a:pt x="236" y="163"/>
                    <a:pt x="236" y="163"/>
                    <a:pt x="236" y="163"/>
                  </a:cubicBezTo>
                  <a:cubicBezTo>
                    <a:pt x="235" y="164"/>
                    <a:pt x="235" y="164"/>
                    <a:pt x="235" y="164"/>
                  </a:cubicBezTo>
                  <a:cubicBezTo>
                    <a:pt x="234" y="164"/>
                    <a:pt x="234" y="164"/>
                    <a:pt x="234" y="164"/>
                  </a:cubicBezTo>
                  <a:cubicBezTo>
                    <a:pt x="233" y="164"/>
                    <a:pt x="233" y="164"/>
                    <a:pt x="233" y="164"/>
                  </a:cubicBezTo>
                  <a:cubicBezTo>
                    <a:pt x="233" y="164"/>
                    <a:pt x="233" y="164"/>
                    <a:pt x="233" y="164"/>
                  </a:cubicBezTo>
                  <a:cubicBezTo>
                    <a:pt x="233" y="164"/>
                    <a:pt x="232" y="163"/>
                    <a:pt x="233" y="163"/>
                  </a:cubicBezTo>
                  <a:cubicBezTo>
                    <a:pt x="233" y="162"/>
                    <a:pt x="233" y="162"/>
                    <a:pt x="233" y="162"/>
                  </a:cubicBezTo>
                  <a:cubicBezTo>
                    <a:pt x="234" y="162"/>
                    <a:pt x="234" y="161"/>
                    <a:pt x="234" y="161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5" y="160"/>
                    <a:pt x="235" y="160"/>
                    <a:pt x="234" y="160"/>
                  </a:cubicBezTo>
                  <a:cubicBezTo>
                    <a:pt x="234" y="160"/>
                    <a:pt x="234" y="161"/>
                    <a:pt x="234" y="161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2" y="161"/>
                    <a:pt x="232" y="161"/>
                    <a:pt x="232" y="161"/>
                  </a:cubicBezTo>
                  <a:cubicBezTo>
                    <a:pt x="233" y="160"/>
                    <a:pt x="233" y="160"/>
                    <a:pt x="233" y="160"/>
                  </a:cubicBezTo>
                  <a:cubicBezTo>
                    <a:pt x="233" y="160"/>
                    <a:pt x="233" y="159"/>
                    <a:pt x="233" y="159"/>
                  </a:cubicBezTo>
                  <a:cubicBezTo>
                    <a:pt x="233" y="158"/>
                    <a:pt x="233" y="157"/>
                    <a:pt x="233" y="157"/>
                  </a:cubicBezTo>
                  <a:cubicBezTo>
                    <a:pt x="233" y="157"/>
                    <a:pt x="233" y="157"/>
                    <a:pt x="233" y="157"/>
                  </a:cubicBezTo>
                  <a:cubicBezTo>
                    <a:pt x="232" y="155"/>
                    <a:pt x="232" y="155"/>
                    <a:pt x="232" y="155"/>
                  </a:cubicBezTo>
                  <a:cubicBezTo>
                    <a:pt x="231" y="154"/>
                    <a:pt x="231" y="154"/>
                    <a:pt x="231" y="154"/>
                  </a:cubicBezTo>
                  <a:cubicBezTo>
                    <a:pt x="231" y="154"/>
                    <a:pt x="231" y="154"/>
                    <a:pt x="231" y="154"/>
                  </a:cubicBezTo>
                  <a:cubicBezTo>
                    <a:pt x="229" y="154"/>
                    <a:pt x="229" y="154"/>
                    <a:pt x="229" y="154"/>
                  </a:cubicBezTo>
                  <a:cubicBezTo>
                    <a:pt x="229" y="154"/>
                    <a:pt x="229" y="154"/>
                    <a:pt x="229" y="154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7" y="155"/>
                    <a:pt x="227" y="155"/>
                    <a:pt x="227" y="155"/>
                  </a:cubicBezTo>
                  <a:cubicBezTo>
                    <a:pt x="227" y="156"/>
                    <a:pt x="227" y="156"/>
                    <a:pt x="227" y="156"/>
                  </a:cubicBezTo>
                  <a:cubicBezTo>
                    <a:pt x="226" y="157"/>
                    <a:pt x="226" y="157"/>
                    <a:pt x="226" y="157"/>
                  </a:cubicBezTo>
                  <a:cubicBezTo>
                    <a:pt x="225" y="158"/>
                    <a:pt x="225" y="158"/>
                    <a:pt x="225" y="158"/>
                  </a:cubicBezTo>
                  <a:cubicBezTo>
                    <a:pt x="225" y="158"/>
                    <a:pt x="225" y="158"/>
                    <a:pt x="225" y="157"/>
                  </a:cubicBezTo>
                  <a:cubicBezTo>
                    <a:pt x="225" y="157"/>
                    <a:pt x="224" y="157"/>
                    <a:pt x="225" y="156"/>
                  </a:cubicBezTo>
                  <a:cubicBezTo>
                    <a:pt x="225" y="156"/>
                    <a:pt x="225" y="156"/>
                    <a:pt x="225" y="156"/>
                  </a:cubicBezTo>
                  <a:cubicBezTo>
                    <a:pt x="226" y="155"/>
                    <a:pt x="226" y="155"/>
                    <a:pt x="226" y="155"/>
                  </a:cubicBezTo>
                  <a:cubicBezTo>
                    <a:pt x="226" y="154"/>
                    <a:pt x="226" y="154"/>
                    <a:pt x="226" y="154"/>
                  </a:cubicBezTo>
                  <a:cubicBezTo>
                    <a:pt x="226" y="154"/>
                    <a:pt x="226" y="153"/>
                    <a:pt x="226" y="153"/>
                  </a:cubicBezTo>
                  <a:cubicBezTo>
                    <a:pt x="226" y="153"/>
                    <a:pt x="228" y="153"/>
                    <a:pt x="227" y="152"/>
                  </a:cubicBezTo>
                  <a:cubicBezTo>
                    <a:pt x="227" y="152"/>
                    <a:pt x="227" y="152"/>
                    <a:pt x="227" y="152"/>
                  </a:cubicBezTo>
                  <a:cubicBezTo>
                    <a:pt x="226" y="151"/>
                    <a:pt x="226" y="151"/>
                    <a:pt x="226" y="151"/>
                  </a:cubicBezTo>
                  <a:cubicBezTo>
                    <a:pt x="225" y="150"/>
                    <a:pt x="225" y="150"/>
                    <a:pt x="225" y="150"/>
                  </a:cubicBezTo>
                  <a:cubicBezTo>
                    <a:pt x="224" y="149"/>
                    <a:pt x="224" y="149"/>
                    <a:pt x="224" y="149"/>
                  </a:cubicBezTo>
                  <a:cubicBezTo>
                    <a:pt x="224" y="149"/>
                    <a:pt x="224" y="149"/>
                    <a:pt x="224" y="149"/>
                  </a:cubicBezTo>
                  <a:cubicBezTo>
                    <a:pt x="224" y="149"/>
                    <a:pt x="222" y="148"/>
                    <a:pt x="222" y="147"/>
                  </a:cubicBezTo>
                  <a:cubicBezTo>
                    <a:pt x="222" y="147"/>
                    <a:pt x="221" y="147"/>
                    <a:pt x="221" y="146"/>
                  </a:cubicBezTo>
                  <a:cubicBezTo>
                    <a:pt x="221" y="146"/>
                    <a:pt x="221" y="145"/>
                    <a:pt x="221" y="145"/>
                  </a:cubicBezTo>
                  <a:cubicBezTo>
                    <a:pt x="220" y="144"/>
                    <a:pt x="220" y="144"/>
                    <a:pt x="220" y="144"/>
                  </a:cubicBezTo>
                  <a:cubicBezTo>
                    <a:pt x="219" y="144"/>
                    <a:pt x="219" y="144"/>
                    <a:pt x="219" y="144"/>
                  </a:cubicBezTo>
                  <a:cubicBezTo>
                    <a:pt x="218" y="144"/>
                    <a:pt x="218" y="144"/>
                    <a:pt x="218" y="144"/>
                  </a:cubicBezTo>
                  <a:cubicBezTo>
                    <a:pt x="217" y="144"/>
                    <a:pt x="217" y="144"/>
                    <a:pt x="217" y="144"/>
                  </a:cubicBezTo>
                  <a:cubicBezTo>
                    <a:pt x="217" y="143"/>
                    <a:pt x="217" y="143"/>
                    <a:pt x="217" y="143"/>
                  </a:cubicBezTo>
                  <a:cubicBezTo>
                    <a:pt x="218" y="143"/>
                    <a:pt x="218" y="143"/>
                    <a:pt x="218" y="143"/>
                  </a:cubicBezTo>
                  <a:cubicBezTo>
                    <a:pt x="218" y="142"/>
                    <a:pt x="218" y="142"/>
                    <a:pt x="218" y="142"/>
                  </a:cubicBezTo>
                  <a:cubicBezTo>
                    <a:pt x="217" y="142"/>
                    <a:pt x="217" y="142"/>
                    <a:pt x="217" y="142"/>
                  </a:cubicBezTo>
                  <a:cubicBezTo>
                    <a:pt x="218" y="141"/>
                    <a:pt x="218" y="141"/>
                    <a:pt x="218" y="141"/>
                  </a:cubicBezTo>
                  <a:cubicBezTo>
                    <a:pt x="218" y="141"/>
                    <a:pt x="218" y="141"/>
                    <a:pt x="218" y="141"/>
                  </a:cubicBezTo>
                  <a:cubicBezTo>
                    <a:pt x="218" y="141"/>
                    <a:pt x="219" y="141"/>
                    <a:pt x="219" y="141"/>
                  </a:cubicBezTo>
                  <a:cubicBezTo>
                    <a:pt x="219" y="140"/>
                    <a:pt x="218" y="139"/>
                    <a:pt x="218" y="139"/>
                  </a:cubicBezTo>
                  <a:cubicBezTo>
                    <a:pt x="218" y="139"/>
                    <a:pt x="217" y="139"/>
                    <a:pt x="217" y="139"/>
                  </a:cubicBezTo>
                  <a:cubicBezTo>
                    <a:pt x="217" y="138"/>
                    <a:pt x="216" y="138"/>
                    <a:pt x="216" y="138"/>
                  </a:cubicBezTo>
                  <a:cubicBezTo>
                    <a:pt x="217" y="138"/>
                    <a:pt x="217" y="138"/>
                    <a:pt x="217" y="138"/>
                  </a:cubicBezTo>
                  <a:cubicBezTo>
                    <a:pt x="217" y="137"/>
                    <a:pt x="217" y="137"/>
                    <a:pt x="217" y="137"/>
                  </a:cubicBezTo>
                  <a:cubicBezTo>
                    <a:pt x="217" y="137"/>
                    <a:pt x="217" y="137"/>
                    <a:pt x="217" y="137"/>
                  </a:cubicBezTo>
                  <a:cubicBezTo>
                    <a:pt x="216" y="137"/>
                    <a:pt x="216" y="137"/>
                    <a:pt x="216" y="137"/>
                  </a:cubicBezTo>
                  <a:cubicBezTo>
                    <a:pt x="215" y="137"/>
                    <a:pt x="215" y="137"/>
                    <a:pt x="215" y="137"/>
                  </a:cubicBezTo>
                  <a:cubicBezTo>
                    <a:pt x="215" y="137"/>
                    <a:pt x="215" y="138"/>
                    <a:pt x="215" y="137"/>
                  </a:cubicBezTo>
                  <a:cubicBezTo>
                    <a:pt x="215" y="136"/>
                    <a:pt x="215" y="135"/>
                    <a:pt x="215" y="135"/>
                  </a:cubicBezTo>
                  <a:cubicBezTo>
                    <a:pt x="214" y="135"/>
                    <a:pt x="214" y="135"/>
                    <a:pt x="214" y="135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3" y="134"/>
                    <a:pt x="213" y="134"/>
                    <a:pt x="213" y="134"/>
                  </a:cubicBezTo>
                  <a:cubicBezTo>
                    <a:pt x="213" y="134"/>
                    <a:pt x="213" y="134"/>
                    <a:pt x="213" y="134"/>
                  </a:cubicBezTo>
                  <a:cubicBezTo>
                    <a:pt x="214" y="132"/>
                    <a:pt x="214" y="132"/>
                    <a:pt x="214" y="132"/>
                  </a:cubicBezTo>
                  <a:cubicBezTo>
                    <a:pt x="214" y="132"/>
                    <a:pt x="214" y="132"/>
                    <a:pt x="214" y="132"/>
                  </a:cubicBezTo>
                  <a:cubicBezTo>
                    <a:pt x="214" y="132"/>
                    <a:pt x="214" y="132"/>
                    <a:pt x="214" y="132"/>
                  </a:cubicBezTo>
                  <a:cubicBezTo>
                    <a:pt x="214" y="132"/>
                    <a:pt x="214" y="132"/>
                    <a:pt x="214" y="132"/>
                  </a:cubicBezTo>
                  <a:cubicBezTo>
                    <a:pt x="213" y="133"/>
                    <a:pt x="213" y="133"/>
                    <a:pt x="213" y="133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3"/>
                    <a:pt x="211" y="133"/>
                    <a:pt x="211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8" y="132"/>
                    <a:pt x="208" y="132"/>
                    <a:pt x="208" y="132"/>
                  </a:cubicBezTo>
                  <a:cubicBezTo>
                    <a:pt x="208" y="132"/>
                    <a:pt x="208" y="131"/>
                    <a:pt x="208" y="131"/>
                  </a:cubicBezTo>
                  <a:cubicBezTo>
                    <a:pt x="208" y="131"/>
                    <a:pt x="207" y="130"/>
                    <a:pt x="207" y="130"/>
                  </a:cubicBezTo>
                  <a:cubicBezTo>
                    <a:pt x="207" y="129"/>
                    <a:pt x="207" y="129"/>
                    <a:pt x="207" y="129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6" y="128"/>
                    <a:pt x="206" y="127"/>
                    <a:pt x="205" y="127"/>
                  </a:cubicBezTo>
                  <a:cubicBezTo>
                    <a:pt x="205" y="127"/>
                    <a:pt x="205" y="126"/>
                    <a:pt x="205" y="126"/>
                  </a:cubicBezTo>
                  <a:cubicBezTo>
                    <a:pt x="205" y="126"/>
                    <a:pt x="205" y="125"/>
                    <a:pt x="205" y="125"/>
                  </a:cubicBezTo>
                  <a:cubicBezTo>
                    <a:pt x="205" y="123"/>
                    <a:pt x="205" y="123"/>
                    <a:pt x="205" y="123"/>
                  </a:cubicBezTo>
                  <a:cubicBezTo>
                    <a:pt x="204" y="124"/>
                    <a:pt x="204" y="124"/>
                    <a:pt x="204" y="124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4" y="126"/>
                    <a:pt x="204" y="126"/>
                    <a:pt x="204" y="126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5" y="129"/>
                    <a:pt x="205" y="129"/>
                    <a:pt x="205" y="129"/>
                  </a:cubicBezTo>
                  <a:cubicBezTo>
                    <a:pt x="206" y="130"/>
                    <a:pt x="206" y="130"/>
                    <a:pt x="206" y="130"/>
                  </a:cubicBezTo>
                  <a:cubicBezTo>
                    <a:pt x="206" y="132"/>
                    <a:pt x="206" y="132"/>
                    <a:pt x="206" y="132"/>
                  </a:cubicBezTo>
                  <a:cubicBezTo>
                    <a:pt x="206" y="133"/>
                    <a:pt x="206" y="133"/>
                    <a:pt x="206" y="133"/>
                  </a:cubicBezTo>
                  <a:cubicBezTo>
                    <a:pt x="206" y="134"/>
                    <a:pt x="206" y="134"/>
                    <a:pt x="206" y="134"/>
                  </a:cubicBezTo>
                  <a:cubicBezTo>
                    <a:pt x="206" y="134"/>
                    <a:pt x="205" y="134"/>
                    <a:pt x="205" y="134"/>
                  </a:cubicBezTo>
                  <a:cubicBezTo>
                    <a:pt x="205" y="133"/>
                    <a:pt x="204" y="133"/>
                    <a:pt x="204" y="133"/>
                  </a:cubicBezTo>
                  <a:cubicBezTo>
                    <a:pt x="204" y="133"/>
                    <a:pt x="204" y="133"/>
                    <a:pt x="204" y="133"/>
                  </a:cubicBezTo>
                  <a:cubicBezTo>
                    <a:pt x="204" y="133"/>
                    <a:pt x="204" y="132"/>
                    <a:pt x="203" y="132"/>
                  </a:cubicBezTo>
                  <a:cubicBezTo>
                    <a:pt x="202" y="132"/>
                    <a:pt x="202" y="132"/>
                    <a:pt x="202" y="132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1" y="129"/>
                    <a:pt x="201" y="129"/>
                    <a:pt x="201" y="129"/>
                  </a:cubicBezTo>
                  <a:cubicBezTo>
                    <a:pt x="201" y="128"/>
                    <a:pt x="201" y="128"/>
                    <a:pt x="201" y="128"/>
                  </a:cubicBezTo>
                  <a:cubicBezTo>
                    <a:pt x="200" y="127"/>
                    <a:pt x="200" y="127"/>
                    <a:pt x="200" y="127"/>
                  </a:cubicBezTo>
                  <a:cubicBezTo>
                    <a:pt x="200" y="127"/>
                    <a:pt x="200" y="127"/>
                    <a:pt x="200" y="127"/>
                  </a:cubicBezTo>
                  <a:cubicBezTo>
                    <a:pt x="199" y="129"/>
                    <a:pt x="199" y="129"/>
                    <a:pt x="199" y="129"/>
                  </a:cubicBezTo>
                  <a:cubicBezTo>
                    <a:pt x="199" y="129"/>
                    <a:pt x="199" y="129"/>
                    <a:pt x="198" y="129"/>
                  </a:cubicBezTo>
                  <a:cubicBezTo>
                    <a:pt x="198" y="128"/>
                    <a:pt x="199" y="129"/>
                    <a:pt x="198" y="128"/>
                  </a:cubicBezTo>
                  <a:cubicBezTo>
                    <a:pt x="197" y="127"/>
                    <a:pt x="197" y="127"/>
                    <a:pt x="197" y="127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95" y="127"/>
                    <a:pt x="195" y="127"/>
                    <a:pt x="195" y="127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8"/>
                    <a:pt x="194" y="128"/>
                    <a:pt x="194" y="128"/>
                  </a:cubicBezTo>
                  <a:cubicBezTo>
                    <a:pt x="194" y="128"/>
                    <a:pt x="194" y="128"/>
                    <a:pt x="194" y="128"/>
                  </a:cubicBezTo>
                  <a:cubicBezTo>
                    <a:pt x="195" y="128"/>
                    <a:pt x="196" y="128"/>
                    <a:pt x="196" y="128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197" y="129"/>
                    <a:pt x="197" y="129"/>
                    <a:pt x="197" y="129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0" y="132"/>
                    <a:pt x="200" y="133"/>
                    <a:pt x="200" y="133"/>
                  </a:cubicBezTo>
                  <a:cubicBezTo>
                    <a:pt x="199" y="133"/>
                    <a:pt x="200" y="133"/>
                    <a:pt x="199" y="133"/>
                  </a:cubicBezTo>
                  <a:cubicBezTo>
                    <a:pt x="198" y="133"/>
                    <a:pt x="197" y="132"/>
                    <a:pt x="197" y="132"/>
                  </a:cubicBezTo>
                  <a:cubicBezTo>
                    <a:pt x="197" y="133"/>
                    <a:pt x="197" y="133"/>
                    <a:pt x="197" y="133"/>
                  </a:cubicBezTo>
                  <a:cubicBezTo>
                    <a:pt x="197" y="133"/>
                    <a:pt x="197" y="133"/>
                    <a:pt x="197" y="133"/>
                  </a:cubicBezTo>
                  <a:cubicBezTo>
                    <a:pt x="197" y="134"/>
                    <a:pt x="196" y="134"/>
                    <a:pt x="196" y="134"/>
                  </a:cubicBezTo>
                  <a:cubicBezTo>
                    <a:pt x="194" y="133"/>
                    <a:pt x="194" y="133"/>
                    <a:pt x="194" y="133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4" y="132"/>
                    <a:pt x="192" y="131"/>
                    <a:pt x="192" y="131"/>
                  </a:cubicBezTo>
                  <a:cubicBezTo>
                    <a:pt x="191" y="131"/>
                    <a:pt x="190" y="131"/>
                    <a:pt x="190" y="131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88" y="128"/>
                    <a:pt x="188" y="128"/>
                    <a:pt x="188" y="128"/>
                  </a:cubicBezTo>
                  <a:cubicBezTo>
                    <a:pt x="188" y="128"/>
                    <a:pt x="187" y="127"/>
                    <a:pt x="187" y="127"/>
                  </a:cubicBezTo>
                  <a:cubicBezTo>
                    <a:pt x="186" y="127"/>
                    <a:pt x="184" y="125"/>
                    <a:pt x="184" y="125"/>
                  </a:cubicBezTo>
                  <a:cubicBezTo>
                    <a:pt x="182" y="124"/>
                    <a:pt x="182" y="124"/>
                    <a:pt x="182" y="124"/>
                  </a:cubicBezTo>
                  <a:cubicBezTo>
                    <a:pt x="180" y="124"/>
                    <a:pt x="180" y="124"/>
                    <a:pt x="180" y="124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8" y="123"/>
                    <a:pt x="178" y="123"/>
                    <a:pt x="178" y="123"/>
                  </a:cubicBezTo>
                  <a:cubicBezTo>
                    <a:pt x="177" y="122"/>
                    <a:pt x="177" y="122"/>
                    <a:pt x="177" y="122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80" y="121"/>
                    <a:pt x="180" y="121"/>
                    <a:pt x="180" y="121"/>
                  </a:cubicBezTo>
                  <a:cubicBezTo>
                    <a:pt x="181" y="120"/>
                    <a:pt x="181" y="120"/>
                    <a:pt x="181" y="120"/>
                  </a:cubicBezTo>
                  <a:cubicBezTo>
                    <a:pt x="182" y="119"/>
                    <a:pt x="182" y="119"/>
                    <a:pt x="182" y="119"/>
                  </a:cubicBezTo>
                  <a:cubicBezTo>
                    <a:pt x="182" y="119"/>
                    <a:pt x="181" y="119"/>
                    <a:pt x="181" y="119"/>
                  </a:cubicBezTo>
                  <a:cubicBezTo>
                    <a:pt x="181" y="119"/>
                    <a:pt x="180" y="118"/>
                    <a:pt x="180" y="118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77" y="118"/>
                    <a:pt x="177" y="118"/>
                    <a:pt x="177" y="118"/>
                  </a:cubicBezTo>
                  <a:cubicBezTo>
                    <a:pt x="176" y="119"/>
                    <a:pt x="176" y="119"/>
                    <a:pt x="176" y="119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0"/>
                    <a:pt x="174" y="120"/>
                    <a:pt x="174" y="120"/>
                  </a:cubicBezTo>
                  <a:cubicBezTo>
                    <a:pt x="173" y="120"/>
                    <a:pt x="171" y="120"/>
                    <a:pt x="171" y="120"/>
                  </a:cubicBezTo>
                  <a:cubicBezTo>
                    <a:pt x="170" y="120"/>
                    <a:pt x="170" y="120"/>
                    <a:pt x="170" y="120"/>
                  </a:cubicBezTo>
                  <a:cubicBezTo>
                    <a:pt x="169" y="120"/>
                    <a:pt x="169" y="120"/>
                    <a:pt x="169" y="120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18"/>
                    <a:pt x="167" y="118"/>
                    <a:pt x="167" y="118"/>
                  </a:cubicBezTo>
                  <a:cubicBezTo>
                    <a:pt x="166" y="117"/>
                    <a:pt x="166" y="117"/>
                    <a:pt x="166" y="117"/>
                  </a:cubicBezTo>
                  <a:cubicBezTo>
                    <a:pt x="166" y="117"/>
                    <a:pt x="166" y="117"/>
                    <a:pt x="166" y="117"/>
                  </a:cubicBezTo>
                  <a:cubicBezTo>
                    <a:pt x="166" y="117"/>
                    <a:pt x="166" y="118"/>
                    <a:pt x="165" y="118"/>
                  </a:cubicBezTo>
                  <a:cubicBezTo>
                    <a:pt x="165" y="118"/>
                    <a:pt x="164" y="118"/>
                    <a:pt x="164" y="118"/>
                  </a:cubicBezTo>
                  <a:cubicBezTo>
                    <a:pt x="162" y="118"/>
                    <a:pt x="162" y="118"/>
                    <a:pt x="162" y="118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7" y="117"/>
                    <a:pt x="156" y="117"/>
                    <a:pt x="156" y="117"/>
                  </a:cubicBezTo>
                  <a:cubicBezTo>
                    <a:pt x="155" y="117"/>
                    <a:pt x="153" y="117"/>
                    <a:pt x="153" y="117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1" y="118"/>
                    <a:pt x="150" y="118"/>
                    <a:pt x="150" y="118"/>
                  </a:cubicBezTo>
                  <a:cubicBezTo>
                    <a:pt x="150" y="118"/>
                    <a:pt x="149" y="117"/>
                    <a:pt x="149" y="117"/>
                  </a:cubicBezTo>
                  <a:cubicBezTo>
                    <a:pt x="149" y="117"/>
                    <a:pt x="148" y="117"/>
                    <a:pt x="148" y="116"/>
                  </a:cubicBezTo>
                  <a:cubicBezTo>
                    <a:pt x="148" y="116"/>
                    <a:pt x="147" y="116"/>
                    <a:pt x="147" y="116"/>
                  </a:cubicBezTo>
                  <a:cubicBezTo>
                    <a:pt x="145" y="116"/>
                    <a:pt x="145" y="116"/>
                    <a:pt x="145" y="116"/>
                  </a:cubicBezTo>
                  <a:cubicBezTo>
                    <a:pt x="145" y="116"/>
                    <a:pt x="145" y="115"/>
                    <a:pt x="145" y="115"/>
                  </a:cubicBezTo>
                  <a:cubicBezTo>
                    <a:pt x="145" y="114"/>
                    <a:pt x="145" y="113"/>
                    <a:pt x="145" y="113"/>
                  </a:cubicBezTo>
                  <a:cubicBezTo>
                    <a:pt x="146" y="112"/>
                    <a:pt x="146" y="112"/>
                    <a:pt x="146" y="112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4" y="113"/>
                    <a:pt x="144" y="113"/>
                    <a:pt x="144" y="113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0" y="114"/>
                    <a:pt x="140" y="114"/>
                  </a:cubicBezTo>
                  <a:cubicBezTo>
                    <a:pt x="139" y="113"/>
                    <a:pt x="139" y="112"/>
                    <a:pt x="139" y="112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7" y="110"/>
                    <a:pt x="137" y="110"/>
                    <a:pt x="136" y="110"/>
                  </a:cubicBezTo>
                  <a:cubicBezTo>
                    <a:pt x="136" y="110"/>
                    <a:pt x="135" y="110"/>
                    <a:pt x="135" y="110"/>
                  </a:cubicBezTo>
                  <a:cubicBezTo>
                    <a:pt x="135" y="110"/>
                    <a:pt x="134" y="109"/>
                    <a:pt x="134" y="109"/>
                  </a:cubicBezTo>
                  <a:cubicBezTo>
                    <a:pt x="133" y="108"/>
                    <a:pt x="133" y="108"/>
                    <a:pt x="133" y="108"/>
                  </a:cubicBezTo>
                  <a:cubicBezTo>
                    <a:pt x="134" y="108"/>
                    <a:pt x="134" y="108"/>
                    <a:pt x="134" y="108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1" y="108"/>
                    <a:pt x="131" y="108"/>
                    <a:pt x="131" y="108"/>
                  </a:cubicBezTo>
                  <a:cubicBezTo>
                    <a:pt x="130" y="109"/>
                    <a:pt x="130" y="109"/>
                    <a:pt x="130" y="109"/>
                  </a:cubicBezTo>
                  <a:cubicBezTo>
                    <a:pt x="129" y="108"/>
                    <a:pt x="129" y="108"/>
                    <a:pt x="129" y="108"/>
                  </a:cubicBezTo>
                  <a:cubicBezTo>
                    <a:pt x="128" y="108"/>
                    <a:pt x="128" y="108"/>
                    <a:pt x="128" y="108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127" y="109"/>
                    <a:pt x="127" y="109"/>
                    <a:pt x="126" y="109"/>
                  </a:cubicBezTo>
                  <a:cubicBezTo>
                    <a:pt x="126" y="109"/>
                    <a:pt x="125" y="109"/>
                    <a:pt x="125" y="109"/>
                  </a:cubicBezTo>
                  <a:cubicBezTo>
                    <a:pt x="125" y="109"/>
                    <a:pt x="124" y="109"/>
                    <a:pt x="125" y="108"/>
                  </a:cubicBezTo>
                  <a:cubicBezTo>
                    <a:pt x="125" y="108"/>
                    <a:pt x="125" y="107"/>
                    <a:pt x="125" y="107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7"/>
                    <a:pt x="125" y="107"/>
                    <a:pt x="124" y="107"/>
                  </a:cubicBezTo>
                  <a:cubicBezTo>
                    <a:pt x="124" y="107"/>
                    <a:pt x="123" y="107"/>
                    <a:pt x="123" y="107"/>
                  </a:cubicBezTo>
                  <a:cubicBezTo>
                    <a:pt x="123" y="108"/>
                    <a:pt x="123" y="109"/>
                    <a:pt x="123" y="109"/>
                  </a:cubicBezTo>
                  <a:cubicBezTo>
                    <a:pt x="122" y="110"/>
                    <a:pt x="122" y="110"/>
                    <a:pt x="122" y="110"/>
                  </a:cubicBezTo>
                  <a:cubicBezTo>
                    <a:pt x="121" y="110"/>
                    <a:pt x="121" y="110"/>
                    <a:pt x="121" y="110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2" y="112"/>
                    <a:pt x="123" y="112"/>
                    <a:pt x="123" y="112"/>
                  </a:cubicBezTo>
                  <a:cubicBezTo>
                    <a:pt x="124" y="112"/>
                    <a:pt x="125" y="113"/>
                    <a:pt x="125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4" y="115"/>
                    <a:pt x="124" y="115"/>
                    <a:pt x="124" y="115"/>
                  </a:cubicBezTo>
                  <a:cubicBezTo>
                    <a:pt x="124" y="116"/>
                    <a:pt x="124" y="116"/>
                    <a:pt x="124" y="116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2" y="117"/>
                    <a:pt x="122" y="117"/>
                    <a:pt x="122" y="117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6" y="118"/>
                    <a:pt x="116" y="118"/>
                    <a:pt x="116" y="118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4" y="119"/>
                    <a:pt x="114" y="119"/>
                    <a:pt x="114" y="119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12" y="121"/>
                    <a:pt x="112" y="121"/>
                    <a:pt x="112" y="121"/>
                  </a:cubicBezTo>
                  <a:cubicBezTo>
                    <a:pt x="111" y="121"/>
                    <a:pt x="111" y="121"/>
                    <a:pt x="111" y="121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0" y="122"/>
                    <a:pt x="110" y="122"/>
                    <a:pt x="110" y="122"/>
                  </a:cubicBezTo>
                  <a:cubicBezTo>
                    <a:pt x="109" y="122"/>
                    <a:pt x="109" y="122"/>
                    <a:pt x="109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6" y="125"/>
                    <a:pt x="106" y="125"/>
                    <a:pt x="106" y="125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3" y="125"/>
                    <a:pt x="103" y="125"/>
                    <a:pt x="103" y="125"/>
                  </a:cubicBezTo>
                  <a:cubicBezTo>
                    <a:pt x="101" y="125"/>
                    <a:pt x="101" y="125"/>
                    <a:pt x="101" y="125"/>
                  </a:cubicBezTo>
                  <a:cubicBezTo>
                    <a:pt x="101" y="125"/>
                    <a:pt x="101" y="124"/>
                    <a:pt x="101" y="124"/>
                  </a:cubicBezTo>
                  <a:cubicBezTo>
                    <a:pt x="101" y="124"/>
                    <a:pt x="99" y="124"/>
                    <a:pt x="101" y="123"/>
                  </a:cubicBezTo>
                  <a:cubicBezTo>
                    <a:pt x="102" y="123"/>
                    <a:pt x="103" y="123"/>
                    <a:pt x="103" y="123"/>
                  </a:cubicBezTo>
                  <a:cubicBezTo>
                    <a:pt x="103" y="123"/>
                    <a:pt x="104" y="122"/>
                    <a:pt x="104" y="122"/>
                  </a:cubicBezTo>
                  <a:cubicBezTo>
                    <a:pt x="104" y="122"/>
                    <a:pt x="105" y="121"/>
                    <a:pt x="105" y="121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4" y="121"/>
                    <a:pt x="104" y="121"/>
                    <a:pt x="104" y="121"/>
                  </a:cubicBezTo>
                  <a:cubicBezTo>
                    <a:pt x="104" y="121"/>
                    <a:pt x="101" y="121"/>
                    <a:pt x="101" y="121"/>
                  </a:cubicBezTo>
                  <a:cubicBezTo>
                    <a:pt x="101" y="120"/>
                    <a:pt x="101" y="120"/>
                    <a:pt x="101" y="119"/>
                  </a:cubicBezTo>
                  <a:cubicBezTo>
                    <a:pt x="101" y="119"/>
                    <a:pt x="101" y="118"/>
                    <a:pt x="101" y="118"/>
                  </a:cubicBezTo>
                  <a:cubicBezTo>
                    <a:pt x="101" y="118"/>
                    <a:pt x="102" y="117"/>
                    <a:pt x="102" y="117"/>
                  </a:cubicBezTo>
                  <a:cubicBezTo>
                    <a:pt x="102" y="117"/>
                    <a:pt x="104" y="115"/>
                    <a:pt x="104" y="115"/>
                  </a:cubicBezTo>
                  <a:cubicBezTo>
                    <a:pt x="105" y="113"/>
                    <a:pt x="105" y="113"/>
                    <a:pt x="105" y="113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8" y="109"/>
                    <a:pt x="108" y="109"/>
                    <a:pt x="108" y="109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3" y="109"/>
                    <a:pt x="113" y="109"/>
                    <a:pt x="113" y="109"/>
                  </a:cubicBezTo>
                  <a:cubicBezTo>
                    <a:pt x="114" y="109"/>
                    <a:pt x="114" y="109"/>
                    <a:pt x="114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109"/>
                    <a:pt x="118" y="109"/>
                    <a:pt x="118" y="109"/>
                  </a:cubicBezTo>
                  <a:cubicBezTo>
                    <a:pt x="117" y="109"/>
                    <a:pt x="115" y="108"/>
                    <a:pt x="115" y="108"/>
                  </a:cubicBezTo>
                  <a:cubicBezTo>
                    <a:pt x="115" y="107"/>
                    <a:pt x="115" y="107"/>
                    <a:pt x="115" y="107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6" y="104"/>
                    <a:pt x="116" y="104"/>
                    <a:pt x="116" y="104"/>
                  </a:cubicBezTo>
                  <a:cubicBezTo>
                    <a:pt x="116" y="104"/>
                    <a:pt x="116" y="104"/>
                    <a:pt x="116" y="104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2" y="106"/>
                    <a:pt x="112" y="106"/>
                    <a:pt x="112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09" y="106"/>
                    <a:pt x="109" y="106"/>
                    <a:pt x="109" y="106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7" y="106"/>
                    <a:pt x="107" y="106"/>
                    <a:pt x="107" y="106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3" y="108"/>
                    <a:pt x="102" y="108"/>
                    <a:pt x="102" y="108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97" y="115"/>
                    <a:pt x="97" y="115"/>
                    <a:pt x="97" y="115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8"/>
                    <a:pt x="96" y="118"/>
                    <a:pt x="96" y="118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5" y="118"/>
                    <a:pt x="95" y="119"/>
                  </a:cubicBezTo>
                  <a:cubicBezTo>
                    <a:pt x="94" y="119"/>
                    <a:pt x="93" y="119"/>
                    <a:pt x="93" y="119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3" y="120"/>
                    <a:pt x="92" y="121"/>
                    <a:pt x="92" y="121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88" y="121"/>
                    <a:pt x="88" y="122"/>
                  </a:cubicBezTo>
                  <a:cubicBezTo>
                    <a:pt x="88" y="122"/>
                    <a:pt x="88" y="123"/>
                    <a:pt x="88" y="123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0" y="130"/>
                    <a:pt x="90" y="130"/>
                    <a:pt x="90" y="130"/>
                  </a:cubicBezTo>
                  <a:cubicBezTo>
                    <a:pt x="89" y="131"/>
                    <a:pt x="89" y="131"/>
                    <a:pt x="89" y="131"/>
                  </a:cubicBezTo>
                  <a:cubicBezTo>
                    <a:pt x="89" y="131"/>
                    <a:pt x="89" y="131"/>
                    <a:pt x="89" y="131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7" y="132"/>
                    <a:pt x="87" y="132"/>
                    <a:pt x="87" y="132"/>
                  </a:cubicBezTo>
                  <a:cubicBezTo>
                    <a:pt x="87" y="133"/>
                    <a:pt x="87" y="133"/>
                    <a:pt x="87" y="133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5" y="135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2" y="136"/>
                    <a:pt x="82" y="136"/>
                    <a:pt x="82" y="136"/>
                  </a:cubicBezTo>
                  <a:cubicBezTo>
                    <a:pt x="81" y="136"/>
                    <a:pt x="81" y="136"/>
                    <a:pt x="81" y="136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77" y="140"/>
                    <a:pt x="77" y="140"/>
                    <a:pt x="77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5" y="140"/>
                    <a:pt x="74" y="141"/>
                    <a:pt x="74" y="141"/>
                  </a:cubicBezTo>
                  <a:cubicBezTo>
                    <a:pt x="74" y="141"/>
                    <a:pt x="73" y="142"/>
                    <a:pt x="73" y="142"/>
                  </a:cubicBezTo>
                  <a:cubicBezTo>
                    <a:pt x="72" y="143"/>
                    <a:pt x="72" y="143"/>
                    <a:pt x="72" y="143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69" y="146"/>
                    <a:pt x="69" y="146"/>
                    <a:pt x="69" y="146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65" y="147"/>
                    <a:pt x="66" y="147"/>
                    <a:pt x="65" y="147"/>
                  </a:cubicBezTo>
                  <a:cubicBezTo>
                    <a:pt x="65" y="147"/>
                    <a:pt x="65" y="148"/>
                    <a:pt x="65" y="148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59" y="151"/>
                    <a:pt x="59" y="151"/>
                    <a:pt x="59" y="151"/>
                  </a:cubicBezTo>
                  <a:cubicBezTo>
                    <a:pt x="60" y="151"/>
                    <a:pt x="60" y="151"/>
                    <a:pt x="60" y="151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58" y="154"/>
                    <a:pt x="58" y="154"/>
                    <a:pt x="58" y="154"/>
                  </a:cubicBezTo>
                  <a:cubicBezTo>
                    <a:pt x="57" y="154"/>
                    <a:pt x="57" y="154"/>
                    <a:pt x="57" y="154"/>
                  </a:cubicBezTo>
                  <a:cubicBezTo>
                    <a:pt x="56" y="155"/>
                    <a:pt x="56" y="155"/>
                    <a:pt x="56" y="155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0" y="156"/>
                    <a:pt x="50" y="156"/>
                    <a:pt x="50" y="156"/>
                  </a:cubicBezTo>
                  <a:cubicBezTo>
                    <a:pt x="49" y="157"/>
                    <a:pt x="49" y="157"/>
                    <a:pt x="49" y="157"/>
                  </a:cubicBezTo>
                  <a:cubicBezTo>
                    <a:pt x="48" y="157"/>
                    <a:pt x="48" y="157"/>
                    <a:pt x="48" y="157"/>
                  </a:cubicBezTo>
                  <a:cubicBezTo>
                    <a:pt x="47" y="157"/>
                    <a:pt x="47" y="157"/>
                    <a:pt x="47" y="157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5" y="158"/>
                    <a:pt x="45" y="158"/>
                    <a:pt x="45" y="158"/>
                  </a:cubicBezTo>
                  <a:cubicBezTo>
                    <a:pt x="44" y="158"/>
                    <a:pt x="44" y="158"/>
                    <a:pt x="44" y="158"/>
                  </a:cubicBezTo>
                  <a:cubicBezTo>
                    <a:pt x="42" y="159"/>
                    <a:pt x="42" y="159"/>
                    <a:pt x="42" y="159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59"/>
                    <a:pt x="41" y="159"/>
                    <a:pt x="41" y="158"/>
                  </a:cubicBezTo>
                  <a:cubicBezTo>
                    <a:pt x="41" y="158"/>
                    <a:pt x="41" y="158"/>
                    <a:pt x="41" y="158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40" y="158"/>
                    <a:pt x="40" y="157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5" y="162"/>
                    <a:pt x="35" y="162"/>
                    <a:pt x="35" y="162"/>
                  </a:cubicBezTo>
                  <a:cubicBezTo>
                    <a:pt x="35" y="162"/>
                    <a:pt x="35" y="162"/>
                    <a:pt x="35" y="162"/>
                  </a:cubicBezTo>
                  <a:cubicBezTo>
                    <a:pt x="35" y="162"/>
                    <a:pt x="34" y="161"/>
                    <a:pt x="34" y="161"/>
                  </a:cubicBezTo>
                  <a:cubicBezTo>
                    <a:pt x="34" y="161"/>
                    <a:pt x="33" y="160"/>
                    <a:pt x="33" y="160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6"/>
                    <a:pt x="36" y="156"/>
                    <a:pt x="36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3" y="155"/>
                    <a:pt x="43" y="155"/>
                    <a:pt x="43" y="155"/>
                  </a:cubicBezTo>
                  <a:cubicBezTo>
                    <a:pt x="43" y="155"/>
                    <a:pt x="43" y="155"/>
                    <a:pt x="43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5" y="156"/>
                    <a:pt x="45" y="156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6" y="156"/>
                    <a:pt x="47" y="156"/>
                  </a:cubicBezTo>
                  <a:cubicBezTo>
                    <a:pt x="47" y="155"/>
                    <a:pt x="47" y="154"/>
                    <a:pt x="47" y="154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9" y="150"/>
                    <a:pt x="49" y="150"/>
                    <a:pt x="49" y="150"/>
                  </a:cubicBezTo>
                  <a:cubicBezTo>
                    <a:pt x="51" y="149"/>
                    <a:pt x="51" y="149"/>
                    <a:pt x="51" y="149"/>
                  </a:cubicBezTo>
                  <a:cubicBezTo>
                    <a:pt x="53" y="148"/>
                    <a:pt x="53" y="148"/>
                    <a:pt x="53" y="148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6" y="147"/>
                    <a:pt x="57" y="147"/>
                    <a:pt x="57" y="147"/>
                  </a:cubicBezTo>
                  <a:cubicBezTo>
                    <a:pt x="57" y="147"/>
                    <a:pt x="58" y="145"/>
                    <a:pt x="58" y="145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63" y="140"/>
                    <a:pt x="63" y="140"/>
                    <a:pt x="63" y="140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65" y="137"/>
                    <a:pt x="65" y="137"/>
                    <a:pt x="65" y="137"/>
                  </a:cubicBezTo>
                  <a:cubicBezTo>
                    <a:pt x="65" y="137"/>
                    <a:pt x="65" y="137"/>
                    <a:pt x="65" y="136"/>
                  </a:cubicBezTo>
                  <a:cubicBezTo>
                    <a:pt x="65" y="136"/>
                    <a:pt x="65" y="135"/>
                    <a:pt x="65" y="135"/>
                  </a:cubicBezTo>
                  <a:cubicBezTo>
                    <a:pt x="67" y="135"/>
                    <a:pt x="67" y="135"/>
                    <a:pt x="67" y="135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2"/>
                    <a:pt x="66" y="132"/>
                  </a:cubicBezTo>
                  <a:cubicBezTo>
                    <a:pt x="66" y="132"/>
                    <a:pt x="68" y="130"/>
                    <a:pt x="68" y="130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59" y="129"/>
                    <a:pt x="60" y="128"/>
                    <a:pt x="60" y="128"/>
                  </a:cubicBezTo>
                  <a:cubicBezTo>
                    <a:pt x="60" y="128"/>
                    <a:pt x="61" y="128"/>
                    <a:pt x="61" y="128"/>
                  </a:cubicBezTo>
                  <a:cubicBezTo>
                    <a:pt x="61" y="127"/>
                    <a:pt x="61" y="127"/>
                    <a:pt x="61" y="127"/>
                  </a:cubicBezTo>
                  <a:cubicBezTo>
                    <a:pt x="61" y="127"/>
                    <a:pt x="61" y="126"/>
                    <a:pt x="60" y="126"/>
                  </a:cubicBezTo>
                  <a:cubicBezTo>
                    <a:pt x="60" y="126"/>
                    <a:pt x="59" y="126"/>
                    <a:pt x="59" y="12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9" y="127"/>
                    <a:pt x="59" y="127"/>
                    <a:pt x="59" y="127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7" y="129"/>
                    <a:pt x="57" y="129"/>
                    <a:pt x="57" y="130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6" y="132"/>
                    <a:pt x="55" y="131"/>
                    <a:pt x="54" y="131"/>
                  </a:cubicBezTo>
                  <a:cubicBezTo>
                    <a:pt x="54" y="131"/>
                    <a:pt x="54" y="130"/>
                    <a:pt x="54" y="130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52" y="128"/>
                    <a:pt x="52" y="128"/>
                    <a:pt x="52" y="128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8"/>
                  </a:cubicBezTo>
                  <a:cubicBezTo>
                    <a:pt x="49" y="128"/>
                    <a:pt x="48" y="128"/>
                    <a:pt x="48" y="128"/>
                  </a:cubicBezTo>
                  <a:cubicBezTo>
                    <a:pt x="48" y="127"/>
                    <a:pt x="47" y="126"/>
                    <a:pt x="47" y="126"/>
                  </a:cubicBezTo>
                  <a:cubicBezTo>
                    <a:pt x="47" y="126"/>
                    <a:pt x="47" y="126"/>
                    <a:pt x="47" y="126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0" y="130"/>
                    <a:pt x="40" y="130"/>
                    <a:pt x="40" y="130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8" y="129"/>
                    <a:pt x="38" y="129"/>
                  </a:cubicBezTo>
                  <a:cubicBezTo>
                    <a:pt x="38" y="129"/>
                    <a:pt x="39" y="127"/>
                    <a:pt x="39" y="127"/>
                  </a:cubicBezTo>
                  <a:cubicBezTo>
                    <a:pt x="39" y="127"/>
                    <a:pt x="39" y="127"/>
                    <a:pt x="39" y="126"/>
                  </a:cubicBezTo>
                  <a:cubicBezTo>
                    <a:pt x="39" y="126"/>
                    <a:pt x="38" y="126"/>
                    <a:pt x="38" y="126"/>
                  </a:cubicBezTo>
                  <a:cubicBezTo>
                    <a:pt x="38" y="125"/>
                    <a:pt x="37" y="125"/>
                    <a:pt x="37" y="125"/>
                  </a:cubicBezTo>
                  <a:cubicBezTo>
                    <a:pt x="37" y="124"/>
                    <a:pt x="37" y="124"/>
                    <a:pt x="38" y="123"/>
                  </a:cubicBezTo>
                  <a:cubicBezTo>
                    <a:pt x="38" y="123"/>
                    <a:pt x="38" y="122"/>
                    <a:pt x="38" y="122"/>
                  </a:cubicBezTo>
                  <a:cubicBezTo>
                    <a:pt x="38" y="122"/>
                    <a:pt x="38" y="121"/>
                    <a:pt x="37" y="120"/>
                  </a:cubicBezTo>
                  <a:cubicBezTo>
                    <a:pt x="37" y="120"/>
                    <a:pt x="37" y="119"/>
                    <a:pt x="37" y="119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35" y="116"/>
                    <a:pt x="34" y="115"/>
                    <a:pt x="35" y="114"/>
                  </a:cubicBezTo>
                  <a:cubicBezTo>
                    <a:pt x="36" y="114"/>
                    <a:pt x="36" y="113"/>
                    <a:pt x="36" y="113"/>
                  </a:cubicBezTo>
                  <a:cubicBezTo>
                    <a:pt x="36" y="113"/>
                    <a:pt x="37" y="112"/>
                    <a:pt x="37" y="112"/>
                  </a:cubicBezTo>
                  <a:cubicBezTo>
                    <a:pt x="37" y="112"/>
                    <a:pt x="38" y="111"/>
                    <a:pt x="38" y="111"/>
                  </a:cubicBezTo>
                  <a:cubicBezTo>
                    <a:pt x="38" y="111"/>
                    <a:pt x="37" y="111"/>
                    <a:pt x="37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4" y="114"/>
                    <a:pt x="34" y="116"/>
                  </a:cubicBezTo>
                  <a:cubicBezTo>
                    <a:pt x="34" y="117"/>
                    <a:pt x="34" y="118"/>
                    <a:pt x="34" y="118"/>
                  </a:cubicBezTo>
                  <a:cubicBezTo>
                    <a:pt x="33" y="118"/>
                    <a:pt x="33" y="118"/>
                    <a:pt x="33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0" y="119"/>
                    <a:pt x="30" y="119"/>
                    <a:pt x="30" y="119"/>
                  </a:cubicBezTo>
                  <a:cubicBezTo>
                    <a:pt x="28" y="119"/>
                    <a:pt x="28" y="119"/>
                    <a:pt x="28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21" y="115"/>
                    <a:pt x="20" y="115"/>
                    <a:pt x="20" y="115"/>
                  </a:cubicBezTo>
                  <a:cubicBezTo>
                    <a:pt x="19" y="115"/>
                    <a:pt x="18" y="114"/>
                    <a:pt x="18" y="114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3" y="110"/>
                    <a:pt x="23" y="110"/>
                    <a:pt x="23" y="110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26" y="111"/>
                    <a:pt x="26" y="111"/>
                  </a:cubicBezTo>
                  <a:cubicBezTo>
                    <a:pt x="26" y="112"/>
                    <a:pt x="26" y="112"/>
                    <a:pt x="26" y="112"/>
                  </a:cubicBezTo>
                  <a:cubicBezTo>
                    <a:pt x="26" y="112"/>
                    <a:pt x="27" y="112"/>
                    <a:pt x="27" y="111"/>
                  </a:cubicBezTo>
                  <a:cubicBezTo>
                    <a:pt x="27" y="111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09"/>
                    <a:pt x="27" y="108"/>
                    <a:pt x="27" y="108"/>
                  </a:cubicBezTo>
                  <a:cubicBezTo>
                    <a:pt x="27" y="108"/>
                    <a:pt x="25" y="109"/>
                    <a:pt x="25" y="109"/>
                  </a:cubicBezTo>
                  <a:cubicBezTo>
                    <a:pt x="24" y="109"/>
                    <a:pt x="23" y="109"/>
                    <a:pt x="23" y="109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8" y="104"/>
                    <a:pt x="19" y="103"/>
                    <a:pt x="19" y="103"/>
                  </a:cubicBezTo>
                  <a:cubicBezTo>
                    <a:pt x="19" y="103"/>
                    <a:pt x="19" y="102"/>
                    <a:pt x="19" y="102"/>
                  </a:cubicBezTo>
                  <a:cubicBezTo>
                    <a:pt x="19" y="102"/>
                    <a:pt x="16" y="104"/>
                    <a:pt x="16" y="104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4" y="107"/>
                    <a:pt x="14" y="107"/>
                  </a:cubicBezTo>
                  <a:cubicBezTo>
                    <a:pt x="14" y="107"/>
                    <a:pt x="14" y="106"/>
                    <a:pt x="14" y="106"/>
                  </a:cubicBezTo>
                  <a:cubicBezTo>
                    <a:pt x="13" y="105"/>
                    <a:pt x="13" y="105"/>
                    <a:pt x="13" y="104"/>
                  </a:cubicBezTo>
                  <a:cubicBezTo>
                    <a:pt x="13" y="104"/>
                    <a:pt x="12" y="103"/>
                    <a:pt x="12" y="103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7"/>
                    <a:pt x="15" y="96"/>
                  </a:cubicBezTo>
                  <a:cubicBezTo>
                    <a:pt x="15" y="95"/>
                    <a:pt x="16" y="95"/>
                    <a:pt x="16" y="95"/>
                  </a:cubicBezTo>
                  <a:cubicBezTo>
                    <a:pt x="16" y="95"/>
                    <a:pt x="17" y="94"/>
                    <a:pt x="17" y="94"/>
                  </a:cubicBezTo>
                  <a:cubicBezTo>
                    <a:pt x="17" y="93"/>
                    <a:pt x="19" y="93"/>
                    <a:pt x="19" y="93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1" y="92"/>
                    <a:pt x="21" y="92"/>
                    <a:pt x="20" y="92"/>
                  </a:cubicBezTo>
                  <a:cubicBezTo>
                    <a:pt x="20" y="92"/>
                    <a:pt x="19" y="92"/>
                    <a:pt x="19" y="92"/>
                  </a:cubicBezTo>
                  <a:cubicBezTo>
                    <a:pt x="19" y="92"/>
                    <a:pt x="19" y="90"/>
                    <a:pt x="19" y="90"/>
                  </a:cubicBezTo>
                  <a:cubicBezTo>
                    <a:pt x="20" y="90"/>
                    <a:pt x="19" y="89"/>
                    <a:pt x="20" y="89"/>
                  </a:cubicBezTo>
                  <a:cubicBezTo>
                    <a:pt x="20" y="89"/>
                    <a:pt x="21" y="89"/>
                    <a:pt x="21" y="89"/>
                  </a:cubicBezTo>
                  <a:cubicBezTo>
                    <a:pt x="21" y="89"/>
                    <a:pt x="21" y="88"/>
                    <a:pt x="21" y="88"/>
                  </a:cubicBezTo>
                  <a:cubicBezTo>
                    <a:pt x="21" y="88"/>
                    <a:pt x="22" y="87"/>
                    <a:pt x="22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4" y="86"/>
                    <a:pt x="24" y="86"/>
                    <a:pt x="25" y="86"/>
                  </a:cubicBezTo>
                  <a:cubicBezTo>
                    <a:pt x="26" y="86"/>
                    <a:pt x="26" y="87"/>
                    <a:pt x="26" y="87"/>
                  </a:cubicBezTo>
                  <a:cubicBezTo>
                    <a:pt x="26" y="87"/>
                    <a:pt x="26" y="88"/>
                    <a:pt x="26" y="88"/>
                  </a:cubicBezTo>
                  <a:cubicBezTo>
                    <a:pt x="26" y="88"/>
                    <a:pt x="26" y="89"/>
                    <a:pt x="26" y="88"/>
                  </a:cubicBezTo>
                  <a:cubicBezTo>
                    <a:pt x="27" y="88"/>
                    <a:pt x="28" y="88"/>
                    <a:pt x="28" y="88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0" y="88"/>
                    <a:pt x="30" y="88"/>
                    <a:pt x="31" y="88"/>
                  </a:cubicBezTo>
                  <a:cubicBezTo>
                    <a:pt x="31" y="88"/>
                    <a:pt x="33" y="86"/>
                    <a:pt x="33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4" y="70"/>
                    <a:pt x="43" y="70"/>
                  </a:cubicBezTo>
                  <a:cubicBezTo>
                    <a:pt x="43" y="70"/>
                    <a:pt x="42" y="69"/>
                    <a:pt x="42" y="69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1"/>
                    <a:pt x="40" y="71"/>
                  </a:cubicBezTo>
                  <a:cubicBezTo>
                    <a:pt x="40" y="71"/>
                    <a:pt x="39" y="71"/>
                    <a:pt x="39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7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32" y="75"/>
                    <a:pt x="31" y="75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3"/>
                    <a:pt x="30" y="74"/>
                    <a:pt x="29" y="74"/>
                  </a:cubicBezTo>
                  <a:cubicBezTo>
                    <a:pt x="29" y="74"/>
                    <a:pt x="28" y="74"/>
                    <a:pt x="28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4"/>
                    <a:pt x="19" y="74"/>
                    <a:pt x="18" y="74"/>
                  </a:cubicBezTo>
                  <a:cubicBezTo>
                    <a:pt x="18" y="74"/>
                    <a:pt x="16" y="74"/>
                    <a:pt x="16" y="74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0" y="73"/>
                    <a:pt x="10" y="72"/>
                    <a:pt x="9" y="72"/>
                  </a:cubicBezTo>
                  <a:cubicBezTo>
                    <a:pt x="9" y="72"/>
                    <a:pt x="9" y="71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9" y="71"/>
                    <a:pt x="9" y="70"/>
                    <a:pt x="9" y="70"/>
                  </a:cubicBezTo>
                  <a:cubicBezTo>
                    <a:pt x="9" y="69"/>
                    <a:pt x="8" y="69"/>
                    <a:pt x="8" y="6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5" y="60"/>
                    <a:pt x="6" y="60"/>
                  </a:cubicBezTo>
                  <a:cubicBezTo>
                    <a:pt x="6" y="59"/>
                    <a:pt x="6" y="59"/>
                    <a:pt x="7" y="59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7" y="55"/>
                    <a:pt x="17" y="54"/>
                  </a:cubicBezTo>
                  <a:cubicBezTo>
                    <a:pt x="17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1" y="52"/>
                    <a:pt x="21" y="52"/>
                  </a:cubicBezTo>
                  <a:cubicBezTo>
                    <a:pt x="22" y="52"/>
                    <a:pt x="23" y="52"/>
                    <a:pt x="23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8"/>
                    <a:pt x="38" y="58"/>
                    <a:pt x="38" y="57"/>
                  </a:cubicBezTo>
                  <a:cubicBezTo>
                    <a:pt x="38" y="57"/>
                    <a:pt x="39" y="57"/>
                    <a:pt x="39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6" y="55"/>
                    <a:pt x="47" y="54"/>
                  </a:cubicBezTo>
                  <a:cubicBezTo>
                    <a:pt x="47" y="54"/>
                    <a:pt x="47" y="54"/>
                    <a:pt x="48" y="53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5" y="52"/>
                    <a:pt x="45" y="52"/>
                  </a:cubicBezTo>
                  <a:cubicBezTo>
                    <a:pt x="45" y="52"/>
                    <a:pt x="44" y="52"/>
                    <a:pt x="44" y="52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2"/>
                    <a:pt x="41" y="53"/>
                    <a:pt x="40" y="53"/>
                  </a:cubicBezTo>
                  <a:cubicBezTo>
                    <a:pt x="40" y="53"/>
                    <a:pt x="39" y="52"/>
                    <a:pt x="39" y="52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39" y="48"/>
                    <a:pt x="39" y="48"/>
                  </a:cubicBezTo>
                  <a:cubicBezTo>
                    <a:pt x="38" y="48"/>
                    <a:pt x="37" y="47"/>
                    <a:pt x="37" y="47"/>
                  </a:cubicBezTo>
                  <a:cubicBezTo>
                    <a:pt x="37" y="47"/>
                    <a:pt x="35" y="47"/>
                    <a:pt x="35" y="47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7"/>
                    <a:pt x="35" y="47"/>
                    <a:pt x="33" y="47"/>
                  </a:cubicBezTo>
                  <a:cubicBezTo>
                    <a:pt x="31" y="47"/>
                    <a:pt x="30" y="47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4" y="43"/>
                    <a:pt x="24" y="43"/>
                  </a:cubicBezTo>
                  <a:cubicBezTo>
                    <a:pt x="24" y="42"/>
                    <a:pt x="23" y="42"/>
                    <a:pt x="23" y="42"/>
                  </a:cubicBezTo>
                  <a:cubicBezTo>
                    <a:pt x="23" y="41"/>
                    <a:pt x="22" y="40"/>
                    <a:pt x="22" y="40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1" y="29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2" y="28"/>
                  </a:cubicBezTo>
                  <a:cubicBezTo>
                    <a:pt x="12" y="28"/>
                    <a:pt x="15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30" y="20"/>
                    <a:pt x="30" y="20"/>
                  </a:cubicBezTo>
                  <a:cubicBezTo>
                    <a:pt x="30" y="20"/>
                    <a:pt x="31" y="18"/>
                    <a:pt x="31" y="1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5" y="14"/>
                    <a:pt x="35" y="14"/>
                  </a:cubicBezTo>
                  <a:cubicBezTo>
                    <a:pt x="35" y="14"/>
                    <a:pt x="36" y="13"/>
                    <a:pt x="36" y="13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4" y="12"/>
                  </a:cubicBezTo>
                  <a:cubicBezTo>
                    <a:pt x="44" y="11"/>
                    <a:pt x="45" y="11"/>
                    <a:pt x="45" y="11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9" y="10"/>
                    <a:pt x="49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8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8"/>
                    <a:pt x="51" y="7"/>
                    <a:pt x="52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4" y="5"/>
                    <a:pt x="54" y="6"/>
                  </a:cubicBezTo>
                  <a:cubicBezTo>
                    <a:pt x="55" y="6"/>
                    <a:pt x="57" y="6"/>
                    <a:pt x="57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60" y="6"/>
                    <a:pt x="61" y="6"/>
                  </a:cubicBezTo>
                  <a:cubicBezTo>
                    <a:pt x="62" y="6"/>
                    <a:pt x="64" y="5"/>
                    <a:pt x="64" y="5"/>
                  </a:cubicBezTo>
                  <a:cubicBezTo>
                    <a:pt x="65" y="5"/>
                    <a:pt x="66" y="4"/>
                    <a:pt x="66" y="4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4"/>
                    <a:pt x="76" y="4"/>
                    <a:pt x="75" y="4"/>
                  </a:cubicBezTo>
                  <a:cubicBezTo>
                    <a:pt x="75" y="4"/>
                    <a:pt x="74" y="4"/>
                    <a:pt x="74" y="4"/>
                  </a:cubicBezTo>
                  <a:cubicBezTo>
                    <a:pt x="74" y="4"/>
                    <a:pt x="74" y="5"/>
                    <a:pt x="74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6"/>
                    <a:pt x="77" y="5"/>
                    <a:pt x="77" y="5"/>
                  </a:cubicBezTo>
                  <a:cubicBezTo>
                    <a:pt x="78" y="5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81" y="3"/>
                    <a:pt x="81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5"/>
                    <a:pt x="86" y="6"/>
                  </a:cubicBezTo>
                  <a:cubicBezTo>
                    <a:pt x="86" y="6"/>
                    <a:pt x="88" y="6"/>
                    <a:pt x="88" y="6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2" y="10"/>
                    <a:pt x="104" y="10"/>
                    <a:pt x="104" y="10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2" y="13"/>
                    <a:pt x="135" y="13"/>
                    <a:pt x="135" y="13"/>
                  </a:cubicBezTo>
                  <a:cubicBezTo>
                    <a:pt x="135" y="13"/>
                    <a:pt x="137" y="13"/>
                    <a:pt x="137" y="13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42" y="15"/>
                    <a:pt x="144" y="16"/>
                    <a:pt x="144" y="16"/>
                  </a:cubicBezTo>
                  <a:cubicBezTo>
                    <a:pt x="145" y="16"/>
                    <a:pt x="147" y="15"/>
                    <a:pt x="147" y="15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51" y="15"/>
                    <a:pt x="151" y="15"/>
                    <a:pt x="151" y="15"/>
                  </a:cubicBezTo>
                  <a:cubicBezTo>
                    <a:pt x="152" y="14"/>
                    <a:pt x="152" y="14"/>
                    <a:pt x="152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7" y="14"/>
                    <a:pt x="157" y="14"/>
                  </a:cubicBezTo>
                  <a:cubicBezTo>
                    <a:pt x="158" y="15"/>
                    <a:pt x="158" y="14"/>
                    <a:pt x="159" y="15"/>
                  </a:cubicBezTo>
                  <a:cubicBezTo>
                    <a:pt x="160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2" y="17"/>
                  </a:cubicBezTo>
                  <a:cubicBezTo>
                    <a:pt x="163" y="18"/>
                    <a:pt x="165" y="18"/>
                    <a:pt x="165" y="18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19"/>
                    <a:pt x="169" y="19"/>
                    <a:pt x="169" y="19"/>
                  </a:cubicBezTo>
                  <a:lnTo>
                    <a:pt x="169" y="11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577">
              <a:extLst>
                <a:ext uri="{FF2B5EF4-FFF2-40B4-BE49-F238E27FC236}">
                  <a16:creationId xmlns:a16="http://schemas.microsoft.com/office/drawing/2014/main" id="{6D7C59D7-E753-B2E9-7CC3-0FF1D4187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" y="2038"/>
              <a:ext cx="451" cy="273"/>
            </a:xfrm>
            <a:custGeom>
              <a:avLst/>
              <a:gdLst>
                <a:gd name="T0" fmla="*/ 55 w 190"/>
                <a:gd name="T1" fmla="*/ 9 h 115"/>
                <a:gd name="T2" fmla="*/ 69 w 190"/>
                <a:gd name="T3" fmla="*/ 9 h 115"/>
                <a:gd name="T4" fmla="*/ 78 w 190"/>
                <a:gd name="T5" fmla="*/ 18 h 115"/>
                <a:gd name="T6" fmla="*/ 87 w 190"/>
                <a:gd name="T7" fmla="*/ 25 h 115"/>
                <a:gd name="T8" fmla="*/ 104 w 190"/>
                <a:gd name="T9" fmla="*/ 29 h 115"/>
                <a:gd name="T10" fmla="*/ 113 w 190"/>
                <a:gd name="T11" fmla="*/ 43 h 115"/>
                <a:gd name="T12" fmla="*/ 124 w 190"/>
                <a:gd name="T13" fmla="*/ 49 h 115"/>
                <a:gd name="T14" fmla="*/ 121 w 190"/>
                <a:gd name="T15" fmla="*/ 52 h 115"/>
                <a:gd name="T16" fmla="*/ 121 w 190"/>
                <a:gd name="T17" fmla="*/ 60 h 115"/>
                <a:gd name="T18" fmla="*/ 121 w 190"/>
                <a:gd name="T19" fmla="*/ 70 h 115"/>
                <a:gd name="T20" fmla="*/ 124 w 190"/>
                <a:gd name="T21" fmla="*/ 80 h 115"/>
                <a:gd name="T22" fmla="*/ 131 w 190"/>
                <a:gd name="T23" fmla="*/ 90 h 115"/>
                <a:gd name="T24" fmla="*/ 137 w 190"/>
                <a:gd name="T25" fmla="*/ 94 h 115"/>
                <a:gd name="T26" fmla="*/ 144 w 190"/>
                <a:gd name="T27" fmla="*/ 97 h 115"/>
                <a:gd name="T28" fmla="*/ 152 w 190"/>
                <a:gd name="T29" fmla="*/ 96 h 115"/>
                <a:gd name="T30" fmla="*/ 159 w 190"/>
                <a:gd name="T31" fmla="*/ 95 h 115"/>
                <a:gd name="T32" fmla="*/ 164 w 190"/>
                <a:gd name="T33" fmla="*/ 90 h 115"/>
                <a:gd name="T34" fmla="*/ 167 w 190"/>
                <a:gd name="T35" fmla="*/ 82 h 115"/>
                <a:gd name="T36" fmla="*/ 175 w 190"/>
                <a:gd name="T37" fmla="*/ 76 h 115"/>
                <a:gd name="T38" fmla="*/ 186 w 190"/>
                <a:gd name="T39" fmla="*/ 76 h 115"/>
                <a:gd name="T40" fmla="*/ 189 w 190"/>
                <a:gd name="T41" fmla="*/ 80 h 115"/>
                <a:gd name="T42" fmla="*/ 185 w 190"/>
                <a:gd name="T43" fmla="*/ 87 h 115"/>
                <a:gd name="T44" fmla="*/ 184 w 190"/>
                <a:gd name="T45" fmla="*/ 95 h 115"/>
                <a:gd name="T46" fmla="*/ 182 w 190"/>
                <a:gd name="T47" fmla="*/ 95 h 115"/>
                <a:gd name="T48" fmla="*/ 180 w 190"/>
                <a:gd name="T49" fmla="*/ 96 h 115"/>
                <a:gd name="T50" fmla="*/ 174 w 190"/>
                <a:gd name="T51" fmla="*/ 99 h 115"/>
                <a:gd name="T52" fmla="*/ 161 w 190"/>
                <a:gd name="T53" fmla="*/ 104 h 115"/>
                <a:gd name="T54" fmla="*/ 167 w 190"/>
                <a:gd name="T55" fmla="*/ 110 h 115"/>
                <a:gd name="T56" fmla="*/ 154 w 190"/>
                <a:gd name="T57" fmla="*/ 112 h 115"/>
                <a:gd name="T58" fmla="*/ 144 w 190"/>
                <a:gd name="T59" fmla="*/ 111 h 115"/>
                <a:gd name="T60" fmla="*/ 137 w 190"/>
                <a:gd name="T61" fmla="*/ 111 h 115"/>
                <a:gd name="T62" fmla="*/ 120 w 190"/>
                <a:gd name="T63" fmla="*/ 112 h 115"/>
                <a:gd name="T64" fmla="*/ 105 w 190"/>
                <a:gd name="T65" fmla="*/ 105 h 115"/>
                <a:gd name="T66" fmla="*/ 81 w 190"/>
                <a:gd name="T67" fmla="*/ 92 h 115"/>
                <a:gd name="T68" fmla="*/ 74 w 190"/>
                <a:gd name="T69" fmla="*/ 81 h 115"/>
                <a:gd name="T70" fmla="*/ 72 w 190"/>
                <a:gd name="T71" fmla="*/ 74 h 115"/>
                <a:gd name="T72" fmla="*/ 57 w 190"/>
                <a:gd name="T73" fmla="*/ 55 h 115"/>
                <a:gd name="T74" fmla="*/ 49 w 190"/>
                <a:gd name="T75" fmla="*/ 48 h 115"/>
                <a:gd name="T76" fmla="*/ 47 w 190"/>
                <a:gd name="T77" fmla="*/ 41 h 115"/>
                <a:gd name="T78" fmla="*/ 40 w 190"/>
                <a:gd name="T79" fmla="*/ 34 h 115"/>
                <a:gd name="T80" fmla="*/ 31 w 190"/>
                <a:gd name="T81" fmla="*/ 26 h 115"/>
                <a:gd name="T82" fmla="*/ 25 w 190"/>
                <a:gd name="T83" fmla="*/ 11 h 115"/>
                <a:gd name="T84" fmla="*/ 16 w 190"/>
                <a:gd name="T85" fmla="*/ 7 h 115"/>
                <a:gd name="T86" fmla="*/ 15 w 190"/>
                <a:gd name="T87" fmla="*/ 14 h 115"/>
                <a:gd name="T88" fmla="*/ 26 w 190"/>
                <a:gd name="T89" fmla="*/ 30 h 115"/>
                <a:gd name="T90" fmla="*/ 35 w 190"/>
                <a:gd name="T91" fmla="*/ 45 h 115"/>
                <a:gd name="T92" fmla="*/ 41 w 190"/>
                <a:gd name="T93" fmla="*/ 58 h 115"/>
                <a:gd name="T94" fmla="*/ 46 w 190"/>
                <a:gd name="T95" fmla="*/ 65 h 115"/>
                <a:gd name="T96" fmla="*/ 38 w 190"/>
                <a:gd name="T97" fmla="*/ 58 h 115"/>
                <a:gd name="T98" fmla="*/ 30 w 190"/>
                <a:gd name="T99" fmla="*/ 52 h 115"/>
                <a:gd name="T100" fmla="*/ 28 w 190"/>
                <a:gd name="T101" fmla="*/ 44 h 115"/>
                <a:gd name="T102" fmla="*/ 22 w 190"/>
                <a:gd name="T103" fmla="*/ 41 h 115"/>
                <a:gd name="T104" fmla="*/ 14 w 190"/>
                <a:gd name="T105" fmla="*/ 35 h 115"/>
                <a:gd name="T106" fmla="*/ 19 w 190"/>
                <a:gd name="T107" fmla="*/ 35 h 115"/>
                <a:gd name="T108" fmla="*/ 18 w 190"/>
                <a:gd name="T109" fmla="*/ 29 h 115"/>
                <a:gd name="T110" fmla="*/ 7 w 190"/>
                <a:gd name="T111" fmla="*/ 18 h 115"/>
                <a:gd name="T112" fmla="*/ 4 w 190"/>
                <a:gd name="T113" fmla="*/ 10 h 115"/>
                <a:gd name="T114" fmla="*/ 0 w 190"/>
                <a:gd name="T115" fmla="*/ 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0" h="115">
                  <a:moveTo>
                    <a:pt x="14" y="0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6" y="14"/>
                    <a:pt x="77" y="16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90" y="21"/>
                    <a:pt x="90" y="21"/>
                  </a:cubicBezTo>
                  <a:cubicBezTo>
                    <a:pt x="90" y="20"/>
                    <a:pt x="93" y="19"/>
                    <a:pt x="93" y="19"/>
                  </a:cubicBezTo>
                  <a:cubicBezTo>
                    <a:pt x="94" y="19"/>
                    <a:pt x="98" y="20"/>
                    <a:pt x="99" y="21"/>
                  </a:cubicBezTo>
                  <a:cubicBezTo>
                    <a:pt x="99" y="21"/>
                    <a:pt x="102" y="24"/>
                    <a:pt x="102" y="24"/>
                  </a:cubicBezTo>
                  <a:cubicBezTo>
                    <a:pt x="102" y="25"/>
                    <a:pt x="104" y="28"/>
                    <a:pt x="104" y="29"/>
                  </a:cubicBezTo>
                  <a:cubicBezTo>
                    <a:pt x="104" y="30"/>
                    <a:pt x="106" y="32"/>
                    <a:pt x="107" y="33"/>
                  </a:cubicBezTo>
                  <a:cubicBezTo>
                    <a:pt x="108" y="34"/>
                    <a:pt x="110" y="34"/>
                    <a:pt x="110" y="35"/>
                  </a:cubicBezTo>
                  <a:cubicBezTo>
                    <a:pt x="110" y="36"/>
                    <a:pt x="110" y="38"/>
                    <a:pt x="111" y="39"/>
                  </a:cubicBezTo>
                  <a:cubicBezTo>
                    <a:pt x="111" y="39"/>
                    <a:pt x="112" y="40"/>
                    <a:pt x="112" y="41"/>
                  </a:cubicBezTo>
                  <a:cubicBezTo>
                    <a:pt x="112" y="42"/>
                    <a:pt x="112" y="42"/>
                    <a:pt x="113" y="43"/>
                  </a:cubicBezTo>
                  <a:cubicBezTo>
                    <a:pt x="113" y="44"/>
                    <a:pt x="116" y="44"/>
                    <a:pt x="117" y="45"/>
                  </a:cubicBezTo>
                  <a:cubicBezTo>
                    <a:pt x="118" y="46"/>
                    <a:pt x="119" y="46"/>
                    <a:pt x="120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8"/>
                    <a:pt x="124" y="48"/>
                    <a:pt x="124" y="48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21" y="56"/>
                    <a:pt x="121" y="56"/>
                    <a:pt x="121" y="56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21" y="65"/>
                    <a:pt x="121" y="65"/>
                    <a:pt x="121" y="65"/>
                  </a:cubicBezTo>
                  <a:cubicBezTo>
                    <a:pt x="121" y="67"/>
                    <a:pt x="121" y="67"/>
                    <a:pt x="121" y="67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2" y="75"/>
                    <a:pt x="122" y="75"/>
                    <a:pt x="122" y="75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35" y="94"/>
                    <a:pt x="135" y="94"/>
                    <a:pt x="135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8" y="95"/>
                    <a:pt x="138" y="95"/>
                    <a:pt x="138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42" y="98"/>
                    <a:pt x="142" y="98"/>
                    <a:pt x="142" y="98"/>
                  </a:cubicBezTo>
                  <a:cubicBezTo>
                    <a:pt x="144" y="97"/>
                    <a:pt x="144" y="97"/>
                    <a:pt x="144" y="97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52" y="96"/>
                    <a:pt x="152" y="96"/>
                    <a:pt x="152" y="96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6" y="94"/>
                    <a:pt x="156" y="94"/>
                    <a:pt x="156" y="94"/>
                  </a:cubicBezTo>
                  <a:cubicBezTo>
                    <a:pt x="157" y="94"/>
                    <a:pt x="157" y="94"/>
                    <a:pt x="157" y="94"/>
                  </a:cubicBezTo>
                  <a:cubicBezTo>
                    <a:pt x="159" y="94"/>
                    <a:pt x="158" y="95"/>
                    <a:pt x="159" y="95"/>
                  </a:cubicBezTo>
                  <a:cubicBezTo>
                    <a:pt x="160" y="94"/>
                    <a:pt x="161" y="93"/>
                    <a:pt x="161" y="93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2" y="93"/>
                    <a:pt x="162" y="94"/>
                    <a:pt x="163" y="92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1"/>
                    <a:pt x="164" y="90"/>
                    <a:pt x="164" y="90"/>
                  </a:cubicBezTo>
                  <a:cubicBezTo>
                    <a:pt x="165" y="89"/>
                    <a:pt x="165" y="88"/>
                    <a:pt x="165" y="88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7" y="87"/>
                    <a:pt x="167" y="86"/>
                    <a:pt x="167" y="86"/>
                  </a:cubicBezTo>
                  <a:cubicBezTo>
                    <a:pt x="167" y="85"/>
                    <a:pt x="167" y="82"/>
                    <a:pt x="167" y="82"/>
                  </a:cubicBezTo>
                  <a:cubicBezTo>
                    <a:pt x="167" y="80"/>
                    <a:pt x="167" y="80"/>
                    <a:pt x="167" y="80"/>
                  </a:cubicBezTo>
                  <a:cubicBezTo>
                    <a:pt x="169" y="78"/>
                    <a:pt x="169" y="78"/>
                    <a:pt x="169" y="78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80" y="75"/>
                    <a:pt x="180" y="75"/>
                    <a:pt x="180" y="75"/>
                  </a:cubicBezTo>
                  <a:cubicBezTo>
                    <a:pt x="182" y="75"/>
                    <a:pt x="182" y="75"/>
                    <a:pt x="182" y="75"/>
                  </a:cubicBezTo>
                  <a:cubicBezTo>
                    <a:pt x="184" y="76"/>
                    <a:pt x="184" y="76"/>
                    <a:pt x="184" y="76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8" y="75"/>
                    <a:pt x="188" y="75"/>
                    <a:pt x="188" y="75"/>
                  </a:cubicBezTo>
                  <a:cubicBezTo>
                    <a:pt x="189" y="77"/>
                    <a:pt x="189" y="77"/>
                    <a:pt x="189" y="77"/>
                  </a:cubicBezTo>
                  <a:cubicBezTo>
                    <a:pt x="189" y="78"/>
                    <a:pt x="189" y="78"/>
                    <a:pt x="189" y="78"/>
                  </a:cubicBezTo>
                  <a:cubicBezTo>
                    <a:pt x="190" y="79"/>
                    <a:pt x="190" y="79"/>
                    <a:pt x="190" y="79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87" y="83"/>
                    <a:pt x="187" y="83"/>
                    <a:pt x="187" y="83"/>
                  </a:cubicBezTo>
                  <a:cubicBezTo>
                    <a:pt x="186" y="84"/>
                    <a:pt x="186" y="84"/>
                    <a:pt x="186" y="84"/>
                  </a:cubicBezTo>
                  <a:cubicBezTo>
                    <a:pt x="186" y="86"/>
                    <a:pt x="186" y="86"/>
                    <a:pt x="186" y="86"/>
                  </a:cubicBezTo>
                  <a:cubicBezTo>
                    <a:pt x="185" y="87"/>
                    <a:pt x="185" y="87"/>
                    <a:pt x="185" y="87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84" y="93"/>
                    <a:pt x="184" y="93"/>
                    <a:pt x="184" y="93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4" y="96"/>
                    <a:pt x="184" y="96"/>
                    <a:pt x="184" y="96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2" y="95"/>
                    <a:pt x="182" y="95"/>
                    <a:pt x="182" y="95"/>
                  </a:cubicBezTo>
                  <a:cubicBezTo>
                    <a:pt x="182" y="94"/>
                    <a:pt x="182" y="94"/>
                    <a:pt x="182" y="94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0" y="95"/>
                    <a:pt x="180" y="95"/>
                    <a:pt x="180" y="95"/>
                  </a:cubicBezTo>
                  <a:cubicBezTo>
                    <a:pt x="180" y="96"/>
                    <a:pt x="180" y="96"/>
                    <a:pt x="180" y="96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8" y="98"/>
                    <a:pt x="178" y="98"/>
                    <a:pt x="178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5" y="98"/>
                    <a:pt x="175" y="98"/>
                    <a:pt x="175" y="98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63" y="99"/>
                    <a:pt x="163" y="99"/>
                    <a:pt x="163" y="99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3" y="111"/>
                    <a:pt x="163" y="111"/>
                    <a:pt x="163" y="111"/>
                  </a:cubicBezTo>
                  <a:cubicBezTo>
                    <a:pt x="163" y="111"/>
                    <a:pt x="161" y="112"/>
                    <a:pt x="160" y="112"/>
                  </a:cubicBezTo>
                  <a:cubicBezTo>
                    <a:pt x="160" y="112"/>
                    <a:pt x="158" y="112"/>
                    <a:pt x="158" y="112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0" y="115"/>
                    <a:pt x="150" y="115"/>
                    <a:pt x="150" y="115"/>
                  </a:cubicBezTo>
                  <a:cubicBezTo>
                    <a:pt x="150" y="115"/>
                    <a:pt x="147" y="113"/>
                    <a:pt x="147" y="113"/>
                  </a:cubicBezTo>
                  <a:cubicBezTo>
                    <a:pt x="145" y="111"/>
                    <a:pt x="145" y="111"/>
                    <a:pt x="145" y="111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44" y="111"/>
                    <a:pt x="141" y="110"/>
                    <a:pt x="141" y="110"/>
                  </a:cubicBezTo>
                  <a:cubicBezTo>
                    <a:pt x="140" y="110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4"/>
                    <a:pt x="128" y="114"/>
                    <a:pt x="128" y="114"/>
                  </a:cubicBezTo>
                  <a:cubicBezTo>
                    <a:pt x="128" y="114"/>
                    <a:pt x="125" y="112"/>
                    <a:pt x="124" y="112"/>
                  </a:cubicBezTo>
                  <a:cubicBezTo>
                    <a:pt x="123" y="112"/>
                    <a:pt x="121" y="112"/>
                    <a:pt x="120" y="112"/>
                  </a:cubicBezTo>
                  <a:cubicBezTo>
                    <a:pt x="120" y="111"/>
                    <a:pt x="118" y="110"/>
                    <a:pt x="117" y="110"/>
                  </a:cubicBezTo>
                  <a:cubicBezTo>
                    <a:pt x="117" y="110"/>
                    <a:pt x="116" y="110"/>
                    <a:pt x="116" y="109"/>
                  </a:cubicBezTo>
                  <a:cubicBezTo>
                    <a:pt x="116" y="109"/>
                    <a:pt x="115" y="108"/>
                    <a:pt x="114" y="108"/>
                  </a:cubicBezTo>
                  <a:cubicBezTo>
                    <a:pt x="113" y="108"/>
                    <a:pt x="109" y="107"/>
                    <a:pt x="109" y="107"/>
                  </a:cubicBezTo>
                  <a:cubicBezTo>
                    <a:pt x="109" y="107"/>
                    <a:pt x="106" y="105"/>
                    <a:pt x="105" y="105"/>
                  </a:cubicBezTo>
                  <a:cubicBezTo>
                    <a:pt x="104" y="105"/>
                    <a:pt x="101" y="104"/>
                    <a:pt x="101" y="104"/>
                  </a:cubicBezTo>
                  <a:cubicBezTo>
                    <a:pt x="100" y="103"/>
                    <a:pt x="96" y="99"/>
                    <a:pt x="95" y="99"/>
                  </a:cubicBezTo>
                  <a:cubicBezTo>
                    <a:pt x="94" y="99"/>
                    <a:pt x="93" y="99"/>
                    <a:pt x="92" y="99"/>
                  </a:cubicBezTo>
                  <a:cubicBezTo>
                    <a:pt x="92" y="99"/>
                    <a:pt x="86" y="97"/>
                    <a:pt x="86" y="97"/>
                  </a:cubicBezTo>
                  <a:cubicBezTo>
                    <a:pt x="85" y="96"/>
                    <a:pt x="82" y="93"/>
                    <a:pt x="81" y="92"/>
                  </a:cubicBezTo>
                  <a:cubicBezTo>
                    <a:pt x="80" y="91"/>
                    <a:pt x="77" y="91"/>
                    <a:pt x="77" y="91"/>
                  </a:cubicBezTo>
                  <a:cubicBezTo>
                    <a:pt x="77" y="90"/>
                    <a:pt x="74" y="87"/>
                    <a:pt x="73" y="87"/>
                  </a:cubicBezTo>
                  <a:cubicBezTo>
                    <a:pt x="73" y="87"/>
                    <a:pt x="71" y="84"/>
                    <a:pt x="71" y="83"/>
                  </a:cubicBezTo>
                  <a:cubicBezTo>
                    <a:pt x="71" y="83"/>
                    <a:pt x="73" y="82"/>
                    <a:pt x="73" y="82"/>
                  </a:cubicBezTo>
                  <a:cubicBezTo>
                    <a:pt x="73" y="82"/>
                    <a:pt x="74" y="81"/>
                    <a:pt x="74" y="81"/>
                  </a:cubicBezTo>
                  <a:cubicBezTo>
                    <a:pt x="74" y="81"/>
                    <a:pt x="73" y="80"/>
                    <a:pt x="73" y="80"/>
                  </a:cubicBezTo>
                  <a:cubicBezTo>
                    <a:pt x="73" y="80"/>
                    <a:pt x="73" y="79"/>
                    <a:pt x="74" y="78"/>
                  </a:cubicBezTo>
                  <a:cubicBezTo>
                    <a:pt x="74" y="78"/>
                    <a:pt x="74" y="77"/>
                    <a:pt x="74" y="77"/>
                  </a:cubicBezTo>
                  <a:cubicBezTo>
                    <a:pt x="74" y="76"/>
                    <a:pt x="74" y="75"/>
                    <a:pt x="73" y="75"/>
                  </a:cubicBezTo>
                  <a:cubicBezTo>
                    <a:pt x="73" y="75"/>
                    <a:pt x="72" y="74"/>
                    <a:pt x="72" y="74"/>
                  </a:cubicBezTo>
                  <a:cubicBezTo>
                    <a:pt x="72" y="74"/>
                    <a:pt x="71" y="70"/>
                    <a:pt x="71" y="70"/>
                  </a:cubicBezTo>
                  <a:cubicBezTo>
                    <a:pt x="71" y="69"/>
                    <a:pt x="69" y="66"/>
                    <a:pt x="68" y="66"/>
                  </a:cubicBezTo>
                  <a:cubicBezTo>
                    <a:pt x="68" y="65"/>
                    <a:pt x="66" y="64"/>
                    <a:pt x="66" y="64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2" y="59"/>
                    <a:pt x="57" y="55"/>
                    <a:pt x="57" y="55"/>
                  </a:cubicBezTo>
                  <a:cubicBezTo>
                    <a:pt x="56" y="55"/>
                    <a:pt x="56" y="54"/>
                    <a:pt x="56" y="53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1"/>
                    <a:pt x="53" y="51"/>
                    <a:pt x="53" y="50"/>
                  </a:cubicBezTo>
                  <a:cubicBezTo>
                    <a:pt x="52" y="50"/>
                    <a:pt x="52" y="49"/>
                    <a:pt x="52" y="49"/>
                  </a:cubicBezTo>
                  <a:cubicBezTo>
                    <a:pt x="51" y="49"/>
                    <a:pt x="50" y="48"/>
                    <a:pt x="49" y="48"/>
                  </a:cubicBezTo>
                  <a:cubicBezTo>
                    <a:pt x="48" y="48"/>
                    <a:pt x="48" y="47"/>
                    <a:pt x="48" y="47"/>
                  </a:cubicBezTo>
                  <a:cubicBezTo>
                    <a:pt x="48" y="46"/>
                    <a:pt x="47" y="46"/>
                    <a:pt x="48" y="45"/>
                  </a:cubicBezTo>
                  <a:cubicBezTo>
                    <a:pt x="48" y="45"/>
                    <a:pt x="49" y="45"/>
                    <a:pt x="49" y="44"/>
                  </a:cubicBezTo>
                  <a:cubicBezTo>
                    <a:pt x="49" y="43"/>
                    <a:pt x="49" y="42"/>
                    <a:pt x="48" y="42"/>
                  </a:cubicBezTo>
                  <a:cubicBezTo>
                    <a:pt x="48" y="42"/>
                    <a:pt x="48" y="41"/>
                    <a:pt x="47" y="41"/>
                  </a:cubicBezTo>
                  <a:cubicBezTo>
                    <a:pt x="46" y="41"/>
                    <a:pt x="45" y="41"/>
                    <a:pt x="45" y="40"/>
                  </a:cubicBezTo>
                  <a:cubicBezTo>
                    <a:pt x="45" y="40"/>
                    <a:pt x="45" y="39"/>
                    <a:pt x="45" y="38"/>
                  </a:cubicBezTo>
                  <a:cubicBezTo>
                    <a:pt x="44" y="38"/>
                    <a:pt x="43" y="38"/>
                    <a:pt x="42" y="38"/>
                  </a:cubicBezTo>
                  <a:cubicBezTo>
                    <a:pt x="42" y="37"/>
                    <a:pt x="40" y="36"/>
                    <a:pt x="40" y="36"/>
                  </a:cubicBezTo>
                  <a:cubicBezTo>
                    <a:pt x="40" y="35"/>
                    <a:pt x="41" y="34"/>
                    <a:pt x="40" y="34"/>
                  </a:cubicBezTo>
                  <a:cubicBezTo>
                    <a:pt x="40" y="33"/>
                    <a:pt x="39" y="33"/>
                    <a:pt x="39" y="33"/>
                  </a:cubicBezTo>
                  <a:cubicBezTo>
                    <a:pt x="39" y="33"/>
                    <a:pt x="38" y="33"/>
                    <a:pt x="38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17"/>
                    <a:pt x="27" y="17"/>
                  </a:cubicBezTo>
                  <a:cubicBezTo>
                    <a:pt x="26" y="16"/>
                    <a:pt x="25" y="15"/>
                    <a:pt x="25" y="14"/>
                  </a:cubicBezTo>
                  <a:cubicBezTo>
                    <a:pt x="25" y="13"/>
                    <a:pt x="25" y="11"/>
                    <a:pt x="25" y="11"/>
                  </a:cubicBezTo>
                  <a:cubicBezTo>
                    <a:pt x="24" y="11"/>
                    <a:pt x="22" y="10"/>
                    <a:pt x="22" y="9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20" y="8"/>
                    <a:pt x="19" y="8"/>
                    <a:pt x="19" y="8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11"/>
                    <a:pt x="13" y="11"/>
                  </a:cubicBezTo>
                  <a:cubicBezTo>
                    <a:pt x="13" y="11"/>
                    <a:pt x="15" y="13"/>
                    <a:pt x="15" y="14"/>
                  </a:cubicBezTo>
                  <a:cubicBezTo>
                    <a:pt x="15" y="14"/>
                    <a:pt x="15" y="17"/>
                    <a:pt x="15" y="17"/>
                  </a:cubicBezTo>
                  <a:cubicBezTo>
                    <a:pt x="15" y="17"/>
                    <a:pt x="15" y="18"/>
                    <a:pt x="16" y="19"/>
                  </a:cubicBezTo>
                  <a:cubicBezTo>
                    <a:pt x="16" y="19"/>
                    <a:pt x="21" y="23"/>
                    <a:pt x="21" y="24"/>
                  </a:cubicBezTo>
                  <a:cubicBezTo>
                    <a:pt x="22" y="24"/>
                    <a:pt x="22" y="26"/>
                    <a:pt x="23" y="27"/>
                  </a:cubicBezTo>
                  <a:cubicBezTo>
                    <a:pt x="23" y="27"/>
                    <a:pt x="26" y="30"/>
                    <a:pt x="26" y="30"/>
                  </a:cubicBezTo>
                  <a:cubicBezTo>
                    <a:pt x="26" y="31"/>
                    <a:pt x="26" y="33"/>
                    <a:pt x="27" y="33"/>
                  </a:cubicBezTo>
                  <a:cubicBezTo>
                    <a:pt x="27" y="34"/>
                    <a:pt x="30" y="36"/>
                    <a:pt x="30" y="36"/>
                  </a:cubicBezTo>
                  <a:cubicBezTo>
                    <a:pt x="30" y="37"/>
                    <a:pt x="31" y="38"/>
                    <a:pt x="31" y="39"/>
                  </a:cubicBezTo>
                  <a:cubicBezTo>
                    <a:pt x="32" y="39"/>
                    <a:pt x="32" y="40"/>
                    <a:pt x="32" y="40"/>
                  </a:cubicBezTo>
                  <a:cubicBezTo>
                    <a:pt x="33" y="41"/>
                    <a:pt x="35" y="42"/>
                    <a:pt x="35" y="45"/>
                  </a:cubicBezTo>
                  <a:cubicBezTo>
                    <a:pt x="36" y="47"/>
                    <a:pt x="38" y="49"/>
                    <a:pt x="38" y="49"/>
                  </a:cubicBezTo>
                  <a:cubicBezTo>
                    <a:pt x="38" y="50"/>
                    <a:pt x="38" y="52"/>
                    <a:pt x="39" y="52"/>
                  </a:cubicBezTo>
                  <a:cubicBezTo>
                    <a:pt x="39" y="52"/>
                    <a:pt x="39" y="53"/>
                    <a:pt x="39" y="54"/>
                  </a:cubicBezTo>
                  <a:cubicBezTo>
                    <a:pt x="39" y="54"/>
                    <a:pt x="39" y="56"/>
                    <a:pt x="39" y="57"/>
                  </a:cubicBezTo>
                  <a:cubicBezTo>
                    <a:pt x="40" y="57"/>
                    <a:pt x="40" y="58"/>
                    <a:pt x="41" y="58"/>
                  </a:cubicBezTo>
                  <a:cubicBezTo>
                    <a:pt x="41" y="58"/>
                    <a:pt x="42" y="57"/>
                    <a:pt x="42" y="57"/>
                  </a:cubicBezTo>
                  <a:cubicBezTo>
                    <a:pt x="43" y="57"/>
                    <a:pt x="44" y="58"/>
                    <a:pt x="44" y="58"/>
                  </a:cubicBezTo>
                  <a:cubicBezTo>
                    <a:pt x="45" y="59"/>
                    <a:pt x="45" y="61"/>
                    <a:pt x="46" y="61"/>
                  </a:cubicBezTo>
                  <a:cubicBezTo>
                    <a:pt x="46" y="62"/>
                    <a:pt x="47" y="63"/>
                    <a:pt x="47" y="63"/>
                  </a:cubicBezTo>
                  <a:cubicBezTo>
                    <a:pt x="47" y="64"/>
                    <a:pt x="46" y="65"/>
                    <a:pt x="46" y="65"/>
                  </a:cubicBezTo>
                  <a:cubicBezTo>
                    <a:pt x="46" y="65"/>
                    <a:pt x="45" y="66"/>
                    <a:pt x="45" y="66"/>
                  </a:cubicBezTo>
                  <a:cubicBezTo>
                    <a:pt x="44" y="66"/>
                    <a:pt x="43" y="65"/>
                    <a:pt x="43" y="65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3"/>
                    <a:pt x="41" y="62"/>
                    <a:pt x="41" y="62"/>
                  </a:cubicBezTo>
                  <a:cubicBezTo>
                    <a:pt x="41" y="62"/>
                    <a:pt x="38" y="58"/>
                    <a:pt x="38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3" y="55"/>
                    <a:pt x="30" y="54"/>
                    <a:pt x="30" y="53"/>
                  </a:cubicBezTo>
                  <a:cubicBezTo>
                    <a:pt x="30" y="53"/>
                    <a:pt x="30" y="52"/>
                    <a:pt x="30" y="52"/>
                  </a:cubicBezTo>
                  <a:cubicBezTo>
                    <a:pt x="30" y="52"/>
                    <a:pt x="31" y="51"/>
                    <a:pt x="31" y="51"/>
                  </a:cubicBezTo>
                  <a:cubicBezTo>
                    <a:pt x="31" y="50"/>
                    <a:pt x="31" y="49"/>
                    <a:pt x="31" y="49"/>
                  </a:cubicBezTo>
                  <a:cubicBezTo>
                    <a:pt x="31" y="48"/>
                    <a:pt x="31" y="48"/>
                    <a:pt x="31" y="47"/>
                  </a:cubicBezTo>
                  <a:cubicBezTo>
                    <a:pt x="31" y="47"/>
                    <a:pt x="30" y="46"/>
                    <a:pt x="30" y="46"/>
                  </a:cubicBezTo>
                  <a:cubicBezTo>
                    <a:pt x="30" y="46"/>
                    <a:pt x="28" y="44"/>
                    <a:pt x="28" y="44"/>
                  </a:cubicBezTo>
                  <a:cubicBezTo>
                    <a:pt x="27" y="44"/>
                    <a:pt x="25" y="42"/>
                    <a:pt x="25" y="42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8" y="39"/>
                    <a:pt x="18" y="38"/>
                  </a:cubicBezTo>
                  <a:cubicBezTo>
                    <a:pt x="17" y="38"/>
                    <a:pt x="16" y="37"/>
                    <a:pt x="16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8" y="30"/>
                    <a:pt x="18" y="29"/>
                  </a:cubicBezTo>
                  <a:cubicBezTo>
                    <a:pt x="18" y="29"/>
                    <a:pt x="16" y="26"/>
                    <a:pt x="16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8" y="20"/>
                    <a:pt x="8" y="20"/>
                  </a:cubicBezTo>
                  <a:cubicBezTo>
                    <a:pt x="8" y="20"/>
                    <a:pt x="8" y="18"/>
                    <a:pt x="7" y="18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5" y="12"/>
                    <a:pt x="5" y="12"/>
                  </a:cubicBezTo>
                  <a:cubicBezTo>
                    <a:pt x="5" y="11"/>
                    <a:pt x="4" y="10"/>
                    <a:pt x="4" y="10"/>
                  </a:cubicBezTo>
                  <a:cubicBezTo>
                    <a:pt x="4" y="10"/>
                    <a:pt x="2" y="8"/>
                    <a:pt x="2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578">
              <a:extLst>
                <a:ext uri="{FF2B5EF4-FFF2-40B4-BE49-F238E27FC236}">
                  <a16:creationId xmlns:a16="http://schemas.microsoft.com/office/drawing/2014/main" id="{F7A9C306-8C35-8A08-DD9F-F78DEFCAE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2466"/>
              <a:ext cx="584" cy="584"/>
            </a:xfrm>
            <a:custGeom>
              <a:avLst/>
              <a:gdLst>
                <a:gd name="T0" fmla="*/ 74 w 246"/>
                <a:gd name="T1" fmla="*/ 116 h 246"/>
                <a:gd name="T2" fmla="*/ 53 w 246"/>
                <a:gd name="T3" fmla="*/ 94 h 246"/>
                <a:gd name="T4" fmla="*/ 27 w 246"/>
                <a:gd name="T5" fmla="*/ 102 h 246"/>
                <a:gd name="T6" fmla="*/ 16 w 246"/>
                <a:gd name="T7" fmla="*/ 96 h 246"/>
                <a:gd name="T8" fmla="*/ 2 w 246"/>
                <a:gd name="T9" fmla="*/ 85 h 246"/>
                <a:gd name="T10" fmla="*/ 13 w 246"/>
                <a:gd name="T11" fmla="*/ 61 h 246"/>
                <a:gd name="T12" fmla="*/ 26 w 246"/>
                <a:gd name="T13" fmla="*/ 35 h 246"/>
                <a:gd name="T14" fmla="*/ 39 w 246"/>
                <a:gd name="T15" fmla="*/ 20 h 246"/>
                <a:gd name="T16" fmla="*/ 52 w 246"/>
                <a:gd name="T17" fmla="*/ 27 h 246"/>
                <a:gd name="T18" fmla="*/ 61 w 246"/>
                <a:gd name="T19" fmla="*/ 10 h 246"/>
                <a:gd name="T20" fmla="*/ 77 w 246"/>
                <a:gd name="T21" fmla="*/ 7 h 246"/>
                <a:gd name="T22" fmla="*/ 88 w 246"/>
                <a:gd name="T23" fmla="*/ 11 h 246"/>
                <a:gd name="T24" fmla="*/ 103 w 246"/>
                <a:gd name="T25" fmla="*/ 22 h 246"/>
                <a:gd name="T26" fmla="*/ 115 w 246"/>
                <a:gd name="T27" fmla="*/ 17 h 246"/>
                <a:gd name="T28" fmla="*/ 122 w 246"/>
                <a:gd name="T29" fmla="*/ 19 h 246"/>
                <a:gd name="T30" fmla="*/ 133 w 246"/>
                <a:gd name="T31" fmla="*/ 19 h 246"/>
                <a:gd name="T32" fmla="*/ 137 w 246"/>
                <a:gd name="T33" fmla="*/ 11 h 246"/>
                <a:gd name="T34" fmla="*/ 143 w 246"/>
                <a:gd name="T35" fmla="*/ 10 h 246"/>
                <a:gd name="T36" fmla="*/ 149 w 246"/>
                <a:gd name="T37" fmla="*/ 21 h 246"/>
                <a:gd name="T38" fmla="*/ 145 w 246"/>
                <a:gd name="T39" fmla="*/ 32 h 246"/>
                <a:gd name="T40" fmla="*/ 143 w 246"/>
                <a:gd name="T41" fmla="*/ 38 h 246"/>
                <a:gd name="T42" fmla="*/ 134 w 246"/>
                <a:gd name="T43" fmla="*/ 43 h 246"/>
                <a:gd name="T44" fmla="*/ 145 w 246"/>
                <a:gd name="T45" fmla="*/ 41 h 246"/>
                <a:gd name="T46" fmla="*/ 151 w 246"/>
                <a:gd name="T47" fmla="*/ 45 h 246"/>
                <a:gd name="T48" fmla="*/ 155 w 246"/>
                <a:gd name="T49" fmla="*/ 46 h 246"/>
                <a:gd name="T50" fmla="*/ 161 w 246"/>
                <a:gd name="T51" fmla="*/ 40 h 246"/>
                <a:gd name="T52" fmla="*/ 171 w 246"/>
                <a:gd name="T53" fmla="*/ 39 h 246"/>
                <a:gd name="T54" fmla="*/ 179 w 246"/>
                <a:gd name="T55" fmla="*/ 41 h 246"/>
                <a:gd name="T56" fmla="*/ 186 w 246"/>
                <a:gd name="T57" fmla="*/ 48 h 246"/>
                <a:gd name="T58" fmla="*/ 186 w 246"/>
                <a:gd name="T59" fmla="*/ 49 h 246"/>
                <a:gd name="T60" fmla="*/ 192 w 246"/>
                <a:gd name="T61" fmla="*/ 48 h 246"/>
                <a:gd name="T62" fmla="*/ 206 w 246"/>
                <a:gd name="T63" fmla="*/ 51 h 246"/>
                <a:gd name="T64" fmla="*/ 225 w 246"/>
                <a:gd name="T65" fmla="*/ 59 h 246"/>
                <a:gd name="T66" fmla="*/ 242 w 246"/>
                <a:gd name="T67" fmla="*/ 66 h 246"/>
                <a:gd name="T68" fmla="*/ 243 w 246"/>
                <a:gd name="T69" fmla="*/ 90 h 246"/>
                <a:gd name="T70" fmla="*/ 230 w 246"/>
                <a:gd name="T71" fmla="*/ 104 h 246"/>
                <a:gd name="T72" fmla="*/ 220 w 246"/>
                <a:gd name="T73" fmla="*/ 114 h 246"/>
                <a:gd name="T74" fmla="*/ 219 w 246"/>
                <a:gd name="T75" fmla="*/ 124 h 246"/>
                <a:gd name="T76" fmla="*/ 218 w 246"/>
                <a:gd name="T77" fmla="*/ 142 h 246"/>
                <a:gd name="T78" fmla="*/ 215 w 246"/>
                <a:gd name="T79" fmla="*/ 156 h 246"/>
                <a:gd name="T80" fmla="*/ 208 w 246"/>
                <a:gd name="T81" fmla="*/ 166 h 246"/>
                <a:gd name="T82" fmla="*/ 201 w 246"/>
                <a:gd name="T83" fmla="*/ 177 h 246"/>
                <a:gd name="T84" fmla="*/ 191 w 246"/>
                <a:gd name="T85" fmla="*/ 180 h 246"/>
                <a:gd name="T86" fmla="*/ 182 w 246"/>
                <a:gd name="T87" fmla="*/ 183 h 246"/>
                <a:gd name="T88" fmla="*/ 172 w 246"/>
                <a:gd name="T89" fmla="*/ 187 h 246"/>
                <a:gd name="T90" fmla="*/ 160 w 246"/>
                <a:gd name="T91" fmla="*/ 198 h 246"/>
                <a:gd name="T92" fmla="*/ 159 w 246"/>
                <a:gd name="T93" fmla="*/ 210 h 246"/>
                <a:gd name="T94" fmla="*/ 151 w 246"/>
                <a:gd name="T95" fmla="*/ 224 h 246"/>
                <a:gd name="T96" fmla="*/ 137 w 246"/>
                <a:gd name="T97" fmla="*/ 242 h 246"/>
                <a:gd name="T98" fmla="*/ 146 w 246"/>
                <a:gd name="T99" fmla="*/ 232 h 246"/>
                <a:gd name="T100" fmla="*/ 142 w 246"/>
                <a:gd name="T101" fmla="*/ 232 h 246"/>
                <a:gd name="T102" fmla="*/ 137 w 246"/>
                <a:gd name="T103" fmla="*/ 241 h 246"/>
                <a:gd name="T104" fmla="*/ 124 w 246"/>
                <a:gd name="T105" fmla="*/ 240 h 246"/>
                <a:gd name="T106" fmla="*/ 111 w 246"/>
                <a:gd name="T107" fmla="*/ 231 h 246"/>
                <a:gd name="T108" fmla="*/ 112 w 246"/>
                <a:gd name="T109" fmla="*/ 217 h 246"/>
                <a:gd name="T110" fmla="*/ 124 w 246"/>
                <a:gd name="T111" fmla="*/ 197 h 246"/>
                <a:gd name="T112" fmla="*/ 115 w 246"/>
                <a:gd name="T113" fmla="*/ 180 h 246"/>
                <a:gd name="T114" fmla="*/ 100 w 246"/>
                <a:gd name="T115" fmla="*/ 164 h 246"/>
                <a:gd name="T116" fmla="*/ 98 w 246"/>
                <a:gd name="T117" fmla="*/ 14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6" h="246">
                  <a:moveTo>
                    <a:pt x="89" y="136"/>
                  </a:moveTo>
                  <a:cubicBezTo>
                    <a:pt x="87" y="136"/>
                    <a:pt x="87" y="136"/>
                    <a:pt x="87" y="136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6" y="131"/>
                    <a:pt x="84" y="130"/>
                    <a:pt x="84" y="130"/>
                  </a:cubicBezTo>
                  <a:cubicBezTo>
                    <a:pt x="84" y="129"/>
                    <a:pt x="86" y="128"/>
                    <a:pt x="86" y="128"/>
                  </a:cubicBezTo>
                  <a:cubicBezTo>
                    <a:pt x="86" y="127"/>
                    <a:pt x="85" y="124"/>
                    <a:pt x="85" y="123"/>
                  </a:cubicBezTo>
                  <a:cubicBezTo>
                    <a:pt x="85" y="123"/>
                    <a:pt x="85" y="122"/>
                    <a:pt x="84" y="121"/>
                  </a:cubicBezTo>
                  <a:cubicBezTo>
                    <a:pt x="84" y="120"/>
                    <a:pt x="82" y="119"/>
                    <a:pt x="81" y="119"/>
                  </a:cubicBezTo>
                  <a:cubicBezTo>
                    <a:pt x="80" y="119"/>
                    <a:pt x="76" y="118"/>
                    <a:pt x="76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6"/>
                    <a:pt x="71" y="116"/>
                    <a:pt x="71" y="115"/>
                  </a:cubicBezTo>
                  <a:cubicBezTo>
                    <a:pt x="70" y="115"/>
                    <a:pt x="69" y="113"/>
                    <a:pt x="68" y="113"/>
                  </a:cubicBezTo>
                  <a:cubicBezTo>
                    <a:pt x="67" y="113"/>
                    <a:pt x="64" y="112"/>
                    <a:pt x="64" y="112"/>
                  </a:cubicBezTo>
                  <a:cubicBezTo>
                    <a:pt x="64" y="112"/>
                    <a:pt x="61" y="113"/>
                    <a:pt x="60" y="112"/>
                  </a:cubicBezTo>
                  <a:cubicBezTo>
                    <a:pt x="60" y="111"/>
                    <a:pt x="54" y="105"/>
                    <a:pt x="54" y="105"/>
                  </a:cubicBezTo>
                  <a:cubicBezTo>
                    <a:pt x="54" y="105"/>
                    <a:pt x="54" y="103"/>
                    <a:pt x="54" y="102"/>
                  </a:cubicBezTo>
                  <a:cubicBezTo>
                    <a:pt x="54" y="101"/>
                    <a:pt x="53" y="101"/>
                    <a:pt x="53" y="100"/>
                  </a:cubicBezTo>
                  <a:cubicBezTo>
                    <a:pt x="53" y="99"/>
                    <a:pt x="54" y="98"/>
                    <a:pt x="54" y="98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3"/>
                    <a:pt x="10" y="92"/>
                    <a:pt x="9" y="92"/>
                  </a:cubicBezTo>
                  <a:cubicBezTo>
                    <a:pt x="8" y="92"/>
                    <a:pt x="7" y="92"/>
                    <a:pt x="7" y="92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5" y="89"/>
                    <a:pt x="5" y="89"/>
                  </a:cubicBezTo>
                  <a:cubicBezTo>
                    <a:pt x="5" y="88"/>
                    <a:pt x="4" y="87"/>
                    <a:pt x="4" y="87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1"/>
                    <a:pt x="0" y="80"/>
                  </a:cubicBezTo>
                  <a:cubicBezTo>
                    <a:pt x="0" y="79"/>
                    <a:pt x="1" y="80"/>
                    <a:pt x="1" y="79"/>
                  </a:cubicBezTo>
                  <a:cubicBezTo>
                    <a:pt x="1" y="78"/>
                    <a:pt x="1" y="77"/>
                    <a:pt x="1" y="76"/>
                  </a:cubicBezTo>
                  <a:cubicBezTo>
                    <a:pt x="2" y="76"/>
                    <a:pt x="4" y="75"/>
                    <a:pt x="5" y="74"/>
                  </a:cubicBezTo>
                  <a:cubicBezTo>
                    <a:pt x="5" y="73"/>
                    <a:pt x="5" y="72"/>
                    <a:pt x="5" y="71"/>
                  </a:cubicBezTo>
                  <a:cubicBezTo>
                    <a:pt x="5" y="71"/>
                    <a:pt x="6" y="70"/>
                    <a:pt x="6" y="69"/>
                  </a:cubicBezTo>
                  <a:cubicBezTo>
                    <a:pt x="6" y="68"/>
                    <a:pt x="6" y="66"/>
                    <a:pt x="6" y="65"/>
                  </a:cubicBezTo>
                  <a:cubicBezTo>
                    <a:pt x="7" y="65"/>
                    <a:pt x="13" y="61"/>
                    <a:pt x="13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9" y="29"/>
                    <a:pt x="29" y="28"/>
                  </a:cubicBezTo>
                  <a:cubicBezTo>
                    <a:pt x="30" y="28"/>
                    <a:pt x="29" y="28"/>
                    <a:pt x="29" y="27"/>
                  </a:cubicBezTo>
                  <a:cubicBezTo>
                    <a:pt x="29" y="27"/>
                    <a:pt x="25" y="26"/>
                    <a:pt x="25" y="26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1"/>
                    <a:pt x="36" y="21"/>
                  </a:cubicBezTo>
                  <a:cubicBezTo>
                    <a:pt x="37" y="21"/>
                    <a:pt x="37" y="22"/>
                    <a:pt x="38" y="22"/>
                  </a:cubicBezTo>
                  <a:cubicBezTo>
                    <a:pt x="38" y="22"/>
                    <a:pt x="39" y="21"/>
                    <a:pt x="39" y="20"/>
                  </a:cubicBezTo>
                  <a:cubicBezTo>
                    <a:pt x="40" y="20"/>
                    <a:pt x="40" y="20"/>
                    <a:pt x="41" y="20"/>
                  </a:cubicBezTo>
                  <a:cubicBezTo>
                    <a:pt x="42" y="20"/>
                    <a:pt x="43" y="23"/>
                    <a:pt x="43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8" y="28"/>
                  </a:cubicBezTo>
                  <a:cubicBezTo>
                    <a:pt x="48" y="29"/>
                    <a:pt x="49" y="29"/>
                    <a:pt x="49" y="29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61" y="23"/>
                    <a:pt x="62" y="23"/>
                  </a:cubicBezTo>
                  <a:cubicBezTo>
                    <a:pt x="63" y="23"/>
                    <a:pt x="62" y="21"/>
                    <a:pt x="62" y="21"/>
                  </a:cubicBezTo>
                  <a:cubicBezTo>
                    <a:pt x="62" y="21"/>
                    <a:pt x="63" y="21"/>
                    <a:pt x="63" y="21"/>
                  </a:cubicBezTo>
                  <a:cubicBezTo>
                    <a:pt x="64" y="21"/>
                    <a:pt x="66" y="19"/>
                    <a:pt x="66" y="17"/>
                  </a:cubicBezTo>
                  <a:cubicBezTo>
                    <a:pt x="66" y="16"/>
                    <a:pt x="64" y="17"/>
                    <a:pt x="62" y="17"/>
                  </a:cubicBezTo>
                  <a:cubicBezTo>
                    <a:pt x="61" y="17"/>
                    <a:pt x="62" y="16"/>
                    <a:pt x="62" y="15"/>
                  </a:cubicBezTo>
                  <a:cubicBezTo>
                    <a:pt x="62" y="14"/>
                    <a:pt x="62" y="14"/>
                    <a:pt x="61" y="13"/>
                  </a:cubicBezTo>
                  <a:cubicBezTo>
                    <a:pt x="60" y="13"/>
                    <a:pt x="61" y="11"/>
                    <a:pt x="61" y="10"/>
                  </a:cubicBezTo>
                  <a:cubicBezTo>
                    <a:pt x="61" y="9"/>
                    <a:pt x="59" y="8"/>
                    <a:pt x="59" y="7"/>
                  </a:cubicBezTo>
                  <a:cubicBezTo>
                    <a:pt x="59" y="6"/>
                    <a:pt x="60" y="7"/>
                    <a:pt x="61" y="7"/>
                  </a:cubicBezTo>
                  <a:cubicBezTo>
                    <a:pt x="62" y="7"/>
                    <a:pt x="62" y="8"/>
                    <a:pt x="63" y="8"/>
                  </a:cubicBezTo>
                  <a:cubicBezTo>
                    <a:pt x="64" y="8"/>
                    <a:pt x="66" y="8"/>
                    <a:pt x="67" y="8"/>
                  </a:cubicBezTo>
                  <a:cubicBezTo>
                    <a:pt x="68" y="8"/>
                    <a:pt x="69" y="10"/>
                    <a:pt x="70" y="10"/>
                  </a:cubicBezTo>
                  <a:cubicBezTo>
                    <a:pt x="71" y="10"/>
                    <a:pt x="70" y="8"/>
                    <a:pt x="70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7"/>
                    <a:pt x="77" y="7"/>
                    <a:pt x="77" y="7"/>
                  </a:cubicBezTo>
                  <a:cubicBezTo>
                    <a:pt x="78" y="7"/>
                    <a:pt x="80" y="5"/>
                    <a:pt x="80" y="5"/>
                  </a:cubicBezTo>
                  <a:cubicBezTo>
                    <a:pt x="80" y="5"/>
                    <a:pt x="83" y="3"/>
                    <a:pt x="83" y="3"/>
                  </a:cubicBezTo>
                  <a:cubicBezTo>
                    <a:pt x="84" y="2"/>
                    <a:pt x="83" y="1"/>
                    <a:pt x="83" y="1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8" y="2"/>
                    <a:pt x="87" y="3"/>
                  </a:cubicBezTo>
                  <a:cubicBezTo>
                    <a:pt x="87" y="4"/>
                    <a:pt x="86" y="4"/>
                    <a:pt x="87" y="5"/>
                  </a:cubicBezTo>
                  <a:cubicBezTo>
                    <a:pt x="87" y="5"/>
                    <a:pt x="89" y="5"/>
                    <a:pt x="89" y="6"/>
                  </a:cubicBezTo>
                  <a:cubicBezTo>
                    <a:pt x="89" y="6"/>
                    <a:pt x="89" y="7"/>
                    <a:pt x="89" y="7"/>
                  </a:cubicBezTo>
                  <a:cubicBezTo>
                    <a:pt x="89" y="7"/>
                    <a:pt x="90" y="8"/>
                    <a:pt x="90" y="8"/>
                  </a:cubicBezTo>
                  <a:cubicBezTo>
                    <a:pt x="90" y="9"/>
                    <a:pt x="88" y="10"/>
                    <a:pt x="88" y="11"/>
                  </a:cubicBezTo>
                  <a:cubicBezTo>
                    <a:pt x="88" y="11"/>
                    <a:pt x="89" y="13"/>
                    <a:pt x="88" y="13"/>
                  </a:cubicBezTo>
                  <a:cubicBezTo>
                    <a:pt x="88" y="13"/>
                    <a:pt x="87" y="13"/>
                    <a:pt x="87" y="14"/>
                  </a:cubicBezTo>
                  <a:cubicBezTo>
                    <a:pt x="87" y="15"/>
                    <a:pt x="89" y="19"/>
                    <a:pt x="89" y="19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9" y="21"/>
                    <a:pt x="91" y="23"/>
                    <a:pt x="91" y="23"/>
                  </a:cubicBezTo>
                  <a:cubicBezTo>
                    <a:pt x="91" y="23"/>
                    <a:pt x="95" y="26"/>
                    <a:pt x="95" y="26"/>
                  </a:cubicBezTo>
                  <a:cubicBezTo>
                    <a:pt x="95" y="26"/>
                    <a:pt x="97" y="23"/>
                    <a:pt x="98" y="23"/>
                  </a:cubicBezTo>
                  <a:cubicBezTo>
                    <a:pt x="98" y="23"/>
                    <a:pt x="100" y="23"/>
                    <a:pt x="100" y="23"/>
                  </a:cubicBezTo>
                  <a:cubicBezTo>
                    <a:pt x="100" y="23"/>
                    <a:pt x="101" y="22"/>
                    <a:pt x="101" y="22"/>
                  </a:cubicBezTo>
                  <a:cubicBezTo>
                    <a:pt x="101" y="22"/>
                    <a:pt x="102" y="23"/>
                    <a:pt x="103" y="22"/>
                  </a:cubicBezTo>
                  <a:cubicBezTo>
                    <a:pt x="103" y="22"/>
                    <a:pt x="104" y="21"/>
                    <a:pt x="104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12" y="21"/>
                    <a:pt x="112" y="21"/>
                  </a:cubicBezTo>
                  <a:cubicBezTo>
                    <a:pt x="113" y="21"/>
                    <a:pt x="113" y="21"/>
                    <a:pt x="113" y="20"/>
                  </a:cubicBezTo>
                  <a:cubicBezTo>
                    <a:pt x="113" y="20"/>
                    <a:pt x="112" y="19"/>
                    <a:pt x="112" y="19"/>
                  </a:cubicBezTo>
                  <a:cubicBezTo>
                    <a:pt x="112" y="18"/>
                    <a:pt x="113" y="18"/>
                    <a:pt x="113" y="18"/>
                  </a:cubicBezTo>
                  <a:cubicBezTo>
                    <a:pt x="113" y="17"/>
                    <a:pt x="114" y="17"/>
                    <a:pt x="114" y="17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6" y="17"/>
                    <a:pt x="116" y="17"/>
                  </a:cubicBezTo>
                  <a:cubicBezTo>
                    <a:pt x="116" y="17"/>
                    <a:pt x="117" y="17"/>
                    <a:pt x="117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6" y="13"/>
                    <a:pt x="136" y="13"/>
                    <a:pt x="136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39" y="8"/>
                    <a:pt x="139" y="8"/>
                    <a:pt x="139" y="8"/>
                  </a:cubicBezTo>
                  <a:cubicBezTo>
                    <a:pt x="139" y="7"/>
                    <a:pt x="139" y="7"/>
                    <a:pt x="139" y="7"/>
                  </a:cubicBezTo>
                  <a:cubicBezTo>
                    <a:pt x="140" y="6"/>
                    <a:pt x="140" y="6"/>
                    <a:pt x="140" y="6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4"/>
                    <a:pt x="145" y="15"/>
                    <a:pt x="145" y="15"/>
                  </a:cubicBezTo>
                  <a:cubicBezTo>
                    <a:pt x="145" y="16"/>
                    <a:pt x="145" y="17"/>
                    <a:pt x="145" y="17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47" y="20"/>
                    <a:pt x="147" y="20"/>
                    <a:pt x="148" y="20"/>
                  </a:cubicBezTo>
                  <a:cubicBezTo>
                    <a:pt x="148" y="21"/>
                    <a:pt x="148" y="21"/>
                    <a:pt x="149" y="21"/>
                  </a:cubicBezTo>
                  <a:cubicBezTo>
                    <a:pt x="149" y="21"/>
                    <a:pt x="150" y="22"/>
                    <a:pt x="150" y="22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32"/>
                    <a:pt x="144" y="33"/>
                    <a:pt x="143" y="33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2" y="35"/>
                    <a:pt x="141" y="36"/>
                    <a:pt x="141" y="36"/>
                  </a:cubicBezTo>
                  <a:cubicBezTo>
                    <a:pt x="141" y="36"/>
                    <a:pt x="141" y="36"/>
                    <a:pt x="141" y="37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1" y="37"/>
                    <a:pt x="141" y="37"/>
                    <a:pt x="141" y="37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2" y="39"/>
                    <a:pt x="142" y="39"/>
                    <a:pt x="142" y="39"/>
                  </a:cubicBezTo>
                  <a:cubicBezTo>
                    <a:pt x="142" y="39"/>
                    <a:pt x="142" y="40"/>
                    <a:pt x="142" y="40"/>
                  </a:cubicBezTo>
                  <a:cubicBezTo>
                    <a:pt x="141" y="40"/>
                    <a:pt x="140" y="41"/>
                    <a:pt x="140" y="41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2"/>
                    <a:pt x="136" y="41"/>
                    <a:pt x="136" y="42"/>
                  </a:cubicBezTo>
                  <a:cubicBezTo>
                    <a:pt x="136" y="42"/>
                    <a:pt x="134" y="43"/>
                    <a:pt x="134" y="4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4" y="43"/>
                    <a:pt x="134" y="44"/>
                    <a:pt x="136" y="44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4" y="40"/>
                    <a:pt x="144" y="40"/>
                    <a:pt x="144" y="40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5" y="43"/>
                    <a:pt x="145" y="44"/>
                    <a:pt x="145" y="44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50" y="45"/>
                    <a:pt x="150" y="45"/>
                    <a:pt x="150" y="45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45"/>
                    <a:pt x="152" y="45"/>
                    <a:pt x="152" y="44"/>
                  </a:cubicBezTo>
                  <a:cubicBezTo>
                    <a:pt x="152" y="44"/>
                    <a:pt x="155" y="44"/>
                    <a:pt x="155" y="44"/>
                  </a:cubicBezTo>
                  <a:cubicBezTo>
                    <a:pt x="155" y="45"/>
                    <a:pt x="155" y="46"/>
                    <a:pt x="155" y="46"/>
                  </a:cubicBezTo>
                  <a:cubicBezTo>
                    <a:pt x="154" y="47"/>
                    <a:pt x="154" y="47"/>
                    <a:pt x="154" y="47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55" y="47"/>
                    <a:pt x="155" y="47"/>
                    <a:pt x="155" y="47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9" y="42"/>
                    <a:pt x="160" y="43"/>
                    <a:pt x="160" y="43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60" y="41"/>
                    <a:pt x="161" y="41"/>
                  </a:cubicBezTo>
                  <a:cubicBezTo>
                    <a:pt x="161" y="41"/>
                    <a:pt x="161" y="40"/>
                    <a:pt x="161" y="40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2" y="39"/>
                    <a:pt x="162" y="38"/>
                    <a:pt x="162" y="38"/>
                  </a:cubicBezTo>
                  <a:cubicBezTo>
                    <a:pt x="163" y="37"/>
                    <a:pt x="164" y="37"/>
                    <a:pt x="164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76" y="40"/>
                    <a:pt x="176" y="41"/>
                    <a:pt x="176" y="41"/>
                  </a:cubicBezTo>
                  <a:cubicBezTo>
                    <a:pt x="176" y="41"/>
                    <a:pt x="177" y="41"/>
                    <a:pt x="178" y="41"/>
                  </a:cubicBezTo>
                  <a:cubicBezTo>
                    <a:pt x="178" y="41"/>
                    <a:pt x="179" y="41"/>
                    <a:pt x="179" y="41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43"/>
                    <a:pt x="180" y="43"/>
                    <a:pt x="180" y="43"/>
                  </a:cubicBezTo>
                  <a:cubicBezTo>
                    <a:pt x="180" y="43"/>
                    <a:pt x="180" y="43"/>
                    <a:pt x="180" y="43"/>
                  </a:cubicBezTo>
                  <a:cubicBezTo>
                    <a:pt x="181" y="43"/>
                    <a:pt x="181" y="43"/>
                    <a:pt x="181" y="43"/>
                  </a:cubicBezTo>
                  <a:cubicBezTo>
                    <a:pt x="181" y="43"/>
                    <a:pt x="181" y="43"/>
                    <a:pt x="181" y="43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4" y="47"/>
                    <a:pt x="184" y="47"/>
                    <a:pt x="184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6" y="48"/>
                    <a:pt x="186" y="48"/>
                    <a:pt x="186" y="48"/>
                  </a:cubicBezTo>
                  <a:cubicBezTo>
                    <a:pt x="185" y="48"/>
                    <a:pt x="185" y="48"/>
                    <a:pt x="185" y="48"/>
                  </a:cubicBezTo>
                  <a:cubicBezTo>
                    <a:pt x="185" y="48"/>
                    <a:pt x="185" y="49"/>
                    <a:pt x="185" y="49"/>
                  </a:cubicBezTo>
                  <a:cubicBezTo>
                    <a:pt x="184" y="49"/>
                    <a:pt x="184" y="50"/>
                    <a:pt x="184" y="50"/>
                  </a:cubicBezTo>
                  <a:cubicBezTo>
                    <a:pt x="184" y="50"/>
                    <a:pt x="184" y="50"/>
                    <a:pt x="184" y="52"/>
                  </a:cubicBezTo>
                  <a:cubicBezTo>
                    <a:pt x="184" y="52"/>
                    <a:pt x="184" y="52"/>
                    <a:pt x="184" y="53"/>
                  </a:cubicBezTo>
                  <a:cubicBezTo>
                    <a:pt x="183" y="53"/>
                    <a:pt x="183" y="53"/>
                    <a:pt x="183" y="53"/>
                  </a:cubicBezTo>
                  <a:cubicBezTo>
                    <a:pt x="185" y="51"/>
                    <a:pt x="185" y="51"/>
                    <a:pt x="185" y="51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6" y="49"/>
                    <a:pt x="186" y="49"/>
                    <a:pt x="186" y="49"/>
                  </a:cubicBezTo>
                  <a:cubicBezTo>
                    <a:pt x="186" y="49"/>
                    <a:pt x="186" y="49"/>
                    <a:pt x="186" y="49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86" y="51"/>
                    <a:pt x="186" y="51"/>
                    <a:pt x="186" y="51"/>
                  </a:cubicBezTo>
                  <a:cubicBezTo>
                    <a:pt x="187" y="51"/>
                    <a:pt x="187" y="51"/>
                    <a:pt x="187" y="51"/>
                  </a:cubicBezTo>
                  <a:cubicBezTo>
                    <a:pt x="188" y="50"/>
                    <a:pt x="188" y="50"/>
                    <a:pt x="188" y="50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48"/>
                    <a:pt x="193" y="48"/>
                    <a:pt x="193" y="48"/>
                  </a:cubicBezTo>
                  <a:cubicBezTo>
                    <a:pt x="193" y="48"/>
                    <a:pt x="195" y="49"/>
                    <a:pt x="195" y="49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6" y="50"/>
                    <a:pt x="197" y="50"/>
                    <a:pt x="197" y="50"/>
                  </a:cubicBezTo>
                  <a:cubicBezTo>
                    <a:pt x="198" y="51"/>
                    <a:pt x="199" y="51"/>
                    <a:pt x="199" y="51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02" y="51"/>
                    <a:pt x="202" y="51"/>
                    <a:pt x="202" y="51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205" y="52"/>
                    <a:pt x="205" y="52"/>
                    <a:pt x="205" y="52"/>
                  </a:cubicBezTo>
                  <a:cubicBezTo>
                    <a:pt x="206" y="51"/>
                    <a:pt x="206" y="51"/>
                    <a:pt x="206" y="51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11" y="51"/>
                    <a:pt x="211" y="51"/>
                    <a:pt x="211" y="51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2"/>
                    <a:pt x="215" y="52"/>
                    <a:pt x="215" y="52"/>
                  </a:cubicBezTo>
                  <a:cubicBezTo>
                    <a:pt x="219" y="54"/>
                    <a:pt x="219" y="54"/>
                    <a:pt x="219" y="54"/>
                  </a:cubicBezTo>
                  <a:cubicBezTo>
                    <a:pt x="221" y="56"/>
                    <a:pt x="221" y="56"/>
                    <a:pt x="221" y="56"/>
                  </a:cubicBezTo>
                  <a:cubicBezTo>
                    <a:pt x="221" y="56"/>
                    <a:pt x="222" y="57"/>
                    <a:pt x="222" y="57"/>
                  </a:cubicBezTo>
                  <a:cubicBezTo>
                    <a:pt x="223" y="57"/>
                    <a:pt x="223" y="56"/>
                    <a:pt x="224" y="57"/>
                  </a:cubicBezTo>
                  <a:cubicBezTo>
                    <a:pt x="224" y="58"/>
                    <a:pt x="224" y="58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6" y="60"/>
                    <a:pt x="227" y="60"/>
                    <a:pt x="227" y="60"/>
                  </a:cubicBezTo>
                  <a:cubicBezTo>
                    <a:pt x="227" y="61"/>
                    <a:pt x="229" y="62"/>
                    <a:pt x="229" y="62"/>
                  </a:cubicBezTo>
                  <a:cubicBezTo>
                    <a:pt x="229" y="62"/>
                    <a:pt x="229" y="62"/>
                    <a:pt x="230" y="63"/>
                  </a:cubicBezTo>
                  <a:cubicBezTo>
                    <a:pt x="230" y="63"/>
                    <a:pt x="229" y="62"/>
                    <a:pt x="230" y="63"/>
                  </a:cubicBezTo>
                  <a:cubicBezTo>
                    <a:pt x="232" y="64"/>
                    <a:pt x="234" y="65"/>
                    <a:pt x="234" y="65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34" y="65"/>
                    <a:pt x="234" y="65"/>
                    <a:pt x="235" y="65"/>
                  </a:cubicBezTo>
                  <a:cubicBezTo>
                    <a:pt x="236" y="65"/>
                    <a:pt x="239" y="65"/>
                    <a:pt x="239" y="65"/>
                  </a:cubicBezTo>
                  <a:cubicBezTo>
                    <a:pt x="241" y="65"/>
                    <a:pt x="241" y="65"/>
                    <a:pt x="241" y="65"/>
                  </a:cubicBezTo>
                  <a:cubicBezTo>
                    <a:pt x="241" y="65"/>
                    <a:pt x="241" y="65"/>
                    <a:pt x="242" y="66"/>
                  </a:cubicBezTo>
                  <a:cubicBezTo>
                    <a:pt x="243" y="67"/>
                    <a:pt x="244" y="69"/>
                    <a:pt x="244" y="69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5" y="74"/>
                    <a:pt x="245" y="74"/>
                    <a:pt x="245" y="74"/>
                  </a:cubicBezTo>
                  <a:cubicBezTo>
                    <a:pt x="245" y="74"/>
                    <a:pt x="246" y="76"/>
                    <a:pt x="246" y="76"/>
                  </a:cubicBezTo>
                  <a:cubicBezTo>
                    <a:pt x="246" y="76"/>
                    <a:pt x="246" y="77"/>
                    <a:pt x="246" y="77"/>
                  </a:cubicBezTo>
                  <a:cubicBezTo>
                    <a:pt x="246" y="82"/>
                    <a:pt x="246" y="82"/>
                    <a:pt x="246" y="82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4" y="88"/>
                    <a:pt x="244" y="88"/>
                    <a:pt x="244" y="88"/>
                  </a:cubicBezTo>
                  <a:cubicBezTo>
                    <a:pt x="244" y="88"/>
                    <a:pt x="244" y="90"/>
                    <a:pt x="243" y="90"/>
                  </a:cubicBezTo>
                  <a:cubicBezTo>
                    <a:pt x="243" y="91"/>
                    <a:pt x="242" y="92"/>
                    <a:pt x="242" y="92"/>
                  </a:cubicBezTo>
                  <a:cubicBezTo>
                    <a:pt x="241" y="93"/>
                    <a:pt x="241" y="93"/>
                    <a:pt x="241" y="93"/>
                  </a:cubicBezTo>
                  <a:cubicBezTo>
                    <a:pt x="239" y="94"/>
                    <a:pt x="239" y="94"/>
                    <a:pt x="239" y="94"/>
                  </a:cubicBezTo>
                  <a:cubicBezTo>
                    <a:pt x="238" y="96"/>
                    <a:pt x="238" y="96"/>
                    <a:pt x="238" y="96"/>
                  </a:cubicBezTo>
                  <a:cubicBezTo>
                    <a:pt x="236" y="98"/>
                    <a:pt x="236" y="98"/>
                    <a:pt x="236" y="98"/>
                  </a:cubicBezTo>
                  <a:cubicBezTo>
                    <a:pt x="234" y="100"/>
                    <a:pt x="234" y="100"/>
                    <a:pt x="234" y="100"/>
                  </a:cubicBezTo>
                  <a:cubicBezTo>
                    <a:pt x="232" y="101"/>
                    <a:pt x="232" y="101"/>
                    <a:pt x="232" y="101"/>
                  </a:cubicBezTo>
                  <a:cubicBezTo>
                    <a:pt x="231" y="102"/>
                    <a:pt x="231" y="102"/>
                    <a:pt x="231" y="102"/>
                  </a:cubicBezTo>
                  <a:cubicBezTo>
                    <a:pt x="231" y="103"/>
                    <a:pt x="231" y="103"/>
                    <a:pt x="231" y="103"/>
                  </a:cubicBezTo>
                  <a:cubicBezTo>
                    <a:pt x="230" y="104"/>
                    <a:pt x="230" y="104"/>
                    <a:pt x="230" y="104"/>
                  </a:cubicBezTo>
                  <a:cubicBezTo>
                    <a:pt x="230" y="104"/>
                    <a:pt x="230" y="103"/>
                    <a:pt x="229" y="105"/>
                  </a:cubicBezTo>
                  <a:cubicBezTo>
                    <a:pt x="229" y="106"/>
                    <a:pt x="229" y="107"/>
                    <a:pt x="229" y="107"/>
                  </a:cubicBezTo>
                  <a:cubicBezTo>
                    <a:pt x="229" y="107"/>
                    <a:pt x="228" y="109"/>
                    <a:pt x="228" y="109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6" y="112"/>
                    <a:pt x="226" y="112"/>
                    <a:pt x="226" y="112"/>
                  </a:cubicBezTo>
                  <a:cubicBezTo>
                    <a:pt x="224" y="114"/>
                    <a:pt x="224" y="114"/>
                    <a:pt x="224" y="114"/>
                  </a:cubicBezTo>
                  <a:cubicBezTo>
                    <a:pt x="223" y="114"/>
                    <a:pt x="223" y="114"/>
                    <a:pt x="223" y="114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1" y="113"/>
                    <a:pt x="221" y="113"/>
                    <a:pt x="221" y="113"/>
                  </a:cubicBezTo>
                  <a:cubicBezTo>
                    <a:pt x="220" y="114"/>
                    <a:pt x="220" y="114"/>
                    <a:pt x="220" y="114"/>
                  </a:cubicBezTo>
                  <a:cubicBezTo>
                    <a:pt x="220" y="115"/>
                    <a:pt x="220" y="115"/>
                    <a:pt x="220" y="115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6"/>
                    <a:pt x="221" y="116"/>
                    <a:pt x="221" y="116"/>
                  </a:cubicBezTo>
                  <a:cubicBezTo>
                    <a:pt x="221" y="116"/>
                    <a:pt x="220" y="117"/>
                    <a:pt x="220" y="117"/>
                  </a:cubicBezTo>
                  <a:cubicBezTo>
                    <a:pt x="220" y="117"/>
                    <a:pt x="219" y="118"/>
                    <a:pt x="219" y="118"/>
                  </a:cubicBezTo>
                  <a:cubicBezTo>
                    <a:pt x="219" y="118"/>
                    <a:pt x="219" y="119"/>
                    <a:pt x="219" y="120"/>
                  </a:cubicBezTo>
                  <a:cubicBezTo>
                    <a:pt x="219" y="120"/>
                    <a:pt x="219" y="120"/>
                    <a:pt x="219" y="121"/>
                  </a:cubicBezTo>
                  <a:cubicBezTo>
                    <a:pt x="219" y="121"/>
                    <a:pt x="219" y="122"/>
                    <a:pt x="219" y="122"/>
                  </a:cubicBezTo>
                  <a:cubicBezTo>
                    <a:pt x="219" y="123"/>
                    <a:pt x="219" y="124"/>
                    <a:pt x="219" y="124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19" y="128"/>
                    <a:pt x="219" y="128"/>
                    <a:pt x="219" y="128"/>
                  </a:cubicBezTo>
                  <a:cubicBezTo>
                    <a:pt x="219" y="130"/>
                    <a:pt x="219" y="130"/>
                    <a:pt x="219" y="130"/>
                  </a:cubicBezTo>
                  <a:cubicBezTo>
                    <a:pt x="219" y="131"/>
                    <a:pt x="219" y="131"/>
                    <a:pt x="219" y="131"/>
                  </a:cubicBezTo>
                  <a:cubicBezTo>
                    <a:pt x="220" y="133"/>
                    <a:pt x="220" y="133"/>
                    <a:pt x="220" y="133"/>
                  </a:cubicBezTo>
                  <a:cubicBezTo>
                    <a:pt x="220" y="133"/>
                    <a:pt x="220" y="134"/>
                    <a:pt x="220" y="134"/>
                  </a:cubicBezTo>
                  <a:cubicBezTo>
                    <a:pt x="220" y="134"/>
                    <a:pt x="220" y="135"/>
                    <a:pt x="219" y="136"/>
                  </a:cubicBezTo>
                  <a:cubicBezTo>
                    <a:pt x="219" y="136"/>
                    <a:pt x="219" y="138"/>
                    <a:pt x="219" y="138"/>
                  </a:cubicBezTo>
                  <a:cubicBezTo>
                    <a:pt x="219" y="140"/>
                    <a:pt x="219" y="140"/>
                    <a:pt x="219" y="140"/>
                  </a:cubicBezTo>
                  <a:cubicBezTo>
                    <a:pt x="219" y="140"/>
                    <a:pt x="218" y="142"/>
                    <a:pt x="218" y="142"/>
                  </a:cubicBezTo>
                  <a:cubicBezTo>
                    <a:pt x="218" y="142"/>
                    <a:pt x="218" y="143"/>
                    <a:pt x="218" y="144"/>
                  </a:cubicBezTo>
                  <a:cubicBezTo>
                    <a:pt x="218" y="144"/>
                    <a:pt x="218" y="145"/>
                    <a:pt x="218" y="145"/>
                  </a:cubicBezTo>
                  <a:cubicBezTo>
                    <a:pt x="218" y="145"/>
                    <a:pt x="218" y="146"/>
                    <a:pt x="218" y="146"/>
                  </a:cubicBezTo>
                  <a:cubicBezTo>
                    <a:pt x="217" y="146"/>
                    <a:pt x="217" y="147"/>
                    <a:pt x="217" y="147"/>
                  </a:cubicBezTo>
                  <a:cubicBezTo>
                    <a:pt x="215" y="149"/>
                    <a:pt x="215" y="149"/>
                    <a:pt x="215" y="149"/>
                  </a:cubicBezTo>
                  <a:cubicBezTo>
                    <a:pt x="215" y="151"/>
                    <a:pt x="215" y="151"/>
                    <a:pt x="215" y="151"/>
                  </a:cubicBezTo>
                  <a:cubicBezTo>
                    <a:pt x="215" y="152"/>
                    <a:pt x="215" y="152"/>
                    <a:pt x="215" y="152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15" y="155"/>
                    <a:pt x="215" y="155"/>
                    <a:pt x="215" y="155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4" y="159"/>
                    <a:pt x="214" y="159"/>
                    <a:pt x="214" y="159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2" y="161"/>
                    <a:pt x="212" y="161"/>
                    <a:pt x="212" y="161"/>
                  </a:cubicBezTo>
                  <a:cubicBezTo>
                    <a:pt x="212" y="162"/>
                    <a:pt x="212" y="162"/>
                    <a:pt x="212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10" y="165"/>
                    <a:pt x="210" y="165"/>
                    <a:pt x="210" y="165"/>
                  </a:cubicBezTo>
                  <a:cubicBezTo>
                    <a:pt x="210" y="165"/>
                    <a:pt x="209" y="165"/>
                    <a:pt x="209" y="166"/>
                  </a:cubicBezTo>
                  <a:cubicBezTo>
                    <a:pt x="209" y="166"/>
                    <a:pt x="208" y="166"/>
                    <a:pt x="208" y="166"/>
                  </a:cubicBezTo>
                  <a:cubicBezTo>
                    <a:pt x="208" y="166"/>
                    <a:pt x="207" y="167"/>
                    <a:pt x="207" y="168"/>
                  </a:cubicBezTo>
                  <a:cubicBezTo>
                    <a:pt x="207" y="168"/>
                    <a:pt x="207" y="168"/>
                    <a:pt x="207" y="169"/>
                  </a:cubicBezTo>
                  <a:cubicBezTo>
                    <a:pt x="207" y="169"/>
                    <a:pt x="207" y="171"/>
                    <a:pt x="207" y="171"/>
                  </a:cubicBezTo>
                  <a:cubicBezTo>
                    <a:pt x="207" y="172"/>
                    <a:pt x="207" y="172"/>
                    <a:pt x="207" y="172"/>
                  </a:cubicBezTo>
                  <a:cubicBezTo>
                    <a:pt x="206" y="173"/>
                    <a:pt x="206" y="173"/>
                    <a:pt x="206" y="173"/>
                  </a:cubicBezTo>
                  <a:cubicBezTo>
                    <a:pt x="206" y="173"/>
                    <a:pt x="207" y="174"/>
                    <a:pt x="206" y="174"/>
                  </a:cubicBezTo>
                  <a:cubicBezTo>
                    <a:pt x="206" y="174"/>
                    <a:pt x="205" y="174"/>
                    <a:pt x="205" y="174"/>
                  </a:cubicBezTo>
                  <a:cubicBezTo>
                    <a:pt x="204" y="174"/>
                    <a:pt x="203" y="175"/>
                    <a:pt x="203" y="175"/>
                  </a:cubicBezTo>
                  <a:cubicBezTo>
                    <a:pt x="203" y="175"/>
                    <a:pt x="202" y="175"/>
                    <a:pt x="202" y="176"/>
                  </a:cubicBezTo>
                  <a:cubicBezTo>
                    <a:pt x="202" y="176"/>
                    <a:pt x="201" y="177"/>
                    <a:pt x="201" y="177"/>
                  </a:cubicBezTo>
                  <a:cubicBezTo>
                    <a:pt x="201" y="177"/>
                    <a:pt x="200" y="178"/>
                    <a:pt x="200" y="179"/>
                  </a:cubicBezTo>
                  <a:cubicBezTo>
                    <a:pt x="200" y="179"/>
                    <a:pt x="200" y="180"/>
                    <a:pt x="200" y="180"/>
                  </a:cubicBezTo>
                  <a:cubicBezTo>
                    <a:pt x="200" y="180"/>
                    <a:pt x="200" y="180"/>
                    <a:pt x="198" y="180"/>
                  </a:cubicBezTo>
                  <a:cubicBezTo>
                    <a:pt x="197" y="180"/>
                    <a:pt x="196" y="180"/>
                    <a:pt x="196" y="180"/>
                  </a:cubicBezTo>
                  <a:cubicBezTo>
                    <a:pt x="195" y="180"/>
                    <a:pt x="195" y="180"/>
                    <a:pt x="195" y="180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94" y="179"/>
                    <a:pt x="194" y="179"/>
                    <a:pt x="194" y="179"/>
                  </a:cubicBezTo>
                  <a:cubicBezTo>
                    <a:pt x="193" y="179"/>
                    <a:pt x="193" y="180"/>
                    <a:pt x="193" y="180"/>
                  </a:cubicBezTo>
                  <a:cubicBezTo>
                    <a:pt x="192" y="180"/>
                    <a:pt x="192" y="180"/>
                    <a:pt x="192" y="180"/>
                  </a:cubicBezTo>
                  <a:cubicBezTo>
                    <a:pt x="191" y="180"/>
                    <a:pt x="191" y="180"/>
                    <a:pt x="191" y="180"/>
                  </a:cubicBezTo>
                  <a:cubicBezTo>
                    <a:pt x="190" y="180"/>
                    <a:pt x="190" y="180"/>
                    <a:pt x="190" y="180"/>
                  </a:cubicBezTo>
                  <a:cubicBezTo>
                    <a:pt x="189" y="180"/>
                    <a:pt x="189" y="180"/>
                    <a:pt x="189" y="180"/>
                  </a:cubicBezTo>
                  <a:cubicBezTo>
                    <a:pt x="189" y="180"/>
                    <a:pt x="189" y="180"/>
                    <a:pt x="189" y="180"/>
                  </a:cubicBezTo>
                  <a:cubicBezTo>
                    <a:pt x="188" y="180"/>
                    <a:pt x="188" y="180"/>
                    <a:pt x="188" y="180"/>
                  </a:cubicBezTo>
                  <a:cubicBezTo>
                    <a:pt x="186" y="180"/>
                    <a:pt x="186" y="180"/>
                    <a:pt x="186" y="180"/>
                  </a:cubicBezTo>
                  <a:cubicBezTo>
                    <a:pt x="185" y="181"/>
                    <a:pt x="185" y="181"/>
                    <a:pt x="185" y="181"/>
                  </a:cubicBezTo>
                  <a:cubicBezTo>
                    <a:pt x="185" y="181"/>
                    <a:pt x="185" y="180"/>
                    <a:pt x="185" y="181"/>
                  </a:cubicBezTo>
                  <a:cubicBezTo>
                    <a:pt x="185" y="182"/>
                    <a:pt x="185" y="183"/>
                    <a:pt x="185" y="183"/>
                  </a:cubicBezTo>
                  <a:cubicBezTo>
                    <a:pt x="183" y="183"/>
                    <a:pt x="183" y="183"/>
                    <a:pt x="183" y="183"/>
                  </a:cubicBezTo>
                  <a:cubicBezTo>
                    <a:pt x="183" y="183"/>
                    <a:pt x="182" y="183"/>
                    <a:pt x="182" y="183"/>
                  </a:cubicBezTo>
                  <a:cubicBezTo>
                    <a:pt x="182" y="184"/>
                    <a:pt x="180" y="184"/>
                    <a:pt x="180" y="184"/>
                  </a:cubicBezTo>
                  <a:cubicBezTo>
                    <a:pt x="179" y="185"/>
                    <a:pt x="179" y="185"/>
                    <a:pt x="179" y="185"/>
                  </a:cubicBezTo>
                  <a:cubicBezTo>
                    <a:pt x="179" y="185"/>
                    <a:pt x="179" y="185"/>
                    <a:pt x="180" y="185"/>
                  </a:cubicBezTo>
                  <a:cubicBezTo>
                    <a:pt x="180" y="185"/>
                    <a:pt x="180" y="186"/>
                    <a:pt x="180" y="186"/>
                  </a:cubicBezTo>
                  <a:cubicBezTo>
                    <a:pt x="179" y="186"/>
                    <a:pt x="179" y="186"/>
                    <a:pt x="179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76" y="186"/>
                    <a:pt x="176" y="186"/>
                    <a:pt x="176" y="186"/>
                  </a:cubicBezTo>
                  <a:cubicBezTo>
                    <a:pt x="176" y="186"/>
                    <a:pt x="175" y="185"/>
                    <a:pt x="175" y="186"/>
                  </a:cubicBezTo>
                  <a:cubicBezTo>
                    <a:pt x="175" y="186"/>
                    <a:pt x="174" y="186"/>
                    <a:pt x="174" y="186"/>
                  </a:cubicBezTo>
                  <a:cubicBezTo>
                    <a:pt x="174" y="187"/>
                    <a:pt x="172" y="187"/>
                    <a:pt x="172" y="187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67" y="191"/>
                    <a:pt x="167" y="191"/>
                    <a:pt x="167" y="191"/>
                  </a:cubicBezTo>
                  <a:cubicBezTo>
                    <a:pt x="165" y="192"/>
                    <a:pt x="165" y="192"/>
                    <a:pt x="165" y="192"/>
                  </a:cubicBezTo>
                  <a:cubicBezTo>
                    <a:pt x="164" y="193"/>
                    <a:pt x="164" y="193"/>
                    <a:pt x="164" y="193"/>
                  </a:cubicBezTo>
                  <a:cubicBezTo>
                    <a:pt x="163" y="194"/>
                    <a:pt x="163" y="194"/>
                    <a:pt x="163" y="194"/>
                  </a:cubicBezTo>
                  <a:cubicBezTo>
                    <a:pt x="162" y="195"/>
                    <a:pt x="162" y="195"/>
                    <a:pt x="162" y="195"/>
                  </a:cubicBezTo>
                  <a:cubicBezTo>
                    <a:pt x="161" y="196"/>
                    <a:pt x="161" y="196"/>
                    <a:pt x="161" y="196"/>
                  </a:cubicBezTo>
                  <a:cubicBezTo>
                    <a:pt x="161" y="196"/>
                    <a:pt x="161" y="195"/>
                    <a:pt x="160" y="196"/>
                  </a:cubicBezTo>
                  <a:cubicBezTo>
                    <a:pt x="160" y="196"/>
                    <a:pt x="159" y="197"/>
                    <a:pt x="159" y="197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60" y="199"/>
                    <a:pt x="160" y="199"/>
                    <a:pt x="160" y="199"/>
                  </a:cubicBezTo>
                  <a:cubicBezTo>
                    <a:pt x="160" y="199"/>
                    <a:pt x="159" y="199"/>
                    <a:pt x="159" y="200"/>
                  </a:cubicBezTo>
                  <a:cubicBezTo>
                    <a:pt x="158" y="201"/>
                    <a:pt x="158" y="201"/>
                    <a:pt x="158" y="202"/>
                  </a:cubicBezTo>
                  <a:cubicBezTo>
                    <a:pt x="158" y="202"/>
                    <a:pt x="158" y="203"/>
                    <a:pt x="158" y="203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58" y="205"/>
                    <a:pt x="158" y="205"/>
                    <a:pt x="158" y="205"/>
                  </a:cubicBezTo>
                  <a:cubicBezTo>
                    <a:pt x="159" y="207"/>
                    <a:pt x="159" y="207"/>
                    <a:pt x="159" y="207"/>
                  </a:cubicBezTo>
                  <a:cubicBezTo>
                    <a:pt x="159" y="207"/>
                    <a:pt x="159" y="207"/>
                    <a:pt x="159" y="207"/>
                  </a:cubicBezTo>
                  <a:cubicBezTo>
                    <a:pt x="159" y="210"/>
                    <a:pt x="159" y="210"/>
                    <a:pt x="159" y="210"/>
                  </a:cubicBezTo>
                  <a:cubicBezTo>
                    <a:pt x="159" y="210"/>
                    <a:pt x="159" y="211"/>
                    <a:pt x="159" y="211"/>
                  </a:cubicBezTo>
                  <a:cubicBezTo>
                    <a:pt x="160" y="211"/>
                    <a:pt x="160" y="213"/>
                    <a:pt x="160" y="213"/>
                  </a:cubicBezTo>
                  <a:cubicBezTo>
                    <a:pt x="159" y="214"/>
                    <a:pt x="159" y="214"/>
                    <a:pt x="159" y="214"/>
                  </a:cubicBezTo>
                  <a:cubicBezTo>
                    <a:pt x="159" y="215"/>
                    <a:pt x="159" y="215"/>
                    <a:pt x="159" y="215"/>
                  </a:cubicBezTo>
                  <a:cubicBezTo>
                    <a:pt x="159" y="215"/>
                    <a:pt x="158" y="216"/>
                    <a:pt x="158" y="217"/>
                  </a:cubicBezTo>
                  <a:cubicBezTo>
                    <a:pt x="157" y="217"/>
                    <a:pt x="156" y="218"/>
                    <a:pt x="156" y="218"/>
                  </a:cubicBezTo>
                  <a:cubicBezTo>
                    <a:pt x="156" y="218"/>
                    <a:pt x="156" y="219"/>
                    <a:pt x="155" y="219"/>
                  </a:cubicBezTo>
                  <a:cubicBezTo>
                    <a:pt x="154" y="220"/>
                    <a:pt x="153" y="221"/>
                    <a:pt x="153" y="221"/>
                  </a:cubicBezTo>
                  <a:cubicBezTo>
                    <a:pt x="153" y="221"/>
                    <a:pt x="153" y="222"/>
                    <a:pt x="152" y="223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51" y="224"/>
                    <a:pt x="151" y="226"/>
                    <a:pt x="150" y="226"/>
                  </a:cubicBezTo>
                  <a:cubicBezTo>
                    <a:pt x="150" y="226"/>
                    <a:pt x="150" y="228"/>
                    <a:pt x="149" y="228"/>
                  </a:cubicBezTo>
                  <a:cubicBezTo>
                    <a:pt x="149" y="228"/>
                    <a:pt x="149" y="229"/>
                    <a:pt x="149" y="229"/>
                  </a:cubicBezTo>
                  <a:cubicBezTo>
                    <a:pt x="147" y="233"/>
                    <a:pt x="147" y="233"/>
                    <a:pt x="147" y="233"/>
                  </a:cubicBezTo>
                  <a:cubicBezTo>
                    <a:pt x="145" y="235"/>
                    <a:pt x="145" y="235"/>
                    <a:pt x="145" y="235"/>
                  </a:cubicBezTo>
                  <a:cubicBezTo>
                    <a:pt x="144" y="237"/>
                    <a:pt x="144" y="237"/>
                    <a:pt x="144" y="237"/>
                  </a:cubicBezTo>
                  <a:cubicBezTo>
                    <a:pt x="144" y="237"/>
                    <a:pt x="143" y="238"/>
                    <a:pt x="142" y="239"/>
                  </a:cubicBezTo>
                  <a:cubicBezTo>
                    <a:pt x="142" y="239"/>
                    <a:pt x="141" y="239"/>
                    <a:pt x="141" y="240"/>
                  </a:cubicBezTo>
                  <a:cubicBezTo>
                    <a:pt x="140" y="240"/>
                    <a:pt x="139" y="241"/>
                    <a:pt x="139" y="241"/>
                  </a:cubicBezTo>
                  <a:cubicBezTo>
                    <a:pt x="139" y="241"/>
                    <a:pt x="137" y="242"/>
                    <a:pt x="137" y="242"/>
                  </a:cubicBezTo>
                  <a:cubicBezTo>
                    <a:pt x="137" y="241"/>
                    <a:pt x="137" y="241"/>
                    <a:pt x="137" y="241"/>
                  </a:cubicBezTo>
                  <a:cubicBezTo>
                    <a:pt x="137" y="241"/>
                    <a:pt x="138" y="240"/>
                    <a:pt x="139" y="240"/>
                  </a:cubicBezTo>
                  <a:cubicBezTo>
                    <a:pt x="139" y="239"/>
                    <a:pt x="140" y="239"/>
                    <a:pt x="140" y="239"/>
                  </a:cubicBezTo>
                  <a:cubicBezTo>
                    <a:pt x="140" y="239"/>
                    <a:pt x="141" y="238"/>
                    <a:pt x="141" y="238"/>
                  </a:cubicBezTo>
                  <a:cubicBezTo>
                    <a:pt x="142" y="238"/>
                    <a:pt x="142" y="238"/>
                    <a:pt x="142" y="237"/>
                  </a:cubicBezTo>
                  <a:cubicBezTo>
                    <a:pt x="143" y="237"/>
                    <a:pt x="143" y="236"/>
                    <a:pt x="143" y="236"/>
                  </a:cubicBezTo>
                  <a:cubicBezTo>
                    <a:pt x="143" y="235"/>
                    <a:pt x="143" y="235"/>
                    <a:pt x="143" y="235"/>
                  </a:cubicBezTo>
                  <a:cubicBezTo>
                    <a:pt x="143" y="235"/>
                    <a:pt x="144" y="235"/>
                    <a:pt x="144" y="235"/>
                  </a:cubicBezTo>
                  <a:cubicBezTo>
                    <a:pt x="144" y="235"/>
                    <a:pt x="145" y="233"/>
                    <a:pt x="145" y="233"/>
                  </a:cubicBezTo>
                  <a:cubicBezTo>
                    <a:pt x="145" y="233"/>
                    <a:pt x="146" y="232"/>
                    <a:pt x="146" y="232"/>
                  </a:cubicBezTo>
                  <a:cubicBezTo>
                    <a:pt x="146" y="232"/>
                    <a:pt x="147" y="230"/>
                    <a:pt x="147" y="230"/>
                  </a:cubicBezTo>
                  <a:cubicBezTo>
                    <a:pt x="147" y="229"/>
                    <a:pt x="147" y="229"/>
                    <a:pt x="147" y="229"/>
                  </a:cubicBezTo>
                  <a:cubicBezTo>
                    <a:pt x="146" y="229"/>
                    <a:pt x="146" y="229"/>
                    <a:pt x="146" y="229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43" y="229"/>
                    <a:pt x="143" y="229"/>
                    <a:pt x="143" y="229"/>
                  </a:cubicBezTo>
                  <a:cubicBezTo>
                    <a:pt x="142" y="228"/>
                    <a:pt x="142" y="228"/>
                    <a:pt x="142" y="228"/>
                  </a:cubicBezTo>
                  <a:cubicBezTo>
                    <a:pt x="143" y="229"/>
                    <a:pt x="143" y="229"/>
                    <a:pt x="143" y="229"/>
                  </a:cubicBezTo>
                  <a:cubicBezTo>
                    <a:pt x="143" y="230"/>
                    <a:pt x="143" y="230"/>
                    <a:pt x="143" y="230"/>
                  </a:cubicBezTo>
                  <a:cubicBezTo>
                    <a:pt x="142" y="231"/>
                    <a:pt x="142" y="231"/>
                    <a:pt x="142" y="231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1" y="234"/>
                    <a:pt x="140" y="235"/>
                    <a:pt x="140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38" y="237"/>
                    <a:pt x="138" y="237"/>
                    <a:pt x="138" y="237"/>
                  </a:cubicBezTo>
                  <a:cubicBezTo>
                    <a:pt x="137" y="238"/>
                    <a:pt x="137" y="238"/>
                    <a:pt x="137" y="238"/>
                  </a:cubicBezTo>
                  <a:cubicBezTo>
                    <a:pt x="136" y="239"/>
                    <a:pt x="136" y="239"/>
                    <a:pt x="136" y="239"/>
                  </a:cubicBezTo>
                  <a:cubicBezTo>
                    <a:pt x="136" y="240"/>
                    <a:pt x="136" y="240"/>
                    <a:pt x="136" y="240"/>
                  </a:cubicBezTo>
                  <a:cubicBezTo>
                    <a:pt x="137" y="241"/>
                    <a:pt x="137" y="241"/>
                    <a:pt x="137" y="241"/>
                  </a:cubicBezTo>
                  <a:cubicBezTo>
                    <a:pt x="137" y="242"/>
                    <a:pt x="137" y="242"/>
                    <a:pt x="137" y="242"/>
                  </a:cubicBezTo>
                  <a:cubicBezTo>
                    <a:pt x="137" y="242"/>
                    <a:pt x="137" y="242"/>
                    <a:pt x="137" y="243"/>
                  </a:cubicBezTo>
                  <a:cubicBezTo>
                    <a:pt x="136" y="243"/>
                    <a:pt x="137" y="243"/>
                    <a:pt x="136" y="244"/>
                  </a:cubicBezTo>
                  <a:cubicBezTo>
                    <a:pt x="135" y="244"/>
                    <a:pt x="135" y="245"/>
                    <a:pt x="135" y="245"/>
                  </a:cubicBezTo>
                  <a:cubicBezTo>
                    <a:pt x="135" y="246"/>
                    <a:pt x="135" y="246"/>
                    <a:pt x="135" y="246"/>
                  </a:cubicBezTo>
                  <a:cubicBezTo>
                    <a:pt x="132" y="245"/>
                    <a:pt x="132" y="245"/>
                    <a:pt x="132" y="245"/>
                  </a:cubicBezTo>
                  <a:cubicBezTo>
                    <a:pt x="131" y="244"/>
                    <a:pt x="131" y="244"/>
                    <a:pt x="131" y="244"/>
                  </a:cubicBezTo>
                  <a:cubicBezTo>
                    <a:pt x="128" y="242"/>
                    <a:pt x="128" y="242"/>
                    <a:pt x="128" y="242"/>
                  </a:cubicBezTo>
                  <a:cubicBezTo>
                    <a:pt x="126" y="241"/>
                    <a:pt x="126" y="241"/>
                    <a:pt x="126" y="241"/>
                  </a:cubicBezTo>
                  <a:cubicBezTo>
                    <a:pt x="124" y="240"/>
                    <a:pt x="124" y="240"/>
                    <a:pt x="124" y="240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21" y="238"/>
                    <a:pt x="121" y="238"/>
                    <a:pt x="121" y="237"/>
                  </a:cubicBezTo>
                  <a:cubicBezTo>
                    <a:pt x="120" y="237"/>
                    <a:pt x="119" y="236"/>
                    <a:pt x="119" y="236"/>
                  </a:cubicBezTo>
                  <a:cubicBezTo>
                    <a:pt x="118" y="236"/>
                    <a:pt x="118" y="236"/>
                    <a:pt x="118" y="236"/>
                  </a:cubicBezTo>
                  <a:cubicBezTo>
                    <a:pt x="117" y="234"/>
                    <a:pt x="117" y="234"/>
                    <a:pt x="117" y="234"/>
                  </a:cubicBezTo>
                  <a:cubicBezTo>
                    <a:pt x="116" y="233"/>
                    <a:pt x="116" y="233"/>
                    <a:pt x="116" y="233"/>
                  </a:cubicBezTo>
                  <a:cubicBezTo>
                    <a:pt x="114" y="234"/>
                    <a:pt x="114" y="234"/>
                    <a:pt x="114" y="234"/>
                  </a:cubicBezTo>
                  <a:cubicBezTo>
                    <a:pt x="114" y="234"/>
                    <a:pt x="113" y="235"/>
                    <a:pt x="113" y="234"/>
                  </a:cubicBezTo>
                  <a:cubicBezTo>
                    <a:pt x="113" y="234"/>
                    <a:pt x="112" y="232"/>
                    <a:pt x="112" y="232"/>
                  </a:cubicBezTo>
                  <a:cubicBezTo>
                    <a:pt x="111" y="231"/>
                    <a:pt x="111" y="231"/>
                    <a:pt x="111" y="231"/>
                  </a:cubicBezTo>
                  <a:cubicBezTo>
                    <a:pt x="110" y="230"/>
                    <a:pt x="110" y="230"/>
                    <a:pt x="110" y="230"/>
                  </a:cubicBezTo>
                  <a:cubicBezTo>
                    <a:pt x="109" y="229"/>
                    <a:pt x="109" y="229"/>
                    <a:pt x="109" y="229"/>
                  </a:cubicBezTo>
                  <a:cubicBezTo>
                    <a:pt x="107" y="228"/>
                    <a:pt x="107" y="228"/>
                    <a:pt x="107" y="228"/>
                  </a:cubicBezTo>
                  <a:cubicBezTo>
                    <a:pt x="107" y="228"/>
                    <a:pt x="107" y="228"/>
                    <a:pt x="107" y="228"/>
                  </a:cubicBezTo>
                  <a:cubicBezTo>
                    <a:pt x="107" y="228"/>
                    <a:pt x="105" y="228"/>
                    <a:pt x="105" y="228"/>
                  </a:cubicBezTo>
                  <a:cubicBezTo>
                    <a:pt x="104" y="228"/>
                    <a:pt x="103" y="228"/>
                    <a:pt x="103" y="228"/>
                  </a:cubicBezTo>
                  <a:cubicBezTo>
                    <a:pt x="105" y="227"/>
                    <a:pt x="105" y="227"/>
                    <a:pt x="105" y="227"/>
                  </a:cubicBezTo>
                  <a:cubicBezTo>
                    <a:pt x="107" y="225"/>
                    <a:pt x="107" y="225"/>
                    <a:pt x="107" y="225"/>
                  </a:cubicBezTo>
                  <a:cubicBezTo>
                    <a:pt x="110" y="220"/>
                    <a:pt x="110" y="220"/>
                    <a:pt x="110" y="220"/>
                  </a:cubicBezTo>
                  <a:cubicBezTo>
                    <a:pt x="110" y="220"/>
                    <a:pt x="112" y="218"/>
                    <a:pt x="112" y="217"/>
                  </a:cubicBezTo>
                  <a:cubicBezTo>
                    <a:pt x="113" y="217"/>
                    <a:pt x="115" y="215"/>
                    <a:pt x="115" y="215"/>
                  </a:cubicBezTo>
                  <a:cubicBezTo>
                    <a:pt x="118" y="212"/>
                    <a:pt x="118" y="212"/>
                    <a:pt x="118" y="212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4" y="209"/>
                    <a:pt x="124" y="209"/>
                    <a:pt x="124" y="209"/>
                  </a:cubicBezTo>
                  <a:cubicBezTo>
                    <a:pt x="126" y="207"/>
                    <a:pt x="126" y="207"/>
                    <a:pt x="126" y="207"/>
                  </a:cubicBezTo>
                  <a:cubicBezTo>
                    <a:pt x="127" y="204"/>
                    <a:pt x="127" y="204"/>
                    <a:pt x="127" y="204"/>
                  </a:cubicBezTo>
                  <a:cubicBezTo>
                    <a:pt x="127" y="201"/>
                    <a:pt x="127" y="201"/>
                    <a:pt x="127" y="201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2" y="197"/>
                    <a:pt x="122" y="197"/>
                    <a:pt x="122" y="197"/>
                  </a:cubicBezTo>
                  <a:cubicBezTo>
                    <a:pt x="122" y="195"/>
                    <a:pt x="122" y="195"/>
                    <a:pt x="122" y="195"/>
                  </a:cubicBezTo>
                  <a:cubicBezTo>
                    <a:pt x="122" y="193"/>
                    <a:pt x="122" y="193"/>
                    <a:pt x="122" y="193"/>
                  </a:cubicBezTo>
                  <a:cubicBezTo>
                    <a:pt x="123" y="189"/>
                    <a:pt x="123" y="189"/>
                    <a:pt x="123" y="189"/>
                  </a:cubicBezTo>
                  <a:cubicBezTo>
                    <a:pt x="122" y="186"/>
                    <a:pt x="122" y="186"/>
                    <a:pt x="122" y="186"/>
                  </a:cubicBezTo>
                  <a:cubicBezTo>
                    <a:pt x="121" y="186"/>
                    <a:pt x="121" y="186"/>
                    <a:pt x="121" y="186"/>
                  </a:cubicBezTo>
                  <a:cubicBezTo>
                    <a:pt x="121" y="186"/>
                    <a:pt x="120" y="186"/>
                    <a:pt x="119" y="186"/>
                  </a:cubicBezTo>
                  <a:cubicBezTo>
                    <a:pt x="119" y="186"/>
                    <a:pt x="117" y="186"/>
                    <a:pt x="117" y="186"/>
                  </a:cubicBezTo>
                  <a:cubicBezTo>
                    <a:pt x="116" y="184"/>
                    <a:pt x="116" y="184"/>
                    <a:pt x="116" y="184"/>
                  </a:cubicBezTo>
                  <a:cubicBezTo>
                    <a:pt x="115" y="180"/>
                    <a:pt x="115" y="180"/>
                    <a:pt x="115" y="180"/>
                  </a:cubicBezTo>
                  <a:cubicBezTo>
                    <a:pt x="113" y="176"/>
                    <a:pt x="113" y="176"/>
                    <a:pt x="113" y="176"/>
                  </a:cubicBezTo>
                  <a:cubicBezTo>
                    <a:pt x="112" y="175"/>
                    <a:pt x="112" y="175"/>
                    <a:pt x="112" y="175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109" y="175"/>
                    <a:pt x="109" y="175"/>
                    <a:pt x="109" y="175"/>
                  </a:cubicBezTo>
                  <a:cubicBezTo>
                    <a:pt x="107" y="175"/>
                    <a:pt x="107" y="175"/>
                    <a:pt x="107" y="175"/>
                  </a:cubicBezTo>
                  <a:cubicBezTo>
                    <a:pt x="107" y="175"/>
                    <a:pt x="106" y="175"/>
                    <a:pt x="105" y="175"/>
                  </a:cubicBezTo>
                  <a:cubicBezTo>
                    <a:pt x="105" y="175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66"/>
                    <a:pt x="101" y="166"/>
                    <a:pt x="101" y="166"/>
                  </a:cubicBezTo>
                  <a:cubicBezTo>
                    <a:pt x="101" y="166"/>
                    <a:pt x="100" y="164"/>
                    <a:pt x="100" y="164"/>
                  </a:cubicBezTo>
                  <a:cubicBezTo>
                    <a:pt x="100" y="164"/>
                    <a:pt x="99" y="162"/>
                    <a:pt x="99" y="162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101" y="155"/>
                    <a:pt x="101" y="155"/>
                    <a:pt x="101" y="155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3" y="150"/>
                    <a:pt x="103" y="149"/>
                    <a:pt x="103" y="148"/>
                  </a:cubicBezTo>
                  <a:cubicBezTo>
                    <a:pt x="103" y="148"/>
                    <a:pt x="102" y="146"/>
                    <a:pt x="102" y="146"/>
                  </a:cubicBezTo>
                  <a:cubicBezTo>
                    <a:pt x="101" y="145"/>
                    <a:pt x="101" y="145"/>
                    <a:pt x="101" y="145"/>
                  </a:cubicBezTo>
                  <a:cubicBezTo>
                    <a:pt x="99" y="144"/>
                    <a:pt x="99" y="144"/>
                    <a:pt x="99" y="144"/>
                  </a:cubicBezTo>
                  <a:cubicBezTo>
                    <a:pt x="99" y="144"/>
                    <a:pt x="98" y="143"/>
                    <a:pt x="98" y="143"/>
                  </a:cubicBezTo>
                  <a:cubicBezTo>
                    <a:pt x="98" y="142"/>
                    <a:pt x="97" y="141"/>
                    <a:pt x="97" y="141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6"/>
                    <a:pt x="97" y="136"/>
                    <a:pt x="97" y="136"/>
                  </a:cubicBezTo>
                  <a:lnTo>
                    <a:pt x="89" y="13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579">
              <a:extLst>
                <a:ext uri="{FF2B5EF4-FFF2-40B4-BE49-F238E27FC236}">
                  <a16:creationId xmlns:a16="http://schemas.microsoft.com/office/drawing/2014/main" id="{E29508D3-1E99-91D5-5389-0F3F6EEC8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" y="1814"/>
              <a:ext cx="83" cy="71"/>
            </a:xfrm>
            <a:custGeom>
              <a:avLst/>
              <a:gdLst>
                <a:gd name="T0" fmla="*/ 34 w 35"/>
                <a:gd name="T1" fmla="*/ 15 h 30"/>
                <a:gd name="T2" fmla="*/ 33 w 35"/>
                <a:gd name="T3" fmla="*/ 13 h 30"/>
                <a:gd name="T4" fmla="*/ 34 w 35"/>
                <a:gd name="T5" fmla="*/ 11 h 30"/>
                <a:gd name="T6" fmla="*/ 34 w 35"/>
                <a:gd name="T7" fmla="*/ 8 h 30"/>
                <a:gd name="T8" fmla="*/ 31 w 35"/>
                <a:gd name="T9" fmla="*/ 10 h 30"/>
                <a:gd name="T10" fmla="*/ 29 w 35"/>
                <a:gd name="T11" fmla="*/ 11 h 30"/>
                <a:gd name="T12" fmla="*/ 27 w 35"/>
                <a:gd name="T13" fmla="*/ 10 h 30"/>
                <a:gd name="T14" fmla="*/ 23 w 35"/>
                <a:gd name="T15" fmla="*/ 8 h 30"/>
                <a:gd name="T16" fmla="*/ 20 w 35"/>
                <a:gd name="T17" fmla="*/ 6 h 30"/>
                <a:gd name="T18" fmla="*/ 16 w 35"/>
                <a:gd name="T19" fmla="*/ 2 h 30"/>
                <a:gd name="T20" fmla="*/ 13 w 35"/>
                <a:gd name="T21" fmla="*/ 0 h 30"/>
                <a:gd name="T22" fmla="*/ 11 w 35"/>
                <a:gd name="T23" fmla="*/ 1 h 30"/>
                <a:gd name="T24" fmla="*/ 12 w 35"/>
                <a:gd name="T25" fmla="*/ 4 h 30"/>
                <a:gd name="T26" fmla="*/ 11 w 35"/>
                <a:gd name="T27" fmla="*/ 8 h 30"/>
                <a:gd name="T28" fmla="*/ 11 w 35"/>
                <a:gd name="T29" fmla="*/ 12 h 30"/>
                <a:gd name="T30" fmla="*/ 9 w 35"/>
                <a:gd name="T31" fmla="*/ 13 h 30"/>
                <a:gd name="T32" fmla="*/ 8 w 35"/>
                <a:gd name="T33" fmla="*/ 16 h 30"/>
                <a:gd name="T34" fmla="*/ 5 w 35"/>
                <a:gd name="T35" fmla="*/ 15 h 30"/>
                <a:gd name="T36" fmla="*/ 3 w 35"/>
                <a:gd name="T37" fmla="*/ 17 h 30"/>
                <a:gd name="T38" fmla="*/ 3 w 35"/>
                <a:gd name="T39" fmla="*/ 19 h 30"/>
                <a:gd name="T40" fmla="*/ 0 w 35"/>
                <a:gd name="T41" fmla="*/ 23 h 30"/>
                <a:gd name="T42" fmla="*/ 1 w 35"/>
                <a:gd name="T43" fmla="*/ 25 h 30"/>
                <a:gd name="T44" fmla="*/ 1 w 35"/>
                <a:gd name="T45" fmla="*/ 28 h 30"/>
                <a:gd name="T46" fmla="*/ 2 w 35"/>
                <a:gd name="T47" fmla="*/ 30 h 30"/>
                <a:gd name="T48" fmla="*/ 5 w 35"/>
                <a:gd name="T49" fmla="*/ 27 h 30"/>
                <a:gd name="T50" fmla="*/ 7 w 35"/>
                <a:gd name="T51" fmla="*/ 26 h 30"/>
                <a:gd name="T52" fmla="*/ 4 w 35"/>
                <a:gd name="T53" fmla="*/ 24 h 30"/>
                <a:gd name="T54" fmla="*/ 4 w 35"/>
                <a:gd name="T55" fmla="*/ 22 h 30"/>
                <a:gd name="T56" fmla="*/ 7 w 35"/>
                <a:gd name="T57" fmla="*/ 23 h 30"/>
                <a:gd name="T58" fmla="*/ 10 w 35"/>
                <a:gd name="T59" fmla="*/ 21 h 30"/>
                <a:gd name="T60" fmla="*/ 14 w 35"/>
                <a:gd name="T61" fmla="*/ 22 h 30"/>
                <a:gd name="T62" fmla="*/ 16 w 35"/>
                <a:gd name="T63" fmla="*/ 23 h 30"/>
                <a:gd name="T64" fmla="*/ 20 w 35"/>
                <a:gd name="T65" fmla="*/ 24 h 30"/>
                <a:gd name="T66" fmla="*/ 21 w 35"/>
                <a:gd name="T67" fmla="*/ 25 h 30"/>
                <a:gd name="T68" fmla="*/ 22 w 35"/>
                <a:gd name="T69" fmla="*/ 22 h 30"/>
                <a:gd name="T70" fmla="*/ 24 w 35"/>
                <a:gd name="T71" fmla="*/ 20 h 30"/>
                <a:gd name="T72" fmla="*/ 27 w 35"/>
                <a:gd name="T73" fmla="*/ 18 h 30"/>
                <a:gd name="T74" fmla="*/ 30 w 35"/>
                <a:gd name="T75" fmla="*/ 18 h 30"/>
                <a:gd name="T76" fmla="*/ 33 w 35"/>
                <a:gd name="T77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" h="30">
                  <a:moveTo>
                    <a:pt x="35" y="16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8" y="10"/>
                    <a:pt x="26" y="10"/>
                  </a:cubicBezTo>
                  <a:cubicBezTo>
                    <a:pt x="24" y="9"/>
                    <a:pt x="23" y="8"/>
                    <a:pt x="23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1" y="7"/>
                    <a:pt x="20" y="6"/>
                  </a:cubicBezTo>
                  <a:cubicBezTo>
                    <a:pt x="19" y="5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3" y="17"/>
                    <a:pt x="33" y="17"/>
                    <a:pt x="33" y="17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Freeform 580">
              <a:extLst>
                <a:ext uri="{FF2B5EF4-FFF2-40B4-BE49-F238E27FC236}">
                  <a16:creationId xmlns:a16="http://schemas.microsoft.com/office/drawing/2014/main" id="{CA571EBC-F0BE-0656-5205-B21338C3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" y="1885"/>
              <a:ext cx="164" cy="148"/>
            </a:xfrm>
            <a:custGeom>
              <a:avLst/>
              <a:gdLst>
                <a:gd name="T0" fmla="*/ 143 w 164"/>
                <a:gd name="T1" fmla="*/ 88 h 148"/>
                <a:gd name="T2" fmla="*/ 150 w 164"/>
                <a:gd name="T3" fmla="*/ 72 h 148"/>
                <a:gd name="T4" fmla="*/ 150 w 164"/>
                <a:gd name="T5" fmla="*/ 55 h 148"/>
                <a:gd name="T6" fmla="*/ 159 w 164"/>
                <a:gd name="T7" fmla="*/ 50 h 148"/>
                <a:gd name="T8" fmla="*/ 164 w 164"/>
                <a:gd name="T9" fmla="*/ 36 h 148"/>
                <a:gd name="T10" fmla="*/ 159 w 164"/>
                <a:gd name="T11" fmla="*/ 17 h 148"/>
                <a:gd name="T12" fmla="*/ 157 w 164"/>
                <a:gd name="T13" fmla="*/ 3 h 148"/>
                <a:gd name="T14" fmla="*/ 148 w 164"/>
                <a:gd name="T15" fmla="*/ 0 h 148"/>
                <a:gd name="T16" fmla="*/ 152 w 164"/>
                <a:gd name="T17" fmla="*/ 8 h 148"/>
                <a:gd name="T18" fmla="*/ 143 w 164"/>
                <a:gd name="T19" fmla="*/ 3 h 148"/>
                <a:gd name="T20" fmla="*/ 136 w 164"/>
                <a:gd name="T21" fmla="*/ 12 h 148"/>
                <a:gd name="T22" fmla="*/ 136 w 164"/>
                <a:gd name="T23" fmla="*/ 24 h 148"/>
                <a:gd name="T24" fmla="*/ 136 w 164"/>
                <a:gd name="T25" fmla="*/ 31 h 148"/>
                <a:gd name="T26" fmla="*/ 129 w 164"/>
                <a:gd name="T27" fmla="*/ 48 h 148"/>
                <a:gd name="T28" fmla="*/ 124 w 164"/>
                <a:gd name="T29" fmla="*/ 60 h 148"/>
                <a:gd name="T30" fmla="*/ 112 w 164"/>
                <a:gd name="T31" fmla="*/ 72 h 148"/>
                <a:gd name="T32" fmla="*/ 98 w 164"/>
                <a:gd name="T33" fmla="*/ 79 h 148"/>
                <a:gd name="T34" fmla="*/ 93 w 164"/>
                <a:gd name="T35" fmla="*/ 72 h 148"/>
                <a:gd name="T36" fmla="*/ 88 w 164"/>
                <a:gd name="T37" fmla="*/ 72 h 148"/>
                <a:gd name="T38" fmla="*/ 86 w 164"/>
                <a:gd name="T39" fmla="*/ 81 h 148"/>
                <a:gd name="T40" fmla="*/ 79 w 164"/>
                <a:gd name="T41" fmla="*/ 91 h 148"/>
                <a:gd name="T42" fmla="*/ 76 w 164"/>
                <a:gd name="T43" fmla="*/ 100 h 148"/>
                <a:gd name="T44" fmla="*/ 64 w 164"/>
                <a:gd name="T45" fmla="*/ 98 h 148"/>
                <a:gd name="T46" fmla="*/ 41 w 164"/>
                <a:gd name="T47" fmla="*/ 103 h 148"/>
                <a:gd name="T48" fmla="*/ 24 w 164"/>
                <a:gd name="T49" fmla="*/ 105 h 148"/>
                <a:gd name="T50" fmla="*/ 15 w 164"/>
                <a:gd name="T51" fmla="*/ 117 h 148"/>
                <a:gd name="T52" fmla="*/ 0 w 164"/>
                <a:gd name="T53" fmla="*/ 122 h 148"/>
                <a:gd name="T54" fmla="*/ 7 w 164"/>
                <a:gd name="T55" fmla="*/ 129 h 148"/>
                <a:gd name="T56" fmla="*/ 17 w 164"/>
                <a:gd name="T57" fmla="*/ 131 h 148"/>
                <a:gd name="T58" fmla="*/ 22 w 164"/>
                <a:gd name="T59" fmla="*/ 124 h 148"/>
                <a:gd name="T60" fmla="*/ 34 w 164"/>
                <a:gd name="T61" fmla="*/ 124 h 148"/>
                <a:gd name="T62" fmla="*/ 53 w 164"/>
                <a:gd name="T63" fmla="*/ 115 h 148"/>
                <a:gd name="T64" fmla="*/ 60 w 164"/>
                <a:gd name="T65" fmla="*/ 119 h 148"/>
                <a:gd name="T66" fmla="*/ 43 w 164"/>
                <a:gd name="T67" fmla="*/ 124 h 148"/>
                <a:gd name="T68" fmla="*/ 34 w 164"/>
                <a:gd name="T69" fmla="*/ 129 h 148"/>
                <a:gd name="T70" fmla="*/ 24 w 164"/>
                <a:gd name="T71" fmla="*/ 134 h 148"/>
                <a:gd name="T72" fmla="*/ 22 w 164"/>
                <a:gd name="T73" fmla="*/ 138 h 148"/>
                <a:gd name="T74" fmla="*/ 29 w 164"/>
                <a:gd name="T75" fmla="*/ 148 h 148"/>
                <a:gd name="T76" fmla="*/ 38 w 164"/>
                <a:gd name="T77" fmla="*/ 138 h 148"/>
                <a:gd name="T78" fmla="*/ 48 w 164"/>
                <a:gd name="T79" fmla="*/ 141 h 148"/>
                <a:gd name="T80" fmla="*/ 55 w 164"/>
                <a:gd name="T81" fmla="*/ 131 h 148"/>
                <a:gd name="T82" fmla="*/ 57 w 164"/>
                <a:gd name="T83" fmla="*/ 126 h 148"/>
                <a:gd name="T84" fmla="*/ 67 w 164"/>
                <a:gd name="T85" fmla="*/ 117 h 148"/>
                <a:gd name="T86" fmla="*/ 62 w 164"/>
                <a:gd name="T87" fmla="*/ 124 h 148"/>
                <a:gd name="T88" fmla="*/ 64 w 164"/>
                <a:gd name="T89" fmla="*/ 131 h 148"/>
                <a:gd name="T90" fmla="*/ 72 w 164"/>
                <a:gd name="T91" fmla="*/ 136 h 148"/>
                <a:gd name="T92" fmla="*/ 81 w 164"/>
                <a:gd name="T93" fmla="*/ 126 h 148"/>
                <a:gd name="T94" fmla="*/ 86 w 164"/>
                <a:gd name="T95" fmla="*/ 119 h 148"/>
                <a:gd name="T96" fmla="*/ 88 w 164"/>
                <a:gd name="T97" fmla="*/ 112 h 148"/>
                <a:gd name="T98" fmla="*/ 93 w 164"/>
                <a:gd name="T99" fmla="*/ 117 h 148"/>
                <a:gd name="T100" fmla="*/ 102 w 164"/>
                <a:gd name="T101" fmla="*/ 119 h 148"/>
                <a:gd name="T102" fmla="*/ 112 w 164"/>
                <a:gd name="T103" fmla="*/ 115 h 148"/>
                <a:gd name="T104" fmla="*/ 117 w 164"/>
                <a:gd name="T105" fmla="*/ 112 h 148"/>
                <a:gd name="T106" fmla="*/ 121 w 164"/>
                <a:gd name="T107" fmla="*/ 115 h 148"/>
                <a:gd name="T108" fmla="*/ 129 w 164"/>
                <a:gd name="T109" fmla="*/ 110 h 148"/>
                <a:gd name="T110" fmla="*/ 133 w 164"/>
                <a:gd name="T111" fmla="*/ 103 h 148"/>
                <a:gd name="T112" fmla="*/ 133 w 164"/>
                <a:gd name="T113" fmla="*/ 112 h 148"/>
                <a:gd name="T114" fmla="*/ 140 w 164"/>
                <a:gd name="T115" fmla="*/ 10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4" h="148">
                  <a:moveTo>
                    <a:pt x="148" y="100"/>
                  </a:moveTo>
                  <a:lnTo>
                    <a:pt x="145" y="95"/>
                  </a:lnTo>
                  <a:lnTo>
                    <a:pt x="143" y="88"/>
                  </a:lnTo>
                  <a:lnTo>
                    <a:pt x="145" y="84"/>
                  </a:lnTo>
                  <a:lnTo>
                    <a:pt x="150" y="76"/>
                  </a:lnTo>
                  <a:lnTo>
                    <a:pt x="150" y="72"/>
                  </a:lnTo>
                  <a:lnTo>
                    <a:pt x="150" y="65"/>
                  </a:lnTo>
                  <a:lnTo>
                    <a:pt x="148" y="62"/>
                  </a:lnTo>
                  <a:lnTo>
                    <a:pt x="150" y="55"/>
                  </a:lnTo>
                  <a:lnTo>
                    <a:pt x="152" y="55"/>
                  </a:lnTo>
                  <a:lnTo>
                    <a:pt x="157" y="55"/>
                  </a:lnTo>
                  <a:lnTo>
                    <a:pt x="159" y="50"/>
                  </a:lnTo>
                  <a:lnTo>
                    <a:pt x="159" y="46"/>
                  </a:lnTo>
                  <a:lnTo>
                    <a:pt x="164" y="41"/>
                  </a:lnTo>
                  <a:lnTo>
                    <a:pt x="164" y="36"/>
                  </a:lnTo>
                  <a:lnTo>
                    <a:pt x="164" y="29"/>
                  </a:lnTo>
                  <a:lnTo>
                    <a:pt x="162" y="22"/>
                  </a:lnTo>
                  <a:lnTo>
                    <a:pt x="159" y="17"/>
                  </a:lnTo>
                  <a:lnTo>
                    <a:pt x="157" y="12"/>
                  </a:lnTo>
                  <a:lnTo>
                    <a:pt x="157" y="8"/>
                  </a:lnTo>
                  <a:lnTo>
                    <a:pt x="157" y="3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8" y="5"/>
                  </a:lnTo>
                  <a:lnTo>
                    <a:pt x="152" y="5"/>
                  </a:lnTo>
                  <a:lnTo>
                    <a:pt x="152" y="8"/>
                  </a:lnTo>
                  <a:lnTo>
                    <a:pt x="150" y="8"/>
                  </a:lnTo>
                  <a:lnTo>
                    <a:pt x="148" y="10"/>
                  </a:lnTo>
                  <a:lnTo>
                    <a:pt x="143" y="3"/>
                  </a:lnTo>
                  <a:lnTo>
                    <a:pt x="140" y="3"/>
                  </a:lnTo>
                  <a:lnTo>
                    <a:pt x="140" y="10"/>
                  </a:lnTo>
                  <a:lnTo>
                    <a:pt x="136" y="12"/>
                  </a:lnTo>
                  <a:lnTo>
                    <a:pt x="133" y="17"/>
                  </a:lnTo>
                  <a:lnTo>
                    <a:pt x="136" y="19"/>
                  </a:lnTo>
                  <a:lnTo>
                    <a:pt x="136" y="24"/>
                  </a:lnTo>
                  <a:lnTo>
                    <a:pt x="133" y="27"/>
                  </a:lnTo>
                  <a:lnTo>
                    <a:pt x="136" y="29"/>
                  </a:lnTo>
                  <a:lnTo>
                    <a:pt x="136" y="31"/>
                  </a:lnTo>
                  <a:lnTo>
                    <a:pt x="133" y="38"/>
                  </a:lnTo>
                  <a:lnTo>
                    <a:pt x="131" y="43"/>
                  </a:lnTo>
                  <a:lnTo>
                    <a:pt x="129" y="48"/>
                  </a:lnTo>
                  <a:lnTo>
                    <a:pt x="126" y="50"/>
                  </a:lnTo>
                  <a:lnTo>
                    <a:pt x="126" y="57"/>
                  </a:lnTo>
                  <a:lnTo>
                    <a:pt x="124" y="60"/>
                  </a:lnTo>
                  <a:lnTo>
                    <a:pt x="119" y="62"/>
                  </a:lnTo>
                  <a:lnTo>
                    <a:pt x="114" y="67"/>
                  </a:lnTo>
                  <a:lnTo>
                    <a:pt x="112" y="72"/>
                  </a:lnTo>
                  <a:lnTo>
                    <a:pt x="107" y="74"/>
                  </a:lnTo>
                  <a:lnTo>
                    <a:pt x="102" y="76"/>
                  </a:lnTo>
                  <a:lnTo>
                    <a:pt x="98" y="79"/>
                  </a:lnTo>
                  <a:lnTo>
                    <a:pt x="95" y="79"/>
                  </a:lnTo>
                  <a:lnTo>
                    <a:pt x="91" y="76"/>
                  </a:lnTo>
                  <a:lnTo>
                    <a:pt x="93" y="72"/>
                  </a:lnTo>
                  <a:lnTo>
                    <a:pt x="95" y="69"/>
                  </a:lnTo>
                  <a:lnTo>
                    <a:pt x="93" y="67"/>
                  </a:lnTo>
                  <a:lnTo>
                    <a:pt x="88" y="72"/>
                  </a:lnTo>
                  <a:lnTo>
                    <a:pt x="86" y="72"/>
                  </a:lnTo>
                  <a:lnTo>
                    <a:pt x="86" y="76"/>
                  </a:lnTo>
                  <a:lnTo>
                    <a:pt x="86" y="81"/>
                  </a:lnTo>
                  <a:lnTo>
                    <a:pt x="86" y="84"/>
                  </a:lnTo>
                  <a:lnTo>
                    <a:pt x="81" y="88"/>
                  </a:lnTo>
                  <a:lnTo>
                    <a:pt x="79" y="91"/>
                  </a:lnTo>
                  <a:lnTo>
                    <a:pt x="74" y="93"/>
                  </a:lnTo>
                  <a:lnTo>
                    <a:pt x="74" y="95"/>
                  </a:lnTo>
                  <a:lnTo>
                    <a:pt x="76" y="100"/>
                  </a:lnTo>
                  <a:lnTo>
                    <a:pt x="72" y="103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5" y="100"/>
                  </a:lnTo>
                  <a:lnTo>
                    <a:pt x="50" y="103"/>
                  </a:lnTo>
                  <a:lnTo>
                    <a:pt x="41" y="103"/>
                  </a:lnTo>
                  <a:lnTo>
                    <a:pt x="36" y="103"/>
                  </a:lnTo>
                  <a:lnTo>
                    <a:pt x="31" y="103"/>
                  </a:lnTo>
                  <a:lnTo>
                    <a:pt x="24" y="105"/>
                  </a:lnTo>
                  <a:lnTo>
                    <a:pt x="22" y="110"/>
                  </a:lnTo>
                  <a:lnTo>
                    <a:pt x="17" y="112"/>
                  </a:lnTo>
                  <a:lnTo>
                    <a:pt x="15" y="117"/>
                  </a:lnTo>
                  <a:lnTo>
                    <a:pt x="7" y="119"/>
                  </a:lnTo>
                  <a:lnTo>
                    <a:pt x="5" y="122"/>
                  </a:lnTo>
                  <a:lnTo>
                    <a:pt x="0" y="122"/>
                  </a:lnTo>
                  <a:lnTo>
                    <a:pt x="0" y="126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0" y="126"/>
                  </a:lnTo>
                  <a:lnTo>
                    <a:pt x="15" y="126"/>
                  </a:lnTo>
                  <a:lnTo>
                    <a:pt x="17" y="131"/>
                  </a:lnTo>
                  <a:lnTo>
                    <a:pt x="22" y="131"/>
                  </a:lnTo>
                  <a:lnTo>
                    <a:pt x="19" y="126"/>
                  </a:lnTo>
                  <a:lnTo>
                    <a:pt x="22" y="124"/>
                  </a:lnTo>
                  <a:lnTo>
                    <a:pt x="24" y="126"/>
                  </a:lnTo>
                  <a:lnTo>
                    <a:pt x="31" y="122"/>
                  </a:lnTo>
                  <a:lnTo>
                    <a:pt x="34" y="124"/>
                  </a:lnTo>
                  <a:lnTo>
                    <a:pt x="34" y="122"/>
                  </a:lnTo>
                  <a:lnTo>
                    <a:pt x="45" y="119"/>
                  </a:lnTo>
                  <a:lnTo>
                    <a:pt x="53" y="115"/>
                  </a:lnTo>
                  <a:lnTo>
                    <a:pt x="55" y="115"/>
                  </a:lnTo>
                  <a:lnTo>
                    <a:pt x="57" y="117"/>
                  </a:lnTo>
                  <a:lnTo>
                    <a:pt x="60" y="119"/>
                  </a:lnTo>
                  <a:lnTo>
                    <a:pt x="53" y="124"/>
                  </a:lnTo>
                  <a:lnTo>
                    <a:pt x="48" y="124"/>
                  </a:lnTo>
                  <a:lnTo>
                    <a:pt x="43" y="124"/>
                  </a:lnTo>
                  <a:lnTo>
                    <a:pt x="41" y="126"/>
                  </a:lnTo>
                  <a:lnTo>
                    <a:pt x="38" y="129"/>
                  </a:lnTo>
                  <a:lnTo>
                    <a:pt x="34" y="129"/>
                  </a:lnTo>
                  <a:lnTo>
                    <a:pt x="31" y="126"/>
                  </a:lnTo>
                  <a:lnTo>
                    <a:pt x="26" y="129"/>
                  </a:lnTo>
                  <a:lnTo>
                    <a:pt x="24" y="134"/>
                  </a:lnTo>
                  <a:lnTo>
                    <a:pt x="22" y="136"/>
                  </a:lnTo>
                  <a:lnTo>
                    <a:pt x="17" y="138"/>
                  </a:lnTo>
                  <a:lnTo>
                    <a:pt x="22" y="138"/>
                  </a:lnTo>
                  <a:lnTo>
                    <a:pt x="24" y="143"/>
                  </a:lnTo>
                  <a:lnTo>
                    <a:pt x="24" y="145"/>
                  </a:lnTo>
                  <a:lnTo>
                    <a:pt x="29" y="148"/>
                  </a:lnTo>
                  <a:lnTo>
                    <a:pt x="31" y="145"/>
                  </a:lnTo>
                  <a:lnTo>
                    <a:pt x="36" y="141"/>
                  </a:lnTo>
                  <a:lnTo>
                    <a:pt x="38" y="138"/>
                  </a:lnTo>
                  <a:lnTo>
                    <a:pt x="41" y="138"/>
                  </a:lnTo>
                  <a:lnTo>
                    <a:pt x="45" y="138"/>
                  </a:lnTo>
                  <a:lnTo>
                    <a:pt x="48" y="141"/>
                  </a:lnTo>
                  <a:lnTo>
                    <a:pt x="50" y="138"/>
                  </a:lnTo>
                  <a:lnTo>
                    <a:pt x="53" y="134"/>
                  </a:lnTo>
                  <a:lnTo>
                    <a:pt x="55" y="131"/>
                  </a:lnTo>
                  <a:lnTo>
                    <a:pt x="55" y="126"/>
                  </a:lnTo>
                  <a:lnTo>
                    <a:pt x="55" y="126"/>
                  </a:lnTo>
                  <a:lnTo>
                    <a:pt x="57" y="126"/>
                  </a:lnTo>
                  <a:lnTo>
                    <a:pt x="60" y="119"/>
                  </a:lnTo>
                  <a:lnTo>
                    <a:pt x="64" y="117"/>
                  </a:lnTo>
                  <a:lnTo>
                    <a:pt x="67" y="117"/>
                  </a:lnTo>
                  <a:lnTo>
                    <a:pt x="67" y="119"/>
                  </a:lnTo>
                  <a:lnTo>
                    <a:pt x="64" y="124"/>
                  </a:lnTo>
                  <a:lnTo>
                    <a:pt x="62" y="124"/>
                  </a:lnTo>
                  <a:lnTo>
                    <a:pt x="64" y="126"/>
                  </a:lnTo>
                  <a:lnTo>
                    <a:pt x="62" y="129"/>
                  </a:lnTo>
                  <a:lnTo>
                    <a:pt x="64" y="131"/>
                  </a:lnTo>
                  <a:lnTo>
                    <a:pt x="67" y="134"/>
                  </a:lnTo>
                  <a:lnTo>
                    <a:pt x="69" y="136"/>
                  </a:lnTo>
                  <a:lnTo>
                    <a:pt x="72" y="136"/>
                  </a:lnTo>
                  <a:lnTo>
                    <a:pt x="76" y="134"/>
                  </a:lnTo>
                  <a:lnTo>
                    <a:pt x="79" y="129"/>
                  </a:lnTo>
                  <a:lnTo>
                    <a:pt x="81" y="126"/>
                  </a:lnTo>
                  <a:lnTo>
                    <a:pt x="86" y="124"/>
                  </a:lnTo>
                  <a:lnTo>
                    <a:pt x="88" y="122"/>
                  </a:lnTo>
                  <a:lnTo>
                    <a:pt x="86" y="119"/>
                  </a:lnTo>
                  <a:lnTo>
                    <a:pt x="83" y="117"/>
                  </a:lnTo>
                  <a:lnTo>
                    <a:pt x="86" y="115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8" y="115"/>
                  </a:lnTo>
                  <a:lnTo>
                    <a:pt x="93" y="117"/>
                  </a:lnTo>
                  <a:lnTo>
                    <a:pt x="93" y="119"/>
                  </a:lnTo>
                  <a:lnTo>
                    <a:pt x="95" y="119"/>
                  </a:lnTo>
                  <a:lnTo>
                    <a:pt x="102" y="119"/>
                  </a:lnTo>
                  <a:lnTo>
                    <a:pt x="105" y="119"/>
                  </a:lnTo>
                  <a:lnTo>
                    <a:pt x="110" y="117"/>
                  </a:lnTo>
                  <a:lnTo>
                    <a:pt x="112" y="115"/>
                  </a:lnTo>
                  <a:lnTo>
                    <a:pt x="112" y="112"/>
                  </a:lnTo>
                  <a:lnTo>
                    <a:pt x="112" y="110"/>
                  </a:lnTo>
                  <a:lnTo>
                    <a:pt x="117" y="112"/>
                  </a:lnTo>
                  <a:lnTo>
                    <a:pt x="117" y="117"/>
                  </a:lnTo>
                  <a:lnTo>
                    <a:pt x="119" y="119"/>
                  </a:lnTo>
                  <a:lnTo>
                    <a:pt x="121" y="115"/>
                  </a:lnTo>
                  <a:lnTo>
                    <a:pt x="124" y="110"/>
                  </a:lnTo>
                  <a:lnTo>
                    <a:pt x="126" y="107"/>
                  </a:lnTo>
                  <a:lnTo>
                    <a:pt x="129" y="110"/>
                  </a:lnTo>
                  <a:lnTo>
                    <a:pt x="131" y="110"/>
                  </a:lnTo>
                  <a:lnTo>
                    <a:pt x="131" y="105"/>
                  </a:lnTo>
                  <a:lnTo>
                    <a:pt x="133" y="103"/>
                  </a:lnTo>
                  <a:lnTo>
                    <a:pt x="136" y="105"/>
                  </a:lnTo>
                  <a:lnTo>
                    <a:pt x="133" y="107"/>
                  </a:lnTo>
                  <a:lnTo>
                    <a:pt x="133" y="112"/>
                  </a:lnTo>
                  <a:lnTo>
                    <a:pt x="138" y="112"/>
                  </a:lnTo>
                  <a:lnTo>
                    <a:pt x="140" y="107"/>
                  </a:lnTo>
                  <a:lnTo>
                    <a:pt x="140" y="103"/>
                  </a:lnTo>
                  <a:lnTo>
                    <a:pt x="143" y="100"/>
                  </a:lnTo>
                  <a:lnTo>
                    <a:pt x="148" y="10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Freeform 581">
              <a:extLst>
                <a:ext uri="{FF2B5EF4-FFF2-40B4-BE49-F238E27FC236}">
                  <a16:creationId xmlns:a16="http://schemas.microsoft.com/office/drawing/2014/main" id="{F4B675EB-F75F-85D0-6C88-58672F97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" y="2016"/>
              <a:ext cx="36" cy="45"/>
            </a:xfrm>
            <a:custGeom>
              <a:avLst/>
              <a:gdLst>
                <a:gd name="T0" fmla="*/ 11 w 15"/>
                <a:gd name="T1" fmla="*/ 17 h 19"/>
                <a:gd name="T2" fmla="*/ 11 w 15"/>
                <a:gd name="T3" fmla="*/ 15 h 19"/>
                <a:gd name="T4" fmla="*/ 12 w 15"/>
                <a:gd name="T5" fmla="*/ 12 h 19"/>
                <a:gd name="T6" fmla="*/ 12 w 15"/>
                <a:gd name="T7" fmla="*/ 10 h 19"/>
                <a:gd name="T8" fmla="*/ 13 w 15"/>
                <a:gd name="T9" fmla="*/ 8 h 19"/>
                <a:gd name="T10" fmla="*/ 15 w 15"/>
                <a:gd name="T11" fmla="*/ 7 h 19"/>
                <a:gd name="T12" fmla="*/ 15 w 15"/>
                <a:gd name="T13" fmla="*/ 5 h 19"/>
                <a:gd name="T14" fmla="*/ 14 w 15"/>
                <a:gd name="T15" fmla="*/ 4 h 19"/>
                <a:gd name="T16" fmla="*/ 11 w 15"/>
                <a:gd name="T17" fmla="*/ 4 h 19"/>
                <a:gd name="T18" fmla="*/ 13 w 15"/>
                <a:gd name="T19" fmla="*/ 3 h 19"/>
                <a:gd name="T20" fmla="*/ 12 w 15"/>
                <a:gd name="T21" fmla="*/ 2 h 19"/>
                <a:gd name="T22" fmla="*/ 10 w 15"/>
                <a:gd name="T23" fmla="*/ 2 h 19"/>
                <a:gd name="T24" fmla="*/ 8 w 15"/>
                <a:gd name="T25" fmla="*/ 1 h 19"/>
                <a:gd name="T26" fmla="*/ 8 w 15"/>
                <a:gd name="T27" fmla="*/ 0 h 19"/>
                <a:gd name="T28" fmla="*/ 5 w 15"/>
                <a:gd name="T29" fmla="*/ 0 h 19"/>
                <a:gd name="T30" fmla="*/ 5 w 15"/>
                <a:gd name="T31" fmla="*/ 1 h 19"/>
                <a:gd name="T32" fmla="*/ 3 w 15"/>
                <a:gd name="T33" fmla="*/ 2 h 19"/>
                <a:gd name="T34" fmla="*/ 2 w 15"/>
                <a:gd name="T35" fmla="*/ 2 h 19"/>
                <a:gd name="T36" fmla="*/ 1 w 15"/>
                <a:gd name="T37" fmla="*/ 2 h 19"/>
                <a:gd name="T38" fmla="*/ 1 w 15"/>
                <a:gd name="T39" fmla="*/ 3 h 19"/>
                <a:gd name="T40" fmla="*/ 0 w 15"/>
                <a:gd name="T41" fmla="*/ 4 h 19"/>
                <a:gd name="T42" fmla="*/ 2 w 15"/>
                <a:gd name="T43" fmla="*/ 6 h 19"/>
                <a:gd name="T44" fmla="*/ 1 w 15"/>
                <a:gd name="T45" fmla="*/ 6 h 19"/>
                <a:gd name="T46" fmla="*/ 1 w 15"/>
                <a:gd name="T47" fmla="*/ 8 h 19"/>
                <a:gd name="T48" fmla="*/ 3 w 15"/>
                <a:gd name="T49" fmla="*/ 8 h 19"/>
                <a:gd name="T50" fmla="*/ 4 w 15"/>
                <a:gd name="T51" fmla="*/ 6 h 19"/>
                <a:gd name="T52" fmla="*/ 3 w 15"/>
                <a:gd name="T53" fmla="*/ 5 h 19"/>
                <a:gd name="T54" fmla="*/ 5 w 15"/>
                <a:gd name="T55" fmla="*/ 5 h 19"/>
                <a:gd name="T56" fmla="*/ 6 w 15"/>
                <a:gd name="T57" fmla="*/ 7 h 19"/>
                <a:gd name="T58" fmla="*/ 5 w 15"/>
                <a:gd name="T59" fmla="*/ 8 h 19"/>
                <a:gd name="T60" fmla="*/ 4 w 15"/>
                <a:gd name="T61" fmla="*/ 9 h 19"/>
                <a:gd name="T62" fmla="*/ 3 w 15"/>
                <a:gd name="T63" fmla="*/ 9 h 19"/>
                <a:gd name="T64" fmla="*/ 2 w 15"/>
                <a:gd name="T65" fmla="*/ 11 h 19"/>
                <a:gd name="T66" fmla="*/ 4 w 15"/>
                <a:gd name="T67" fmla="*/ 10 h 19"/>
                <a:gd name="T68" fmla="*/ 6 w 15"/>
                <a:gd name="T69" fmla="*/ 8 h 19"/>
                <a:gd name="T70" fmla="*/ 5 w 15"/>
                <a:gd name="T71" fmla="*/ 10 h 19"/>
                <a:gd name="T72" fmla="*/ 4 w 15"/>
                <a:gd name="T73" fmla="*/ 12 h 19"/>
                <a:gd name="T74" fmla="*/ 4 w 15"/>
                <a:gd name="T75" fmla="*/ 14 h 19"/>
                <a:gd name="T76" fmla="*/ 5 w 15"/>
                <a:gd name="T77" fmla="*/ 16 h 19"/>
                <a:gd name="T78" fmla="*/ 3 w 15"/>
                <a:gd name="T79" fmla="*/ 17 h 19"/>
                <a:gd name="T80" fmla="*/ 6 w 15"/>
                <a:gd name="T81" fmla="*/ 18 h 19"/>
                <a:gd name="T82" fmla="*/ 6 w 15"/>
                <a:gd name="T83" fmla="*/ 16 h 19"/>
                <a:gd name="T84" fmla="*/ 7 w 15"/>
                <a:gd name="T85" fmla="*/ 15 h 19"/>
                <a:gd name="T86" fmla="*/ 7 w 15"/>
                <a:gd name="T87" fmla="*/ 17 h 19"/>
                <a:gd name="T88" fmla="*/ 7 w 15"/>
                <a:gd name="T89" fmla="*/ 19 h 19"/>
                <a:gd name="T90" fmla="*/ 8 w 15"/>
                <a:gd name="T91" fmla="*/ 18 h 19"/>
                <a:gd name="T92" fmla="*/ 8 w 15"/>
                <a:gd name="T93" fmla="*/ 16 h 19"/>
                <a:gd name="T94" fmla="*/ 11 w 15"/>
                <a:gd name="T9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19">
                  <a:moveTo>
                    <a:pt x="11" y="17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582">
              <a:extLst>
                <a:ext uri="{FF2B5EF4-FFF2-40B4-BE49-F238E27FC236}">
                  <a16:creationId xmlns:a16="http://schemas.microsoft.com/office/drawing/2014/main" id="{1C03A034-5210-4F09-0B3C-3B8533F05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5" y="1940"/>
              <a:ext cx="4" cy="10"/>
            </a:xfrm>
            <a:custGeom>
              <a:avLst/>
              <a:gdLst>
                <a:gd name="T0" fmla="*/ 2 w 4"/>
                <a:gd name="T1" fmla="*/ 10 h 10"/>
                <a:gd name="T2" fmla="*/ 0 w 4"/>
                <a:gd name="T3" fmla="*/ 2 h 10"/>
                <a:gd name="T4" fmla="*/ 2 w 4"/>
                <a:gd name="T5" fmla="*/ 0 h 10"/>
                <a:gd name="T6" fmla="*/ 2 w 4"/>
                <a:gd name="T7" fmla="*/ 5 h 10"/>
                <a:gd name="T8" fmla="*/ 4 w 4"/>
                <a:gd name="T9" fmla="*/ 10 h 10"/>
                <a:gd name="T10" fmla="*/ 2 w 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5"/>
                  </a:lnTo>
                  <a:lnTo>
                    <a:pt x="4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Freeform 583">
              <a:extLst>
                <a:ext uri="{FF2B5EF4-FFF2-40B4-BE49-F238E27FC236}">
                  <a16:creationId xmlns:a16="http://schemas.microsoft.com/office/drawing/2014/main" id="{4CEFA726-E857-4962-847A-A2F015D7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4" y="1935"/>
              <a:ext cx="52" cy="72"/>
            </a:xfrm>
            <a:custGeom>
              <a:avLst/>
              <a:gdLst>
                <a:gd name="T0" fmla="*/ 17 w 52"/>
                <a:gd name="T1" fmla="*/ 5 h 72"/>
                <a:gd name="T2" fmla="*/ 33 w 52"/>
                <a:gd name="T3" fmla="*/ 0 h 72"/>
                <a:gd name="T4" fmla="*/ 41 w 52"/>
                <a:gd name="T5" fmla="*/ 12 h 72"/>
                <a:gd name="T6" fmla="*/ 45 w 52"/>
                <a:gd name="T7" fmla="*/ 19 h 72"/>
                <a:gd name="T8" fmla="*/ 48 w 52"/>
                <a:gd name="T9" fmla="*/ 29 h 72"/>
                <a:gd name="T10" fmla="*/ 50 w 52"/>
                <a:gd name="T11" fmla="*/ 41 h 72"/>
                <a:gd name="T12" fmla="*/ 52 w 52"/>
                <a:gd name="T13" fmla="*/ 45 h 72"/>
                <a:gd name="T14" fmla="*/ 48 w 52"/>
                <a:gd name="T15" fmla="*/ 55 h 72"/>
                <a:gd name="T16" fmla="*/ 45 w 52"/>
                <a:gd name="T17" fmla="*/ 60 h 72"/>
                <a:gd name="T18" fmla="*/ 36 w 52"/>
                <a:gd name="T19" fmla="*/ 60 h 72"/>
                <a:gd name="T20" fmla="*/ 41 w 52"/>
                <a:gd name="T21" fmla="*/ 62 h 72"/>
                <a:gd name="T22" fmla="*/ 31 w 52"/>
                <a:gd name="T23" fmla="*/ 65 h 72"/>
                <a:gd name="T24" fmla="*/ 29 w 52"/>
                <a:gd name="T25" fmla="*/ 62 h 72"/>
                <a:gd name="T26" fmla="*/ 29 w 52"/>
                <a:gd name="T27" fmla="*/ 65 h 72"/>
                <a:gd name="T28" fmla="*/ 26 w 52"/>
                <a:gd name="T29" fmla="*/ 62 h 72"/>
                <a:gd name="T30" fmla="*/ 24 w 52"/>
                <a:gd name="T31" fmla="*/ 67 h 72"/>
                <a:gd name="T32" fmla="*/ 19 w 52"/>
                <a:gd name="T33" fmla="*/ 69 h 72"/>
                <a:gd name="T34" fmla="*/ 17 w 52"/>
                <a:gd name="T35" fmla="*/ 69 h 72"/>
                <a:gd name="T36" fmla="*/ 12 w 52"/>
                <a:gd name="T37" fmla="*/ 69 h 72"/>
                <a:gd name="T38" fmla="*/ 7 w 52"/>
                <a:gd name="T39" fmla="*/ 72 h 72"/>
                <a:gd name="T40" fmla="*/ 5 w 52"/>
                <a:gd name="T41" fmla="*/ 69 h 72"/>
                <a:gd name="T42" fmla="*/ 7 w 52"/>
                <a:gd name="T43" fmla="*/ 65 h 72"/>
                <a:gd name="T44" fmla="*/ 3 w 52"/>
                <a:gd name="T45" fmla="*/ 62 h 72"/>
                <a:gd name="T46" fmla="*/ 7 w 52"/>
                <a:gd name="T47" fmla="*/ 55 h 72"/>
                <a:gd name="T48" fmla="*/ 10 w 52"/>
                <a:gd name="T49" fmla="*/ 50 h 72"/>
                <a:gd name="T50" fmla="*/ 12 w 52"/>
                <a:gd name="T51" fmla="*/ 43 h 72"/>
                <a:gd name="T52" fmla="*/ 7 w 52"/>
                <a:gd name="T53" fmla="*/ 38 h 72"/>
                <a:gd name="T54" fmla="*/ 0 w 52"/>
                <a:gd name="T55" fmla="*/ 31 h 72"/>
                <a:gd name="T56" fmla="*/ 7 w 52"/>
                <a:gd name="T57" fmla="*/ 29 h 72"/>
                <a:gd name="T58" fmla="*/ 12 w 52"/>
                <a:gd name="T59" fmla="*/ 31 h 72"/>
                <a:gd name="T60" fmla="*/ 12 w 52"/>
                <a:gd name="T61" fmla="*/ 26 h 72"/>
                <a:gd name="T62" fmla="*/ 10 w 52"/>
                <a:gd name="T63" fmla="*/ 22 h 72"/>
                <a:gd name="T64" fmla="*/ 7 w 52"/>
                <a:gd name="T65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72">
                  <a:moveTo>
                    <a:pt x="7" y="15"/>
                  </a:moveTo>
                  <a:lnTo>
                    <a:pt x="17" y="5"/>
                  </a:lnTo>
                  <a:lnTo>
                    <a:pt x="29" y="5"/>
                  </a:lnTo>
                  <a:lnTo>
                    <a:pt x="33" y="0"/>
                  </a:lnTo>
                  <a:lnTo>
                    <a:pt x="36" y="5"/>
                  </a:lnTo>
                  <a:lnTo>
                    <a:pt x="41" y="12"/>
                  </a:lnTo>
                  <a:lnTo>
                    <a:pt x="43" y="17"/>
                  </a:lnTo>
                  <a:lnTo>
                    <a:pt x="45" y="19"/>
                  </a:lnTo>
                  <a:lnTo>
                    <a:pt x="48" y="24"/>
                  </a:lnTo>
                  <a:lnTo>
                    <a:pt x="48" y="29"/>
                  </a:lnTo>
                  <a:lnTo>
                    <a:pt x="50" y="36"/>
                  </a:lnTo>
                  <a:lnTo>
                    <a:pt x="50" y="41"/>
                  </a:lnTo>
                  <a:lnTo>
                    <a:pt x="48" y="43"/>
                  </a:lnTo>
                  <a:lnTo>
                    <a:pt x="52" y="45"/>
                  </a:lnTo>
                  <a:lnTo>
                    <a:pt x="50" y="50"/>
                  </a:lnTo>
                  <a:lnTo>
                    <a:pt x="48" y="55"/>
                  </a:lnTo>
                  <a:lnTo>
                    <a:pt x="48" y="57"/>
                  </a:lnTo>
                  <a:lnTo>
                    <a:pt x="45" y="60"/>
                  </a:lnTo>
                  <a:lnTo>
                    <a:pt x="41" y="60"/>
                  </a:lnTo>
                  <a:lnTo>
                    <a:pt x="36" y="60"/>
                  </a:lnTo>
                  <a:lnTo>
                    <a:pt x="33" y="62"/>
                  </a:lnTo>
                  <a:lnTo>
                    <a:pt x="41" y="62"/>
                  </a:lnTo>
                  <a:lnTo>
                    <a:pt x="38" y="65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5"/>
                  </a:lnTo>
                  <a:lnTo>
                    <a:pt x="26" y="67"/>
                  </a:lnTo>
                  <a:lnTo>
                    <a:pt x="26" y="62"/>
                  </a:lnTo>
                  <a:lnTo>
                    <a:pt x="24" y="62"/>
                  </a:lnTo>
                  <a:lnTo>
                    <a:pt x="24" y="67"/>
                  </a:lnTo>
                  <a:lnTo>
                    <a:pt x="22" y="67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4" y="69"/>
                  </a:lnTo>
                  <a:lnTo>
                    <a:pt x="12" y="69"/>
                  </a:lnTo>
                  <a:lnTo>
                    <a:pt x="10" y="69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5" y="69"/>
                  </a:lnTo>
                  <a:lnTo>
                    <a:pt x="5" y="67"/>
                  </a:lnTo>
                  <a:lnTo>
                    <a:pt x="7" y="65"/>
                  </a:lnTo>
                  <a:lnTo>
                    <a:pt x="5" y="62"/>
                  </a:lnTo>
                  <a:lnTo>
                    <a:pt x="3" y="62"/>
                  </a:lnTo>
                  <a:lnTo>
                    <a:pt x="7" y="60"/>
                  </a:lnTo>
                  <a:lnTo>
                    <a:pt x="7" y="55"/>
                  </a:lnTo>
                  <a:lnTo>
                    <a:pt x="10" y="53"/>
                  </a:lnTo>
                  <a:lnTo>
                    <a:pt x="10" y="50"/>
                  </a:lnTo>
                  <a:lnTo>
                    <a:pt x="10" y="45"/>
                  </a:lnTo>
                  <a:lnTo>
                    <a:pt x="12" y="43"/>
                  </a:lnTo>
                  <a:lnTo>
                    <a:pt x="7" y="41"/>
                  </a:lnTo>
                  <a:lnTo>
                    <a:pt x="7" y="38"/>
                  </a:lnTo>
                  <a:lnTo>
                    <a:pt x="7" y="34"/>
                  </a:lnTo>
                  <a:lnTo>
                    <a:pt x="0" y="31"/>
                  </a:lnTo>
                  <a:lnTo>
                    <a:pt x="3" y="29"/>
                  </a:lnTo>
                  <a:lnTo>
                    <a:pt x="7" y="29"/>
                  </a:lnTo>
                  <a:lnTo>
                    <a:pt x="10" y="29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7" y="17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584">
              <a:extLst>
                <a:ext uri="{FF2B5EF4-FFF2-40B4-BE49-F238E27FC236}">
                  <a16:creationId xmlns:a16="http://schemas.microsoft.com/office/drawing/2014/main" id="{961192D5-3741-2974-577C-F4C19142F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" y="2187"/>
              <a:ext cx="109" cy="224"/>
            </a:xfrm>
            <a:custGeom>
              <a:avLst/>
              <a:gdLst>
                <a:gd name="T0" fmla="*/ 35 w 46"/>
                <a:gd name="T1" fmla="*/ 62 h 94"/>
                <a:gd name="T2" fmla="*/ 34 w 46"/>
                <a:gd name="T3" fmla="*/ 70 h 94"/>
                <a:gd name="T4" fmla="*/ 27 w 46"/>
                <a:gd name="T5" fmla="*/ 74 h 94"/>
                <a:gd name="T6" fmla="*/ 24 w 46"/>
                <a:gd name="T7" fmla="*/ 77 h 94"/>
                <a:gd name="T8" fmla="*/ 22 w 46"/>
                <a:gd name="T9" fmla="*/ 80 h 94"/>
                <a:gd name="T10" fmla="*/ 18 w 46"/>
                <a:gd name="T11" fmla="*/ 82 h 94"/>
                <a:gd name="T12" fmla="*/ 16 w 46"/>
                <a:gd name="T13" fmla="*/ 84 h 94"/>
                <a:gd name="T14" fmla="*/ 19 w 46"/>
                <a:gd name="T15" fmla="*/ 86 h 94"/>
                <a:gd name="T16" fmla="*/ 17 w 46"/>
                <a:gd name="T17" fmla="*/ 89 h 94"/>
                <a:gd name="T18" fmla="*/ 18 w 46"/>
                <a:gd name="T19" fmla="*/ 93 h 94"/>
                <a:gd name="T20" fmla="*/ 19 w 46"/>
                <a:gd name="T21" fmla="*/ 94 h 94"/>
                <a:gd name="T22" fmla="*/ 23 w 46"/>
                <a:gd name="T23" fmla="*/ 91 h 94"/>
                <a:gd name="T24" fmla="*/ 26 w 46"/>
                <a:gd name="T25" fmla="*/ 88 h 94"/>
                <a:gd name="T26" fmla="*/ 27 w 46"/>
                <a:gd name="T27" fmla="*/ 88 h 94"/>
                <a:gd name="T28" fmla="*/ 27 w 46"/>
                <a:gd name="T29" fmla="*/ 86 h 94"/>
                <a:gd name="T30" fmla="*/ 29 w 46"/>
                <a:gd name="T31" fmla="*/ 86 h 94"/>
                <a:gd name="T32" fmla="*/ 29 w 46"/>
                <a:gd name="T33" fmla="*/ 83 h 94"/>
                <a:gd name="T34" fmla="*/ 32 w 46"/>
                <a:gd name="T35" fmla="*/ 83 h 94"/>
                <a:gd name="T36" fmla="*/ 37 w 46"/>
                <a:gd name="T37" fmla="*/ 81 h 94"/>
                <a:gd name="T38" fmla="*/ 43 w 46"/>
                <a:gd name="T39" fmla="*/ 77 h 94"/>
                <a:gd name="T40" fmla="*/ 45 w 46"/>
                <a:gd name="T41" fmla="*/ 72 h 94"/>
                <a:gd name="T42" fmla="*/ 46 w 46"/>
                <a:gd name="T43" fmla="*/ 68 h 94"/>
                <a:gd name="T44" fmla="*/ 45 w 46"/>
                <a:gd name="T45" fmla="*/ 59 h 94"/>
                <a:gd name="T46" fmla="*/ 43 w 46"/>
                <a:gd name="T47" fmla="*/ 53 h 94"/>
                <a:gd name="T48" fmla="*/ 39 w 46"/>
                <a:gd name="T49" fmla="*/ 48 h 94"/>
                <a:gd name="T50" fmla="*/ 35 w 46"/>
                <a:gd name="T51" fmla="*/ 44 h 94"/>
                <a:gd name="T52" fmla="*/ 30 w 46"/>
                <a:gd name="T53" fmla="*/ 39 h 94"/>
                <a:gd name="T54" fmla="*/ 27 w 46"/>
                <a:gd name="T55" fmla="*/ 35 h 94"/>
                <a:gd name="T56" fmla="*/ 23 w 46"/>
                <a:gd name="T57" fmla="*/ 29 h 94"/>
                <a:gd name="T58" fmla="*/ 25 w 46"/>
                <a:gd name="T59" fmla="*/ 22 h 94"/>
                <a:gd name="T60" fmla="*/ 29 w 46"/>
                <a:gd name="T61" fmla="*/ 15 h 94"/>
                <a:gd name="T62" fmla="*/ 36 w 46"/>
                <a:gd name="T63" fmla="*/ 12 h 94"/>
                <a:gd name="T64" fmla="*/ 31 w 46"/>
                <a:gd name="T65" fmla="*/ 9 h 94"/>
                <a:gd name="T66" fmla="*/ 28 w 46"/>
                <a:gd name="T67" fmla="*/ 5 h 94"/>
                <a:gd name="T68" fmla="*/ 27 w 46"/>
                <a:gd name="T69" fmla="*/ 3 h 94"/>
                <a:gd name="T70" fmla="*/ 21 w 46"/>
                <a:gd name="T71" fmla="*/ 0 h 94"/>
                <a:gd name="T72" fmla="*/ 17 w 46"/>
                <a:gd name="T73" fmla="*/ 3 h 94"/>
                <a:gd name="T74" fmla="*/ 13 w 46"/>
                <a:gd name="T75" fmla="*/ 4 h 94"/>
                <a:gd name="T76" fmla="*/ 10 w 46"/>
                <a:gd name="T77" fmla="*/ 4 h 94"/>
                <a:gd name="T78" fmla="*/ 6 w 46"/>
                <a:gd name="T79" fmla="*/ 5 h 94"/>
                <a:gd name="T80" fmla="*/ 2 w 46"/>
                <a:gd name="T81" fmla="*/ 4 h 94"/>
                <a:gd name="T82" fmla="*/ 2 w 46"/>
                <a:gd name="T83" fmla="*/ 8 h 94"/>
                <a:gd name="T84" fmla="*/ 5 w 46"/>
                <a:gd name="T85" fmla="*/ 10 h 94"/>
                <a:gd name="T86" fmla="*/ 6 w 46"/>
                <a:gd name="T87" fmla="*/ 14 h 94"/>
                <a:gd name="T88" fmla="*/ 10 w 46"/>
                <a:gd name="T89" fmla="*/ 17 h 94"/>
                <a:gd name="T90" fmla="*/ 13 w 46"/>
                <a:gd name="T91" fmla="*/ 15 h 94"/>
                <a:gd name="T92" fmla="*/ 16 w 46"/>
                <a:gd name="T93" fmla="*/ 20 h 94"/>
                <a:gd name="T94" fmla="*/ 17 w 46"/>
                <a:gd name="T95" fmla="*/ 23 h 94"/>
                <a:gd name="T96" fmla="*/ 12 w 46"/>
                <a:gd name="T97" fmla="*/ 24 h 94"/>
                <a:gd name="T98" fmla="*/ 17 w 46"/>
                <a:gd name="T99" fmla="*/ 29 h 94"/>
                <a:gd name="T100" fmla="*/ 20 w 46"/>
                <a:gd name="T101" fmla="*/ 33 h 94"/>
                <a:gd name="T102" fmla="*/ 24 w 46"/>
                <a:gd name="T103" fmla="*/ 38 h 94"/>
                <a:gd name="T104" fmla="*/ 29 w 46"/>
                <a:gd name="T105" fmla="*/ 44 h 94"/>
                <a:gd name="T106" fmla="*/ 33 w 46"/>
                <a:gd name="T107" fmla="*/ 50 h 94"/>
                <a:gd name="T108" fmla="*/ 34 w 46"/>
                <a:gd name="T109" fmla="*/ 5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94">
                  <a:moveTo>
                    <a:pt x="33" y="57"/>
                  </a:moveTo>
                  <a:cubicBezTo>
                    <a:pt x="34" y="59"/>
                    <a:pt x="34" y="59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0"/>
                    <a:pt x="34" y="60"/>
                    <a:pt x="34" y="61"/>
                  </a:cubicBezTo>
                  <a:cubicBezTo>
                    <a:pt x="34" y="61"/>
                    <a:pt x="35" y="62"/>
                    <a:pt x="35" y="62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3"/>
                    <a:pt x="29" y="73"/>
                    <a:pt x="29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5" y="75"/>
                    <a:pt x="24" y="75"/>
                    <a:pt x="24" y="75"/>
                  </a:cubicBezTo>
                  <a:cubicBezTo>
                    <a:pt x="23" y="75"/>
                    <a:pt x="24" y="76"/>
                    <a:pt x="24" y="76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9"/>
                    <a:pt x="25" y="79"/>
                  </a:cubicBezTo>
                  <a:cubicBezTo>
                    <a:pt x="25" y="79"/>
                    <a:pt x="24" y="80"/>
                    <a:pt x="24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1"/>
                    <a:pt x="17" y="91"/>
                    <a:pt x="17" y="91"/>
                  </a:cubicBezTo>
                  <a:cubicBezTo>
                    <a:pt x="17" y="91"/>
                    <a:pt x="17" y="91"/>
                    <a:pt x="17" y="91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0" y="93"/>
                    <a:pt x="21" y="92"/>
                    <a:pt x="21" y="92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7" y="86"/>
                    <a:pt x="27" y="86"/>
                    <a:pt x="27" y="86"/>
                  </a:cubicBezTo>
                  <a:cubicBezTo>
                    <a:pt x="27" y="86"/>
                    <a:pt x="27" y="86"/>
                    <a:pt x="27" y="86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0"/>
                    <a:pt x="45" y="70"/>
                  </a:cubicBezTo>
                  <a:cubicBezTo>
                    <a:pt x="45" y="70"/>
                    <a:pt x="45" y="69"/>
                    <a:pt x="45" y="69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4" y="56"/>
                    <a:pt x="44" y="55"/>
                    <a:pt x="44" y="55"/>
                  </a:cubicBezTo>
                  <a:cubicBezTo>
                    <a:pt x="44" y="55"/>
                    <a:pt x="43" y="54"/>
                    <a:pt x="43" y="5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3" y="42"/>
                    <a:pt x="33" y="42"/>
                    <a:pt x="32" y="41"/>
                  </a:cubicBezTo>
                  <a:cubicBezTo>
                    <a:pt x="32" y="41"/>
                    <a:pt x="31" y="40"/>
                    <a:pt x="31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8" y="37"/>
                  </a:cubicBezTo>
                  <a:cubicBezTo>
                    <a:pt x="28" y="37"/>
                    <a:pt x="28" y="36"/>
                    <a:pt x="28" y="36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7" y="35"/>
                  </a:cubicBezTo>
                  <a:cubicBezTo>
                    <a:pt x="27" y="34"/>
                    <a:pt x="26" y="33"/>
                    <a:pt x="26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4" y="31"/>
                    <a:pt x="24" y="31"/>
                  </a:cubicBezTo>
                  <a:cubicBezTo>
                    <a:pt x="24" y="30"/>
                    <a:pt x="23" y="30"/>
                    <a:pt x="23" y="30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3" y="28"/>
                    <a:pt x="23" y="28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5" y="2"/>
                    <a:pt x="25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5" y="14"/>
                    <a:pt x="6" y="14"/>
                  </a:cubicBezTo>
                  <a:cubicBezTo>
                    <a:pt x="6" y="14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5"/>
                  </a:cubicBezTo>
                  <a:cubicBezTo>
                    <a:pt x="34" y="56"/>
                    <a:pt x="34" y="57"/>
                    <a:pt x="34" y="57"/>
                  </a:cubicBezTo>
                  <a:lnTo>
                    <a:pt x="33" y="5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Freeform 585">
              <a:extLst>
                <a:ext uri="{FF2B5EF4-FFF2-40B4-BE49-F238E27FC236}">
                  <a16:creationId xmlns:a16="http://schemas.microsoft.com/office/drawing/2014/main" id="{C0CC7248-6416-63D3-77AF-5CBF54FD7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" y="1629"/>
              <a:ext cx="7" cy="2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0 w 3"/>
                <a:gd name="T5" fmla="*/ 1 h 1"/>
                <a:gd name="T6" fmla="*/ 0 w 3"/>
                <a:gd name="T7" fmla="*/ 1 h 1"/>
                <a:gd name="T8" fmla="*/ 0 w 3"/>
                <a:gd name="T9" fmla="*/ 1 h 1"/>
                <a:gd name="T10" fmla="*/ 0 w 3"/>
                <a:gd name="T11" fmla="*/ 0 h 1"/>
                <a:gd name="T12" fmla="*/ 0 w 3"/>
                <a:gd name="T13" fmla="*/ 0 h 1"/>
                <a:gd name="T14" fmla="*/ 1 w 3"/>
                <a:gd name="T15" fmla="*/ 0 h 1"/>
                <a:gd name="T16" fmla="*/ 1 w 3"/>
                <a:gd name="T17" fmla="*/ 0 h 1"/>
                <a:gd name="T18" fmla="*/ 1 w 3"/>
                <a:gd name="T19" fmla="*/ 0 h 1"/>
                <a:gd name="T20" fmla="*/ 1 w 3"/>
                <a:gd name="T21" fmla="*/ 0 h 1"/>
                <a:gd name="T22" fmla="*/ 1 w 3"/>
                <a:gd name="T23" fmla="*/ 0 h 1"/>
                <a:gd name="T24" fmla="*/ 1 w 3"/>
                <a:gd name="T25" fmla="*/ 0 h 1"/>
                <a:gd name="T26" fmla="*/ 1 w 3"/>
                <a:gd name="T27" fmla="*/ 0 h 1"/>
                <a:gd name="T28" fmla="*/ 1 w 3"/>
                <a:gd name="T29" fmla="*/ 0 h 1"/>
                <a:gd name="T30" fmla="*/ 1 w 3"/>
                <a:gd name="T31" fmla="*/ 0 h 1"/>
                <a:gd name="T32" fmla="*/ 2 w 3"/>
                <a:gd name="T33" fmla="*/ 0 h 1"/>
                <a:gd name="T34" fmla="*/ 2 w 3"/>
                <a:gd name="T35" fmla="*/ 0 h 1"/>
                <a:gd name="T36" fmla="*/ 2 w 3"/>
                <a:gd name="T37" fmla="*/ 0 h 1"/>
                <a:gd name="T38" fmla="*/ 2 w 3"/>
                <a:gd name="T39" fmla="*/ 0 h 1"/>
                <a:gd name="T40" fmla="*/ 3 w 3"/>
                <a:gd name="T41" fmla="*/ 0 h 1"/>
                <a:gd name="T42" fmla="*/ 3 w 3"/>
                <a:gd name="T43" fmla="*/ 0 h 1"/>
                <a:gd name="T44" fmla="*/ 3 w 3"/>
                <a:gd name="T45" fmla="*/ 1 h 1"/>
                <a:gd name="T46" fmla="*/ 3 w 3"/>
                <a:gd name="T47" fmla="*/ 1 h 1"/>
                <a:gd name="T48" fmla="*/ 2 w 3"/>
                <a:gd name="T49" fmla="*/ 1 h 1"/>
                <a:gd name="T50" fmla="*/ 2 w 3"/>
                <a:gd name="T51" fmla="*/ 1 h 1"/>
                <a:gd name="T52" fmla="*/ 2 w 3"/>
                <a:gd name="T53" fmla="*/ 1 h 1"/>
                <a:gd name="T54" fmla="*/ 2 w 3"/>
                <a:gd name="T55" fmla="*/ 1 h 1"/>
                <a:gd name="T56" fmla="*/ 2 w 3"/>
                <a:gd name="T57" fmla="*/ 1 h 1"/>
                <a:gd name="T58" fmla="*/ 1 w 3"/>
                <a:gd name="T59" fmla="*/ 1 h 1"/>
                <a:gd name="T60" fmla="*/ 1 w 3"/>
                <a:gd name="T61" fmla="*/ 1 h 1"/>
                <a:gd name="T62" fmla="*/ 1 w 3"/>
                <a:gd name="T63" fmla="*/ 1 h 1"/>
                <a:gd name="T64" fmla="*/ 1 w 3"/>
                <a:gd name="T65" fmla="*/ 1 h 1"/>
                <a:gd name="T66" fmla="*/ 1 w 3"/>
                <a:gd name="T67" fmla="*/ 1 h 1"/>
                <a:gd name="T68" fmla="*/ 1 w 3"/>
                <a:gd name="T69" fmla="*/ 1 h 1"/>
                <a:gd name="T70" fmla="*/ 1 w 3"/>
                <a:gd name="T71" fmla="*/ 1 h 1"/>
                <a:gd name="T72" fmla="*/ 1 w 3"/>
                <a:gd name="T73" fmla="*/ 1 h 1"/>
                <a:gd name="T74" fmla="*/ 0 w 3"/>
                <a:gd name="T75" fmla="*/ 1 h 1"/>
                <a:gd name="T76" fmla="*/ 0 w 3"/>
                <a:gd name="T77" fmla="*/ 1 h 1"/>
                <a:gd name="T78" fmla="*/ 0 w 3"/>
                <a:gd name="T7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Freeform 586">
              <a:extLst>
                <a:ext uri="{FF2B5EF4-FFF2-40B4-BE49-F238E27FC236}">
                  <a16:creationId xmlns:a16="http://schemas.microsoft.com/office/drawing/2014/main" id="{D877DC64-8208-68AD-9345-D51B6EE1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1629"/>
              <a:ext cx="5" cy="11"/>
            </a:xfrm>
            <a:custGeom>
              <a:avLst/>
              <a:gdLst>
                <a:gd name="T0" fmla="*/ 0 w 2"/>
                <a:gd name="T1" fmla="*/ 1 h 5"/>
                <a:gd name="T2" fmla="*/ 0 w 2"/>
                <a:gd name="T3" fmla="*/ 1 h 5"/>
                <a:gd name="T4" fmla="*/ 0 w 2"/>
                <a:gd name="T5" fmla="*/ 1 h 5"/>
                <a:gd name="T6" fmla="*/ 0 w 2"/>
                <a:gd name="T7" fmla="*/ 1 h 5"/>
                <a:gd name="T8" fmla="*/ 0 w 2"/>
                <a:gd name="T9" fmla="*/ 1 h 5"/>
                <a:gd name="T10" fmla="*/ 0 w 2"/>
                <a:gd name="T11" fmla="*/ 1 h 5"/>
                <a:gd name="T12" fmla="*/ 0 w 2"/>
                <a:gd name="T13" fmla="*/ 1 h 5"/>
                <a:gd name="T14" fmla="*/ 0 w 2"/>
                <a:gd name="T15" fmla="*/ 1 h 5"/>
                <a:gd name="T16" fmla="*/ 0 w 2"/>
                <a:gd name="T17" fmla="*/ 1 h 5"/>
                <a:gd name="T18" fmla="*/ 1 w 2"/>
                <a:gd name="T19" fmla="*/ 1 h 5"/>
                <a:gd name="T20" fmla="*/ 1 w 2"/>
                <a:gd name="T21" fmla="*/ 1 h 5"/>
                <a:gd name="T22" fmla="*/ 1 w 2"/>
                <a:gd name="T23" fmla="*/ 1 h 5"/>
                <a:gd name="T24" fmla="*/ 1 w 2"/>
                <a:gd name="T25" fmla="*/ 1 h 5"/>
                <a:gd name="T26" fmla="*/ 1 w 2"/>
                <a:gd name="T27" fmla="*/ 1 h 5"/>
                <a:gd name="T28" fmla="*/ 1 w 2"/>
                <a:gd name="T29" fmla="*/ 1 h 5"/>
                <a:gd name="T30" fmla="*/ 1 w 2"/>
                <a:gd name="T31" fmla="*/ 1 h 5"/>
                <a:gd name="T32" fmla="*/ 1 w 2"/>
                <a:gd name="T33" fmla="*/ 1 h 5"/>
                <a:gd name="T34" fmla="*/ 1 w 2"/>
                <a:gd name="T35" fmla="*/ 1 h 5"/>
                <a:gd name="T36" fmla="*/ 2 w 2"/>
                <a:gd name="T37" fmla="*/ 1 h 5"/>
                <a:gd name="T38" fmla="*/ 2 w 2"/>
                <a:gd name="T39" fmla="*/ 1 h 5"/>
                <a:gd name="T40" fmla="*/ 2 w 2"/>
                <a:gd name="T41" fmla="*/ 1 h 5"/>
                <a:gd name="T42" fmla="*/ 2 w 2"/>
                <a:gd name="T43" fmla="*/ 2 h 5"/>
                <a:gd name="T44" fmla="*/ 2 w 2"/>
                <a:gd name="T45" fmla="*/ 2 h 5"/>
                <a:gd name="T46" fmla="*/ 2 w 2"/>
                <a:gd name="T47" fmla="*/ 2 h 5"/>
                <a:gd name="T48" fmla="*/ 2 w 2"/>
                <a:gd name="T49" fmla="*/ 2 h 5"/>
                <a:gd name="T50" fmla="*/ 2 w 2"/>
                <a:gd name="T51" fmla="*/ 2 h 5"/>
                <a:gd name="T52" fmla="*/ 2 w 2"/>
                <a:gd name="T53" fmla="*/ 2 h 5"/>
                <a:gd name="T54" fmla="*/ 2 w 2"/>
                <a:gd name="T55" fmla="*/ 2 h 5"/>
                <a:gd name="T56" fmla="*/ 2 w 2"/>
                <a:gd name="T57" fmla="*/ 2 h 5"/>
                <a:gd name="T58" fmla="*/ 2 w 2"/>
                <a:gd name="T59" fmla="*/ 3 h 5"/>
                <a:gd name="T60" fmla="*/ 2 w 2"/>
                <a:gd name="T61" fmla="*/ 3 h 5"/>
                <a:gd name="T62" fmla="*/ 2 w 2"/>
                <a:gd name="T63" fmla="*/ 3 h 5"/>
                <a:gd name="T64" fmla="*/ 1 w 2"/>
                <a:gd name="T65" fmla="*/ 3 h 5"/>
                <a:gd name="T66" fmla="*/ 1 w 2"/>
                <a:gd name="T67" fmla="*/ 3 h 5"/>
                <a:gd name="T68" fmla="*/ 1 w 2"/>
                <a:gd name="T69" fmla="*/ 4 h 5"/>
                <a:gd name="T70" fmla="*/ 1 w 2"/>
                <a:gd name="T71" fmla="*/ 4 h 5"/>
                <a:gd name="T72" fmla="*/ 1 w 2"/>
                <a:gd name="T73" fmla="*/ 4 h 5"/>
                <a:gd name="T74" fmla="*/ 1 w 2"/>
                <a:gd name="T75" fmla="*/ 4 h 5"/>
                <a:gd name="T76" fmla="*/ 1 w 2"/>
                <a:gd name="T77" fmla="*/ 5 h 5"/>
                <a:gd name="T78" fmla="*/ 1 w 2"/>
                <a:gd name="T79" fmla="*/ 4 h 5"/>
                <a:gd name="T80" fmla="*/ 1 w 2"/>
                <a:gd name="T81" fmla="*/ 4 h 5"/>
                <a:gd name="T82" fmla="*/ 1 w 2"/>
                <a:gd name="T83" fmla="*/ 4 h 5"/>
                <a:gd name="T84" fmla="*/ 1 w 2"/>
                <a:gd name="T85" fmla="*/ 4 h 5"/>
                <a:gd name="T86" fmla="*/ 1 w 2"/>
                <a:gd name="T87" fmla="*/ 4 h 5"/>
                <a:gd name="T88" fmla="*/ 1 w 2"/>
                <a:gd name="T89" fmla="*/ 4 h 5"/>
                <a:gd name="T90" fmla="*/ 1 w 2"/>
                <a:gd name="T91" fmla="*/ 3 h 5"/>
                <a:gd name="T92" fmla="*/ 1 w 2"/>
                <a:gd name="T93" fmla="*/ 3 h 5"/>
                <a:gd name="T94" fmla="*/ 1 w 2"/>
                <a:gd name="T95" fmla="*/ 3 h 5"/>
                <a:gd name="T96" fmla="*/ 1 w 2"/>
                <a:gd name="T97" fmla="*/ 3 h 5"/>
                <a:gd name="T98" fmla="*/ 1 w 2"/>
                <a:gd name="T99" fmla="*/ 3 h 5"/>
                <a:gd name="T100" fmla="*/ 1 w 2"/>
                <a:gd name="T101" fmla="*/ 2 h 5"/>
                <a:gd name="T102" fmla="*/ 0 w 2"/>
                <a:gd name="T103" fmla="*/ 2 h 5"/>
                <a:gd name="T104" fmla="*/ 0 w 2"/>
                <a:gd name="T105" fmla="*/ 2 h 5"/>
                <a:gd name="T106" fmla="*/ 0 w 2"/>
                <a:gd name="T107" fmla="*/ 2 h 5"/>
                <a:gd name="T108" fmla="*/ 0 w 2"/>
                <a:gd name="T109" fmla="*/ 2 h 5"/>
                <a:gd name="T110" fmla="*/ 0 w 2"/>
                <a:gd name="T111" fmla="*/ 2 h 5"/>
                <a:gd name="T112" fmla="*/ 0 w 2"/>
                <a:gd name="T113" fmla="*/ 2 h 5"/>
                <a:gd name="T114" fmla="*/ 0 w 2"/>
                <a:gd name="T115" fmla="*/ 2 h 5"/>
                <a:gd name="T116" fmla="*/ 0 w 2"/>
                <a:gd name="T1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587">
              <a:extLst>
                <a:ext uri="{FF2B5EF4-FFF2-40B4-BE49-F238E27FC236}">
                  <a16:creationId xmlns:a16="http://schemas.microsoft.com/office/drawing/2014/main" id="{72EF420A-C57A-B7AD-D3D5-EF0F8F34C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" y="1783"/>
              <a:ext cx="180" cy="164"/>
            </a:xfrm>
            <a:custGeom>
              <a:avLst/>
              <a:gdLst>
                <a:gd name="T0" fmla="*/ 42 w 76"/>
                <a:gd name="T1" fmla="*/ 11 h 69"/>
                <a:gd name="T2" fmla="*/ 44 w 76"/>
                <a:gd name="T3" fmla="*/ 10 h 69"/>
                <a:gd name="T4" fmla="*/ 43 w 76"/>
                <a:gd name="T5" fmla="*/ 8 h 69"/>
                <a:gd name="T6" fmla="*/ 43 w 76"/>
                <a:gd name="T7" fmla="*/ 7 h 69"/>
                <a:gd name="T8" fmla="*/ 43 w 76"/>
                <a:gd name="T9" fmla="*/ 5 h 69"/>
                <a:gd name="T10" fmla="*/ 42 w 76"/>
                <a:gd name="T11" fmla="*/ 4 h 69"/>
                <a:gd name="T12" fmla="*/ 39 w 76"/>
                <a:gd name="T13" fmla="*/ 4 h 69"/>
                <a:gd name="T14" fmla="*/ 36 w 76"/>
                <a:gd name="T15" fmla="*/ 3 h 69"/>
                <a:gd name="T16" fmla="*/ 34 w 76"/>
                <a:gd name="T17" fmla="*/ 1 h 69"/>
                <a:gd name="T18" fmla="*/ 33 w 76"/>
                <a:gd name="T19" fmla="*/ 1 h 69"/>
                <a:gd name="T20" fmla="*/ 29 w 76"/>
                <a:gd name="T21" fmla="*/ 1 h 69"/>
                <a:gd name="T22" fmla="*/ 27 w 76"/>
                <a:gd name="T23" fmla="*/ 3 h 69"/>
                <a:gd name="T24" fmla="*/ 25 w 76"/>
                <a:gd name="T25" fmla="*/ 2 h 69"/>
                <a:gd name="T26" fmla="*/ 24 w 76"/>
                <a:gd name="T27" fmla="*/ 5 h 69"/>
                <a:gd name="T28" fmla="*/ 22 w 76"/>
                <a:gd name="T29" fmla="*/ 4 h 69"/>
                <a:gd name="T30" fmla="*/ 22 w 76"/>
                <a:gd name="T31" fmla="*/ 6 h 69"/>
                <a:gd name="T32" fmla="*/ 22 w 76"/>
                <a:gd name="T33" fmla="*/ 7 h 69"/>
                <a:gd name="T34" fmla="*/ 20 w 76"/>
                <a:gd name="T35" fmla="*/ 6 h 69"/>
                <a:gd name="T36" fmla="*/ 18 w 76"/>
                <a:gd name="T37" fmla="*/ 6 h 69"/>
                <a:gd name="T38" fmla="*/ 17 w 76"/>
                <a:gd name="T39" fmla="*/ 7 h 69"/>
                <a:gd name="T40" fmla="*/ 15 w 76"/>
                <a:gd name="T41" fmla="*/ 9 h 69"/>
                <a:gd name="T42" fmla="*/ 15 w 76"/>
                <a:gd name="T43" fmla="*/ 10 h 69"/>
                <a:gd name="T44" fmla="*/ 14 w 76"/>
                <a:gd name="T45" fmla="*/ 9 h 69"/>
                <a:gd name="T46" fmla="*/ 12 w 76"/>
                <a:gd name="T47" fmla="*/ 7 h 69"/>
                <a:gd name="T48" fmla="*/ 11 w 76"/>
                <a:gd name="T49" fmla="*/ 6 h 69"/>
                <a:gd name="T50" fmla="*/ 10 w 76"/>
                <a:gd name="T51" fmla="*/ 7 h 69"/>
                <a:gd name="T52" fmla="*/ 9 w 76"/>
                <a:gd name="T53" fmla="*/ 9 h 69"/>
                <a:gd name="T54" fmla="*/ 7 w 76"/>
                <a:gd name="T55" fmla="*/ 10 h 69"/>
                <a:gd name="T56" fmla="*/ 5 w 76"/>
                <a:gd name="T57" fmla="*/ 10 h 69"/>
                <a:gd name="T58" fmla="*/ 2 w 76"/>
                <a:gd name="T59" fmla="*/ 10 h 69"/>
                <a:gd name="T60" fmla="*/ 2 w 76"/>
                <a:gd name="T61" fmla="*/ 11 h 69"/>
                <a:gd name="T62" fmla="*/ 3 w 76"/>
                <a:gd name="T63" fmla="*/ 13 h 69"/>
                <a:gd name="T64" fmla="*/ 4 w 76"/>
                <a:gd name="T65" fmla="*/ 15 h 69"/>
                <a:gd name="T66" fmla="*/ 1 w 76"/>
                <a:gd name="T67" fmla="*/ 16 h 69"/>
                <a:gd name="T68" fmla="*/ 1 w 76"/>
                <a:gd name="T69" fmla="*/ 17 h 69"/>
                <a:gd name="T70" fmla="*/ 3 w 76"/>
                <a:gd name="T71" fmla="*/ 19 h 69"/>
                <a:gd name="T72" fmla="*/ 2 w 76"/>
                <a:gd name="T73" fmla="*/ 21 h 69"/>
                <a:gd name="T74" fmla="*/ 3 w 76"/>
                <a:gd name="T75" fmla="*/ 23 h 69"/>
                <a:gd name="T76" fmla="*/ 6 w 76"/>
                <a:gd name="T77" fmla="*/ 24 h 69"/>
                <a:gd name="T78" fmla="*/ 6 w 76"/>
                <a:gd name="T79" fmla="*/ 25 h 69"/>
                <a:gd name="T80" fmla="*/ 6 w 76"/>
                <a:gd name="T81" fmla="*/ 27 h 69"/>
                <a:gd name="T82" fmla="*/ 10 w 76"/>
                <a:gd name="T83" fmla="*/ 25 h 69"/>
                <a:gd name="T84" fmla="*/ 15 w 76"/>
                <a:gd name="T85" fmla="*/ 20 h 69"/>
                <a:gd name="T86" fmla="*/ 24 w 76"/>
                <a:gd name="T87" fmla="*/ 25 h 69"/>
                <a:gd name="T88" fmla="*/ 29 w 76"/>
                <a:gd name="T89" fmla="*/ 34 h 69"/>
                <a:gd name="T90" fmla="*/ 37 w 76"/>
                <a:gd name="T91" fmla="*/ 40 h 69"/>
                <a:gd name="T92" fmla="*/ 46 w 76"/>
                <a:gd name="T93" fmla="*/ 44 h 69"/>
                <a:gd name="T94" fmla="*/ 52 w 76"/>
                <a:gd name="T95" fmla="*/ 49 h 69"/>
                <a:gd name="T96" fmla="*/ 58 w 76"/>
                <a:gd name="T97" fmla="*/ 54 h 69"/>
                <a:gd name="T98" fmla="*/ 62 w 76"/>
                <a:gd name="T99" fmla="*/ 61 h 69"/>
                <a:gd name="T100" fmla="*/ 58 w 76"/>
                <a:gd name="T101" fmla="*/ 67 h 69"/>
                <a:gd name="T102" fmla="*/ 64 w 76"/>
                <a:gd name="T103" fmla="*/ 65 h 69"/>
                <a:gd name="T104" fmla="*/ 68 w 76"/>
                <a:gd name="T105" fmla="*/ 58 h 69"/>
                <a:gd name="T106" fmla="*/ 68 w 76"/>
                <a:gd name="T107" fmla="*/ 51 h 69"/>
                <a:gd name="T108" fmla="*/ 74 w 76"/>
                <a:gd name="T109" fmla="*/ 54 h 69"/>
                <a:gd name="T110" fmla="*/ 71 w 76"/>
                <a:gd name="T111" fmla="*/ 48 h 69"/>
                <a:gd name="T112" fmla="*/ 60 w 76"/>
                <a:gd name="T113" fmla="*/ 43 h 69"/>
                <a:gd name="T114" fmla="*/ 52 w 76"/>
                <a:gd name="T115" fmla="*/ 37 h 69"/>
                <a:gd name="T116" fmla="*/ 44 w 76"/>
                <a:gd name="T117" fmla="*/ 26 h 69"/>
                <a:gd name="T118" fmla="*/ 38 w 76"/>
                <a:gd name="T119" fmla="*/ 19 h 69"/>
                <a:gd name="T120" fmla="*/ 39 w 76"/>
                <a:gd name="T121" fmla="*/ 1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" h="69">
                  <a:moveTo>
                    <a:pt x="39" y="12"/>
                  </a:moveTo>
                  <a:cubicBezTo>
                    <a:pt x="40" y="12"/>
                    <a:pt x="40" y="12"/>
                    <a:pt x="40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7" y="4"/>
                    <a:pt x="37" y="4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2" y="6"/>
                    <a:pt x="22" y="6"/>
                  </a:cubicBezTo>
                  <a:cubicBezTo>
                    <a:pt x="22" y="6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44"/>
                    <a:pt x="44" y="44"/>
                    <a:pt x="46" y="44"/>
                  </a:cubicBezTo>
                  <a:cubicBezTo>
                    <a:pt x="48" y="44"/>
                    <a:pt x="47" y="45"/>
                    <a:pt x="47" y="45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3" y="50"/>
                    <a:pt x="54" y="51"/>
                    <a:pt x="54" y="51"/>
                  </a:cubicBezTo>
                  <a:cubicBezTo>
                    <a:pt x="54" y="52"/>
                    <a:pt x="55" y="52"/>
                    <a:pt x="55" y="52"/>
                  </a:cubicBezTo>
                  <a:cubicBezTo>
                    <a:pt x="55" y="52"/>
                    <a:pt x="55" y="53"/>
                    <a:pt x="56" y="53"/>
                  </a:cubicBezTo>
                  <a:cubicBezTo>
                    <a:pt x="56" y="54"/>
                    <a:pt x="57" y="54"/>
                    <a:pt x="57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3"/>
                    <a:pt x="64" y="63"/>
                    <a:pt x="65" y="63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3" y="26"/>
                    <a:pt x="42" y="25"/>
                    <a:pt x="42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2"/>
                    <a:pt x="38" y="12"/>
                    <a:pt x="38" y="12"/>
                  </a:cubicBezTo>
                  <a:lnTo>
                    <a:pt x="39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588">
              <a:extLst>
                <a:ext uri="{FF2B5EF4-FFF2-40B4-BE49-F238E27FC236}">
                  <a16:creationId xmlns:a16="http://schemas.microsoft.com/office/drawing/2014/main" id="{3E04F32F-9E8A-7A54-657E-072D723AD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771"/>
              <a:ext cx="66" cy="38"/>
            </a:xfrm>
            <a:custGeom>
              <a:avLst/>
              <a:gdLst>
                <a:gd name="T0" fmla="*/ 27 w 28"/>
                <a:gd name="T1" fmla="*/ 6 h 16"/>
                <a:gd name="T2" fmla="*/ 26 w 28"/>
                <a:gd name="T3" fmla="*/ 7 h 16"/>
                <a:gd name="T4" fmla="*/ 24 w 28"/>
                <a:gd name="T5" fmla="*/ 7 h 16"/>
                <a:gd name="T6" fmla="*/ 23 w 28"/>
                <a:gd name="T7" fmla="*/ 6 h 16"/>
                <a:gd name="T8" fmla="*/ 22 w 28"/>
                <a:gd name="T9" fmla="*/ 5 h 16"/>
                <a:gd name="T10" fmla="*/ 22 w 28"/>
                <a:gd name="T11" fmla="*/ 3 h 16"/>
                <a:gd name="T12" fmla="*/ 21 w 28"/>
                <a:gd name="T13" fmla="*/ 2 h 16"/>
                <a:gd name="T14" fmla="*/ 20 w 28"/>
                <a:gd name="T15" fmla="*/ 0 h 16"/>
                <a:gd name="T16" fmla="*/ 19 w 28"/>
                <a:gd name="T17" fmla="*/ 0 h 16"/>
                <a:gd name="T18" fmla="*/ 17 w 28"/>
                <a:gd name="T19" fmla="*/ 1 h 16"/>
                <a:gd name="T20" fmla="*/ 16 w 28"/>
                <a:gd name="T21" fmla="*/ 0 h 16"/>
                <a:gd name="T22" fmla="*/ 15 w 28"/>
                <a:gd name="T23" fmla="*/ 1 h 16"/>
                <a:gd name="T24" fmla="*/ 15 w 28"/>
                <a:gd name="T25" fmla="*/ 1 h 16"/>
                <a:gd name="T26" fmla="*/ 13 w 28"/>
                <a:gd name="T27" fmla="*/ 2 h 16"/>
                <a:gd name="T28" fmla="*/ 11 w 28"/>
                <a:gd name="T29" fmla="*/ 1 h 16"/>
                <a:gd name="T30" fmla="*/ 9 w 28"/>
                <a:gd name="T31" fmla="*/ 2 h 16"/>
                <a:gd name="T32" fmla="*/ 8 w 28"/>
                <a:gd name="T33" fmla="*/ 2 h 16"/>
                <a:gd name="T34" fmla="*/ 6 w 28"/>
                <a:gd name="T35" fmla="*/ 2 h 16"/>
                <a:gd name="T36" fmla="*/ 5 w 28"/>
                <a:gd name="T37" fmla="*/ 4 h 16"/>
                <a:gd name="T38" fmla="*/ 4 w 28"/>
                <a:gd name="T39" fmla="*/ 5 h 16"/>
                <a:gd name="T40" fmla="*/ 3 w 28"/>
                <a:gd name="T41" fmla="*/ 7 h 16"/>
                <a:gd name="T42" fmla="*/ 2 w 28"/>
                <a:gd name="T43" fmla="*/ 8 h 16"/>
                <a:gd name="T44" fmla="*/ 0 w 28"/>
                <a:gd name="T45" fmla="*/ 10 h 16"/>
                <a:gd name="T46" fmla="*/ 0 w 28"/>
                <a:gd name="T47" fmla="*/ 12 h 16"/>
                <a:gd name="T48" fmla="*/ 1 w 28"/>
                <a:gd name="T49" fmla="*/ 12 h 16"/>
                <a:gd name="T50" fmla="*/ 3 w 28"/>
                <a:gd name="T51" fmla="*/ 11 h 16"/>
                <a:gd name="T52" fmla="*/ 5 w 28"/>
                <a:gd name="T53" fmla="*/ 11 h 16"/>
                <a:gd name="T54" fmla="*/ 5 w 28"/>
                <a:gd name="T55" fmla="*/ 13 h 16"/>
                <a:gd name="T56" fmla="*/ 5 w 28"/>
                <a:gd name="T57" fmla="*/ 13 h 16"/>
                <a:gd name="T58" fmla="*/ 6 w 28"/>
                <a:gd name="T59" fmla="*/ 14 h 16"/>
                <a:gd name="T60" fmla="*/ 7 w 28"/>
                <a:gd name="T61" fmla="*/ 15 h 16"/>
                <a:gd name="T62" fmla="*/ 9 w 28"/>
                <a:gd name="T63" fmla="*/ 14 h 16"/>
                <a:gd name="T64" fmla="*/ 10 w 28"/>
                <a:gd name="T65" fmla="*/ 15 h 16"/>
                <a:gd name="T66" fmla="*/ 11 w 28"/>
                <a:gd name="T67" fmla="*/ 14 h 16"/>
                <a:gd name="T68" fmla="*/ 12 w 28"/>
                <a:gd name="T69" fmla="*/ 14 h 16"/>
                <a:gd name="T70" fmla="*/ 13 w 28"/>
                <a:gd name="T71" fmla="*/ 13 h 16"/>
                <a:gd name="T72" fmla="*/ 13 w 28"/>
                <a:gd name="T73" fmla="*/ 12 h 16"/>
                <a:gd name="T74" fmla="*/ 14 w 28"/>
                <a:gd name="T75" fmla="*/ 11 h 16"/>
                <a:gd name="T76" fmla="*/ 15 w 28"/>
                <a:gd name="T77" fmla="*/ 11 h 16"/>
                <a:gd name="T78" fmla="*/ 15 w 28"/>
                <a:gd name="T79" fmla="*/ 12 h 16"/>
                <a:gd name="T80" fmla="*/ 16 w 28"/>
                <a:gd name="T81" fmla="*/ 13 h 16"/>
                <a:gd name="T82" fmla="*/ 17 w 28"/>
                <a:gd name="T83" fmla="*/ 14 h 16"/>
                <a:gd name="T84" fmla="*/ 18 w 28"/>
                <a:gd name="T85" fmla="*/ 15 h 16"/>
                <a:gd name="T86" fmla="*/ 18 w 28"/>
                <a:gd name="T87" fmla="*/ 16 h 16"/>
                <a:gd name="T88" fmla="*/ 18 w 28"/>
                <a:gd name="T89" fmla="*/ 15 h 16"/>
                <a:gd name="T90" fmla="*/ 19 w 28"/>
                <a:gd name="T91" fmla="*/ 13 h 16"/>
                <a:gd name="T92" fmla="*/ 20 w 28"/>
                <a:gd name="T93" fmla="*/ 12 h 16"/>
                <a:gd name="T94" fmla="*/ 20 w 28"/>
                <a:gd name="T95" fmla="*/ 10 h 16"/>
                <a:gd name="T96" fmla="*/ 21 w 28"/>
                <a:gd name="T97" fmla="*/ 11 h 16"/>
                <a:gd name="T98" fmla="*/ 23 w 28"/>
                <a:gd name="T99" fmla="*/ 12 h 16"/>
                <a:gd name="T100" fmla="*/ 24 w 28"/>
                <a:gd name="T101" fmla="*/ 11 h 16"/>
                <a:gd name="T102" fmla="*/ 24 w 28"/>
                <a:gd name="T103" fmla="*/ 12 h 16"/>
                <a:gd name="T104" fmla="*/ 25 w 28"/>
                <a:gd name="T105" fmla="*/ 12 h 16"/>
                <a:gd name="T106" fmla="*/ 25 w 28"/>
                <a:gd name="T107" fmla="*/ 11 h 16"/>
                <a:gd name="T108" fmla="*/ 25 w 28"/>
                <a:gd name="T109" fmla="*/ 10 h 16"/>
                <a:gd name="T110" fmla="*/ 26 w 28"/>
                <a:gd name="T111" fmla="*/ 9 h 16"/>
                <a:gd name="T112" fmla="*/ 26 w 28"/>
                <a:gd name="T113" fmla="*/ 10 h 16"/>
                <a:gd name="T114" fmla="*/ 27 w 28"/>
                <a:gd name="T115" fmla="*/ 9 h 16"/>
                <a:gd name="T116" fmla="*/ 28 w 28"/>
                <a:gd name="T11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" h="16">
                  <a:moveTo>
                    <a:pt x="28" y="7"/>
                  </a:move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9" y="16"/>
                    <a:pt x="19" y="16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8" y="15"/>
                    <a:pt x="18" y="15"/>
                  </a:cubicBezTo>
                  <a:cubicBezTo>
                    <a:pt x="18" y="15"/>
                    <a:pt x="18" y="14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2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5" y="11"/>
                    <a:pt x="26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7"/>
                    <a:pt x="28" y="7"/>
                    <a:pt x="28" y="7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589">
              <a:extLst>
                <a:ext uri="{FF2B5EF4-FFF2-40B4-BE49-F238E27FC236}">
                  <a16:creationId xmlns:a16="http://schemas.microsoft.com/office/drawing/2014/main" id="{7AE824F7-6298-305A-2C85-81EC8ED5C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1705"/>
              <a:ext cx="190" cy="166"/>
            </a:xfrm>
            <a:custGeom>
              <a:avLst/>
              <a:gdLst>
                <a:gd name="T0" fmla="*/ 21 w 80"/>
                <a:gd name="T1" fmla="*/ 64 h 70"/>
                <a:gd name="T2" fmla="*/ 26 w 80"/>
                <a:gd name="T3" fmla="*/ 65 h 70"/>
                <a:gd name="T4" fmla="*/ 29 w 80"/>
                <a:gd name="T5" fmla="*/ 65 h 70"/>
                <a:gd name="T6" fmla="*/ 32 w 80"/>
                <a:gd name="T7" fmla="*/ 66 h 70"/>
                <a:gd name="T8" fmla="*/ 35 w 80"/>
                <a:gd name="T9" fmla="*/ 68 h 70"/>
                <a:gd name="T10" fmla="*/ 38 w 80"/>
                <a:gd name="T11" fmla="*/ 69 h 70"/>
                <a:gd name="T12" fmla="*/ 41 w 80"/>
                <a:gd name="T13" fmla="*/ 70 h 70"/>
                <a:gd name="T14" fmla="*/ 45 w 80"/>
                <a:gd name="T15" fmla="*/ 69 h 70"/>
                <a:gd name="T16" fmla="*/ 45 w 80"/>
                <a:gd name="T17" fmla="*/ 65 h 70"/>
                <a:gd name="T18" fmla="*/ 48 w 80"/>
                <a:gd name="T19" fmla="*/ 63 h 70"/>
                <a:gd name="T20" fmla="*/ 51 w 80"/>
                <a:gd name="T21" fmla="*/ 61 h 70"/>
                <a:gd name="T22" fmla="*/ 52 w 80"/>
                <a:gd name="T23" fmla="*/ 62 h 70"/>
                <a:gd name="T24" fmla="*/ 56 w 80"/>
                <a:gd name="T25" fmla="*/ 62 h 70"/>
                <a:gd name="T26" fmla="*/ 58 w 80"/>
                <a:gd name="T27" fmla="*/ 62 h 70"/>
                <a:gd name="T28" fmla="*/ 59 w 80"/>
                <a:gd name="T29" fmla="*/ 62 h 70"/>
                <a:gd name="T30" fmla="*/ 60 w 80"/>
                <a:gd name="T31" fmla="*/ 63 h 70"/>
                <a:gd name="T32" fmla="*/ 63 w 80"/>
                <a:gd name="T33" fmla="*/ 65 h 70"/>
                <a:gd name="T34" fmla="*/ 66 w 80"/>
                <a:gd name="T35" fmla="*/ 65 h 70"/>
                <a:gd name="T36" fmla="*/ 69 w 80"/>
                <a:gd name="T37" fmla="*/ 64 h 70"/>
                <a:gd name="T38" fmla="*/ 71 w 80"/>
                <a:gd name="T39" fmla="*/ 62 h 70"/>
                <a:gd name="T40" fmla="*/ 74 w 80"/>
                <a:gd name="T41" fmla="*/ 60 h 70"/>
                <a:gd name="T42" fmla="*/ 75 w 80"/>
                <a:gd name="T43" fmla="*/ 58 h 70"/>
                <a:gd name="T44" fmla="*/ 74 w 80"/>
                <a:gd name="T45" fmla="*/ 57 h 70"/>
                <a:gd name="T46" fmla="*/ 71 w 80"/>
                <a:gd name="T47" fmla="*/ 56 h 70"/>
                <a:gd name="T48" fmla="*/ 72 w 80"/>
                <a:gd name="T49" fmla="*/ 52 h 70"/>
                <a:gd name="T50" fmla="*/ 70 w 80"/>
                <a:gd name="T51" fmla="*/ 50 h 70"/>
                <a:gd name="T52" fmla="*/ 72 w 80"/>
                <a:gd name="T53" fmla="*/ 49 h 70"/>
                <a:gd name="T54" fmla="*/ 72 w 80"/>
                <a:gd name="T55" fmla="*/ 46 h 70"/>
                <a:gd name="T56" fmla="*/ 71 w 80"/>
                <a:gd name="T57" fmla="*/ 44 h 70"/>
                <a:gd name="T58" fmla="*/ 72 w 80"/>
                <a:gd name="T59" fmla="*/ 43 h 70"/>
                <a:gd name="T60" fmla="*/ 71 w 80"/>
                <a:gd name="T61" fmla="*/ 41 h 70"/>
                <a:gd name="T62" fmla="*/ 69 w 80"/>
                <a:gd name="T63" fmla="*/ 39 h 70"/>
                <a:gd name="T64" fmla="*/ 66 w 80"/>
                <a:gd name="T65" fmla="*/ 39 h 70"/>
                <a:gd name="T66" fmla="*/ 69 w 80"/>
                <a:gd name="T67" fmla="*/ 35 h 70"/>
                <a:gd name="T68" fmla="*/ 71 w 80"/>
                <a:gd name="T69" fmla="*/ 32 h 70"/>
                <a:gd name="T70" fmla="*/ 74 w 80"/>
                <a:gd name="T71" fmla="*/ 31 h 70"/>
                <a:gd name="T72" fmla="*/ 76 w 80"/>
                <a:gd name="T73" fmla="*/ 27 h 70"/>
                <a:gd name="T74" fmla="*/ 77 w 80"/>
                <a:gd name="T75" fmla="*/ 22 h 70"/>
                <a:gd name="T76" fmla="*/ 79 w 80"/>
                <a:gd name="T77" fmla="*/ 19 h 70"/>
                <a:gd name="T78" fmla="*/ 76 w 80"/>
                <a:gd name="T79" fmla="*/ 17 h 70"/>
                <a:gd name="T80" fmla="*/ 71 w 80"/>
                <a:gd name="T81" fmla="*/ 16 h 70"/>
                <a:gd name="T82" fmla="*/ 67 w 80"/>
                <a:gd name="T83" fmla="*/ 14 h 70"/>
                <a:gd name="T84" fmla="*/ 63 w 80"/>
                <a:gd name="T85" fmla="*/ 12 h 70"/>
                <a:gd name="T86" fmla="*/ 61 w 80"/>
                <a:gd name="T87" fmla="*/ 8 h 70"/>
                <a:gd name="T88" fmla="*/ 58 w 80"/>
                <a:gd name="T89" fmla="*/ 10 h 70"/>
                <a:gd name="T90" fmla="*/ 56 w 80"/>
                <a:gd name="T91" fmla="*/ 6 h 70"/>
                <a:gd name="T92" fmla="*/ 53 w 80"/>
                <a:gd name="T93" fmla="*/ 5 h 70"/>
                <a:gd name="T94" fmla="*/ 50 w 80"/>
                <a:gd name="T95" fmla="*/ 3 h 70"/>
                <a:gd name="T96" fmla="*/ 48 w 80"/>
                <a:gd name="T97" fmla="*/ 0 h 70"/>
                <a:gd name="T98" fmla="*/ 41 w 80"/>
                <a:gd name="T99" fmla="*/ 1 h 70"/>
                <a:gd name="T100" fmla="*/ 39 w 80"/>
                <a:gd name="T101" fmla="*/ 7 h 70"/>
                <a:gd name="T102" fmla="*/ 30 w 80"/>
                <a:gd name="T103" fmla="*/ 12 h 70"/>
                <a:gd name="T104" fmla="*/ 27 w 80"/>
                <a:gd name="T105" fmla="*/ 14 h 70"/>
                <a:gd name="T106" fmla="*/ 20 w 80"/>
                <a:gd name="T107" fmla="*/ 12 h 70"/>
                <a:gd name="T108" fmla="*/ 19 w 80"/>
                <a:gd name="T109" fmla="*/ 20 h 70"/>
                <a:gd name="T110" fmla="*/ 10 w 80"/>
                <a:gd name="T111" fmla="*/ 18 h 70"/>
                <a:gd name="T112" fmla="*/ 1 w 80"/>
                <a:gd name="T113" fmla="*/ 20 h 70"/>
                <a:gd name="T114" fmla="*/ 1 w 80"/>
                <a:gd name="T115" fmla="*/ 25 h 70"/>
                <a:gd name="T116" fmla="*/ 10 w 80"/>
                <a:gd name="T117" fmla="*/ 29 h 70"/>
                <a:gd name="T118" fmla="*/ 17 w 80"/>
                <a:gd name="T119" fmla="*/ 35 h 70"/>
                <a:gd name="T120" fmla="*/ 22 w 80"/>
                <a:gd name="T121" fmla="*/ 44 h 70"/>
                <a:gd name="T122" fmla="*/ 22 w 80"/>
                <a:gd name="T123" fmla="*/ 45 h 70"/>
                <a:gd name="T124" fmla="*/ 20 w 80"/>
                <a:gd name="T12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" h="70">
                  <a:moveTo>
                    <a:pt x="18" y="62"/>
                  </a:moveTo>
                  <a:cubicBezTo>
                    <a:pt x="18" y="62"/>
                    <a:pt x="18" y="62"/>
                    <a:pt x="18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69"/>
                    <a:pt x="45" y="68"/>
                    <a:pt x="45" y="68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5" y="68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2" y="64"/>
                    <a:pt x="62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4" y="65"/>
                    <a:pt x="64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3"/>
                    <a:pt x="70" y="63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74" y="57"/>
                    <a:pt x="74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2" y="57"/>
                    <a:pt x="72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2" y="56"/>
                    <a:pt x="71" y="56"/>
                    <a:pt x="71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3"/>
                    <a:pt x="71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2" y="53"/>
                    <a:pt x="72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1" y="51"/>
                    <a:pt x="71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72" y="49"/>
                    <a:pt x="71" y="48"/>
                    <a:pt x="72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48"/>
                    <a:pt x="72" y="48"/>
                    <a:pt x="73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1" y="45"/>
                    <a:pt x="71" y="44"/>
                    <a:pt x="71" y="44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1" y="44"/>
                    <a:pt x="70" y="44"/>
                    <a:pt x="71" y="44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4"/>
                    <a:pt x="70" y="33"/>
                    <a:pt x="70" y="33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70" y="33"/>
                    <a:pt x="71" y="3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30"/>
                    <a:pt x="73" y="30"/>
                    <a:pt x="74" y="30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6" y="26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7" y="22"/>
                    <a:pt x="77" y="21"/>
                    <a:pt x="77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1"/>
                    <a:pt x="78" y="20"/>
                    <a:pt x="78" y="20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79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4" y="17"/>
                    <a:pt x="74" y="17"/>
                  </a:cubicBezTo>
                  <a:cubicBezTo>
                    <a:pt x="74" y="17"/>
                    <a:pt x="73" y="17"/>
                    <a:pt x="73" y="17"/>
                  </a:cubicBezTo>
                  <a:cubicBezTo>
                    <a:pt x="73" y="17"/>
                    <a:pt x="73" y="16"/>
                    <a:pt x="73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1" y="17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1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2" y="12"/>
                    <a:pt x="62" y="12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1"/>
                    <a:pt x="61" y="10"/>
                    <a:pt x="61" y="1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4" y="5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2" y="5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4" y="9"/>
                    <a:pt x="33" y="10"/>
                  </a:cubicBezTo>
                  <a:cubicBezTo>
                    <a:pt x="32" y="11"/>
                    <a:pt x="31" y="11"/>
                    <a:pt x="31" y="11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19" y="61"/>
                    <a:pt x="19" y="61"/>
                    <a:pt x="19" y="61"/>
                  </a:cubicBezTo>
                  <a:lnTo>
                    <a:pt x="18" y="6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590">
              <a:extLst>
                <a:ext uri="{FF2B5EF4-FFF2-40B4-BE49-F238E27FC236}">
                  <a16:creationId xmlns:a16="http://schemas.microsoft.com/office/drawing/2014/main" id="{73BFD4F1-C7EB-84DD-8FEB-93FE9EA3B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1621"/>
              <a:ext cx="4" cy="5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3 h 5"/>
                <a:gd name="T4" fmla="*/ 0 w 4"/>
                <a:gd name="T5" fmla="*/ 0 h 5"/>
                <a:gd name="T6" fmla="*/ 0 w 4"/>
                <a:gd name="T7" fmla="*/ 0 h 5"/>
                <a:gd name="T8" fmla="*/ 2 w 4"/>
                <a:gd name="T9" fmla="*/ 0 h 5"/>
                <a:gd name="T10" fmla="*/ 2 w 4"/>
                <a:gd name="T11" fmla="*/ 3 h 5"/>
                <a:gd name="T12" fmla="*/ 4 w 4"/>
                <a:gd name="T13" fmla="*/ 3 h 5"/>
                <a:gd name="T14" fmla="*/ 4 w 4"/>
                <a:gd name="T15" fmla="*/ 5 h 5"/>
                <a:gd name="T16" fmla="*/ 2 w 4"/>
                <a:gd name="T17" fmla="*/ 5 h 5"/>
                <a:gd name="T18" fmla="*/ 2 w 4"/>
                <a:gd name="T19" fmla="*/ 5 h 5"/>
                <a:gd name="T20" fmla="*/ 0 w 4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591">
              <a:extLst>
                <a:ext uri="{FF2B5EF4-FFF2-40B4-BE49-F238E27FC236}">
                  <a16:creationId xmlns:a16="http://schemas.microsoft.com/office/drawing/2014/main" id="{E0C4BD88-85BF-9166-47CA-B80461850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1983"/>
              <a:ext cx="178" cy="135"/>
            </a:xfrm>
            <a:custGeom>
              <a:avLst/>
              <a:gdLst>
                <a:gd name="T0" fmla="*/ 4 w 75"/>
                <a:gd name="T1" fmla="*/ 54 h 57"/>
                <a:gd name="T2" fmla="*/ 9 w 75"/>
                <a:gd name="T3" fmla="*/ 52 h 57"/>
                <a:gd name="T4" fmla="*/ 13 w 75"/>
                <a:gd name="T5" fmla="*/ 49 h 57"/>
                <a:gd name="T6" fmla="*/ 17 w 75"/>
                <a:gd name="T7" fmla="*/ 47 h 57"/>
                <a:gd name="T8" fmla="*/ 21 w 75"/>
                <a:gd name="T9" fmla="*/ 41 h 57"/>
                <a:gd name="T10" fmla="*/ 21 w 75"/>
                <a:gd name="T11" fmla="*/ 38 h 57"/>
                <a:gd name="T12" fmla="*/ 21 w 75"/>
                <a:gd name="T13" fmla="*/ 33 h 57"/>
                <a:gd name="T14" fmla="*/ 22 w 75"/>
                <a:gd name="T15" fmla="*/ 29 h 57"/>
                <a:gd name="T16" fmla="*/ 24 w 75"/>
                <a:gd name="T17" fmla="*/ 25 h 57"/>
                <a:gd name="T18" fmla="*/ 26 w 75"/>
                <a:gd name="T19" fmla="*/ 21 h 57"/>
                <a:gd name="T20" fmla="*/ 30 w 75"/>
                <a:gd name="T21" fmla="*/ 18 h 57"/>
                <a:gd name="T22" fmla="*/ 33 w 75"/>
                <a:gd name="T23" fmla="*/ 16 h 57"/>
                <a:gd name="T24" fmla="*/ 37 w 75"/>
                <a:gd name="T25" fmla="*/ 14 h 57"/>
                <a:gd name="T26" fmla="*/ 40 w 75"/>
                <a:gd name="T27" fmla="*/ 11 h 57"/>
                <a:gd name="T28" fmla="*/ 43 w 75"/>
                <a:gd name="T29" fmla="*/ 7 h 57"/>
                <a:gd name="T30" fmla="*/ 44 w 75"/>
                <a:gd name="T31" fmla="*/ 4 h 57"/>
                <a:gd name="T32" fmla="*/ 45 w 75"/>
                <a:gd name="T33" fmla="*/ 1 h 57"/>
                <a:gd name="T34" fmla="*/ 48 w 75"/>
                <a:gd name="T35" fmla="*/ 0 h 57"/>
                <a:gd name="T36" fmla="*/ 49 w 75"/>
                <a:gd name="T37" fmla="*/ 1 h 57"/>
                <a:gd name="T38" fmla="*/ 52 w 75"/>
                <a:gd name="T39" fmla="*/ 4 h 57"/>
                <a:gd name="T40" fmla="*/ 55 w 75"/>
                <a:gd name="T41" fmla="*/ 5 h 57"/>
                <a:gd name="T42" fmla="*/ 61 w 75"/>
                <a:gd name="T43" fmla="*/ 4 h 57"/>
                <a:gd name="T44" fmla="*/ 64 w 75"/>
                <a:gd name="T45" fmla="*/ 5 h 57"/>
                <a:gd name="T46" fmla="*/ 67 w 75"/>
                <a:gd name="T47" fmla="*/ 5 h 57"/>
                <a:gd name="T48" fmla="*/ 69 w 75"/>
                <a:gd name="T49" fmla="*/ 6 h 57"/>
                <a:gd name="T50" fmla="*/ 70 w 75"/>
                <a:gd name="T51" fmla="*/ 8 h 57"/>
                <a:gd name="T52" fmla="*/ 71 w 75"/>
                <a:gd name="T53" fmla="*/ 10 h 57"/>
                <a:gd name="T54" fmla="*/ 71 w 75"/>
                <a:gd name="T55" fmla="*/ 14 h 57"/>
                <a:gd name="T56" fmla="*/ 72 w 75"/>
                <a:gd name="T57" fmla="*/ 17 h 57"/>
                <a:gd name="T58" fmla="*/ 72 w 75"/>
                <a:gd name="T59" fmla="*/ 19 h 57"/>
                <a:gd name="T60" fmla="*/ 73 w 75"/>
                <a:gd name="T61" fmla="*/ 21 h 57"/>
                <a:gd name="T62" fmla="*/ 75 w 75"/>
                <a:gd name="T63" fmla="*/ 23 h 57"/>
                <a:gd name="T64" fmla="*/ 73 w 75"/>
                <a:gd name="T65" fmla="*/ 26 h 57"/>
                <a:gd name="T66" fmla="*/ 69 w 75"/>
                <a:gd name="T67" fmla="*/ 26 h 57"/>
                <a:gd name="T68" fmla="*/ 66 w 75"/>
                <a:gd name="T69" fmla="*/ 26 h 57"/>
                <a:gd name="T70" fmla="*/ 64 w 75"/>
                <a:gd name="T71" fmla="*/ 27 h 57"/>
                <a:gd name="T72" fmla="*/ 61 w 75"/>
                <a:gd name="T73" fmla="*/ 28 h 57"/>
                <a:gd name="T74" fmla="*/ 58 w 75"/>
                <a:gd name="T75" fmla="*/ 30 h 57"/>
                <a:gd name="T76" fmla="*/ 59 w 75"/>
                <a:gd name="T77" fmla="*/ 31 h 57"/>
                <a:gd name="T78" fmla="*/ 59 w 75"/>
                <a:gd name="T79" fmla="*/ 33 h 57"/>
                <a:gd name="T80" fmla="*/ 58 w 75"/>
                <a:gd name="T81" fmla="*/ 35 h 57"/>
                <a:gd name="T82" fmla="*/ 56 w 75"/>
                <a:gd name="T83" fmla="*/ 35 h 57"/>
                <a:gd name="T84" fmla="*/ 55 w 75"/>
                <a:gd name="T85" fmla="*/ 36 h 57"/>
                <a:gd name="T86" fmla="*/ 52 w 75"/>
                <a:gd name="T87" fmla="*/ 37 h 57"/>
                <a:gd name="T88" fmla="*/ 50 w 75"/>
                <a:gd name="T89" fmla="*/ 39 h 57"/>
                <a:gd name="T90" fmla="*/ 48 w 75"/>
                <a:gd name="T91" fmla="*/ 41 h 57"/>
                <a:gd name="T92" fmla="*/ 44 w 75"/>
                <a:gd name="T93" fmla="*/ 42 h 57"/>
                <a:gd name="T94" fmla="*/ 42 w 75"/>
                <a:gd name="T95" fmla="*/ 42 h 57"/>
                <a:gd name="T96" fmla="*/ 39 w 75"/>
                <a:gd name="T97" fmla="*/ 43 h 57"/>
                <a:gd name="T98" fmla="*/ 36 w 75"/>
                <a:gd name="T99" fmla="*/ 44 h 57"/>
                <a:gd name="T100" fmla="*/ 33 w 75"/>
                <a:gd name="T101" fmla="*/ 46 h 57"/>
                <a:gd name="T102" fmla="*/ 30 w 75"/>
                <a:gd name="T103" fmla="*/ 48 h 57"/>
                <a:gd name="T104" fmla="*/ 28 w 75"/>
                <a:gd name="T105" fmla="*/ 49 h 57"/>
                <a:gd name="T106" fmla="*/ 0 w 75"/>
                <a:gd name="T10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57">
                  <a:moveTo>
                    <a:pt x="0" y="57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7" y="54"/>
                    <a:pt x="8" y="53"/>
                  </a:cubicBezTo>
                  <a:cubicBezTo>
                    <a:pt x="8" y="53"/>
                    <a:pt x="9" y="52"/>
                    <a:pt x="9" y="52"/>
                  </a:cubicBezTo>
                  <a:cubicBezTo>
                    <a:pt x="9" y="52"/>
                    <a:pt x="9" y="52"/>
                    <a:pt x="10" y="52"/>
                  </a:cubicBezTo>
                  <a:cubicBezTo>
                    <a:pt x="10" y="52"/>
                    <a:pt x="11" y="51"/>
                    <a:pt x="12" y="50"/>
                  </a:cubicBezTo>
                  <a:cubicBezTo>
                    <a:pt x="12" y="50"/>
                    <a:pt x="13" y="49"/>
                    <a:pt x="13" y="49"/>
                  </a:cubicBezTo>
                  <a:cubicBezTo>
                    <a:pt x="13" y="49"/>
                    <a:pt x="14" y="49"/>
                    <a:pt x="14" y="49"/>
                  </a:cubicBezTo>
                  <a:cubicBezTo>
                    <a:pt x="14" y="49"/>
                    <a:pt x="15" y="48"/>
                    <a:pt x="15" y="48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1" y="42"/>
                    <a:pt x="21" y="41"/>
                  </a:cubicBezTo>
                  <a:cubicBezTo>
                    <a:pt x="21" y="41"/>
                    <a:pt x="21" y="40"/>
                    <a:pt x="21" y="40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8"/>
                    <a:pt x="22" y="37"/>
                    <a:pt x="21" y="37"/>
                  </a:cubicBezTo>
                  <a:cubicBezTo>
                    <a:pt x="21" y="37"/>
                    <a:pt x="21" y="35"/>
                    <a:pt x="21" y="35"/>
                  </a:cubicBezTo>
                  <a:cubicBezTo>
                    <a:pt x="21" y="35"/>
                    <a:pt x="21" y="33"/>
                    <a:pt x="21" y="33"/>
                  </a:cubicBezTo>
                  <a:cubicBezTo>
                    <a:pt x="21" y="33"/>
                    <a:pt x="21" y="31"/>
                    <a:pt x="21" y="31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29"/>
                    <a:pt x="22" y="29"/>
                  </a:cubicBezTo>
                  <a:cubicBezTo>
                    <a:pt x="22" y="29"/>
                    <a:pt x="23" y="28"/>
                    <a:pt x="23" y="28"/>
                  </a:cubicBezTo>
                  <a:cubicBezTo>
                    <a:pt x="23" y="28"/>
                    <a:pt x="23" y="27"/>
                    <a:pt x="23" y="27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5" y="23"/>
                    <a:pt x="25" y="23"/>
                  </a:cubicBezTo>
                  <a:cubicBezTo>
                    <a:pt x="25" y="22"/>
                    <a:pt x="26" y="21"/>
                    <a:pt x="26" y="21"/>
                  </a:cubicBezTo>
                  <a:cubicBezTo>
                    <a:pt x="26" y="21"/>
                    <a:pt x="27" y="20"/>
                    <a:pt x="27" y="20"/>
                  </a:cubicBezTo>
                  <a:cubicBezTo>
                    <a:pt x="28" y="20"/>
                    <a:pt x="28" y="19"/>
                    <a:pt x="28" y="19"/>
                  </a:cubicBezTo>
                  <a:cubicBezTo>
                    <a:pt x="28" y="19"/>
                    <a:pt x="30" y="18"/>
                    <a:pt x="30" y="18"/>
                  </a:cubicBezTo>
                  <a:cubicBezTo>
                    <a:pt x="30" y="18"/>
                    <a:pt x="31" y="17"/>
                    <a:pt x="31" y="17"/>
                  </a:cubicBezTo>
                  <a:cubicBezTo>
                    <a:pt x="31" y="17"/>
                    <a:pt x="32" y="17"/>
                    <a:pt x="32" y="17"/>
                  </a:cubicBezTo>
                  <a:cubicBezTo>
                    <a:pt x="32" y="17"/>
                    <a:pt x="33" y="16"/>
                    <a:pt x="33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9" y="12"/>
                    <a:pt x="39" y="12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2" y="9"/>
                  </a:cubicBezTo>
                  <a:cubicBezTo>
                    <a:pt x="42" y="8"/>
                    <a:pt x="43" y="7"/>
                    <a:pt x="43" y="7"/>
                  </a:cubicBezTo>
                  <a:cubicBezTo>
                    <a:pt x="43" y="7"/>
                    <a:pt x="43" y="6"/>
                    <a:pt x="43" y="6"/>
                  </a:cubicBezTo>
                  <a:cubicBezTo>
                    <a:pt x="43" y="6"/>
                    <a:pt x="43" y="5"/>
                    <a:pt x="43" y="5"/>
                  </a:cubicBezTo>
                  <a:cubicBezTo>
                    <a:pt x="43" y="5"/>
                    <a:pt x="43" y="4"/>
                    <a:pt x="44" y="4"/>
                  </a:cubicBezTo>
                  <a:cubicBezTo>
                    <a:pt x="44" y="4"/>
                    <a:pt x="44" y="3"/>
                    <a:pt x="44" y="3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6" y="5"/>
                    <a:pt x="56" y="5"/>
                  </a:cubicBezTo>
                  <a:cubicBezTo>
                    <a:pt x="57" y="5"/>
                    <a:pt x="59" y="5"/>
                    <a:pt x="59" y="5"/>
                  </a:cubicBezTo>
                  <a:cubicBezTo>
                    <a:pt x="60" y="5"/>
                    <a:pt x="61" y="4"/>
                    <a:pt x="61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5" y="5"/>
                    <a:pt x="65" y="5"/>
                  </a:cubicBezTo>
                  <a:cubicBezTo>
                    <a:pt x="65" y="5"/>
                    <a:pt x="66" y="5"/>
                    <a:pt x="66" y="5"/>
                  </a:cubicBezTo>
                  <a:cubicBezTo>
                    <a:pt x="66" y="5"/>
                    <a:pt x="66" y="5"/>
                    <a:pt x="67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2" y="16"/>
                    <a:pt x="72" y="17"/>
                  </a:cubicBezTo>
                  <a:cubicBezTo>
                    <a:pt x="72" y="17"/>
                    <a:pt x="72" y="18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3" y="20"/>
                    <a:pt x="73" y="21"/>
                    <a:pt x="73" y="21"/>
                  </a:cubicBezTo>
                  <a:cubicBezTo>
                    <a:pt x="73" y="21"/>
                    <a:pt x="73" y="22"/>
                    <a:pt x="73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6"/>
                    <a:pt x="74" y="26"/>
                    <a:pt x="72" y="26"/>
                  </a:cubicBezTo>
                  <a:cubicBezTo>
                    <a:pt x="70" y="26"/>
                    <a:pt x="71" y="26"/>
                    <a:pt x="70" y="26"/>
                  </a:cubicBezTo>
                  <a:cubicBezTo>
                    <a:pt x="70" y="26"/>
                    <a:pt x="69" y="26"/>
                    <a:pt x="69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61" y="28"/>
                    <a:pt x="61" y="28"/>
                  </a:cubicBezTo>
                  <a:cubicBezTo>
                    <a:pt x="61" y="28"/>
                    <a:pt x="60" y="29"/>
                    <a:pt x="60" y="29"/>
                  </a:cubicBezTo>
                  <a:cubicBezTo>
                    <a:pt x="60" y="29"/>
                    <a:pt x="59" y="29"/>
                    <a:pt x="58" y="29"/>
                  </a:cubicBezTo>
                  <a:cubicBezTo>
                    <a:pt x="58" y="29"/>
                    <a:pt x="58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2" y="37"/>
                    <a:pt x="52" y="37"/>
                  </a:cubicBezTo>
                  <a:cubicBezTo>
                    <a:pt x="52" y="37"/>
                    <a:pt x="52" y="37"/>
                    <a:pt x="51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2"/>
                    <a:pt x="43" y="42"/>
                    <a:pt x="43" y="42"/>
                  </a:cubicBezTo>
                  <a:cubicBezTo>
                    <a:pt x="43" y="42"/>
                    <a:pt x="42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0" y="43"/>
                  </a:cubicBezTo>
                  <a:cubicBezTo>
                    <a:pt x="40" y="43"/>
                    <a:pt x="39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35" y="45"/>
                    <a:pt x="35" y="4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5"/>
                    <a:pt x="33" y="45"/>
                    <a:pt x="33" y="46"/>
                  </a:cubicBezTo>
                  <a:cubicBezTo>
                    <a:pt x="33" y="46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7"/>
                    <a:pt x="28" y="57"/>
                    <a:pt x="28" y="57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592">
              <a:extLst>
                <a:ext uri="{FF2B5EF4-FFF2-40B4-BE49-F238E27FC236}">
                  <a16:creationId xmlns:a16="http://schemas.microsoft.com/office/drawing/2014/main" id="{D174AFB9-6A3C-239B-5A2C-212EEEE04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3" y="2580"/>
              <a:ext cx="147" cy="121"/>
            </a:xfrm>
            <a:custGeom>
              <a:avLst/>
              <a:gdLst>
                <a:gd name="T0" fmla="*/ 62 w 62"/>
                <a:gd name="T1" fmla="*/ 48 h 51"/>
                <a:gd name="T2" fmla="*/ 57 w 62"/>
                <a:gd name="T3" fmla="*/ 47 h 51"/>
                <a:gd name="T4" fmla="*/ 56 w 62"/>
                <a:gd name="T5" fmla="*/ 44 h 51"/>
                <a:gd name="T6" fmla="*/ 53 w 62"/>
                <a:gd name="T7" fmla="*/ 41 h 51"/>
                <a:gd name="T8" fmla="*/ 51 w 62"/>
                <a:gd name="T9" fmla="*/ 41 h 51"/>
                <a:gd name="T10" fmla="*/ 48 w 62"/>
                <a:gd name="T11" fmla="*/ 39 h 51"/>
                <a:gd name="T12" fmla="*/ 46 w 62"/>
                <a:gd name="T13" fmla="*/ 35 h 51"/>
                <a:gd name="T14" fmla="*/ 43 w 62"/>
                <a:gd name="T15" fmla="*/ 33 h 51"/>
                <a:gd name="T16" fmla="*/ 39 w 62"/>
                <a:gd name="T17" fmla="*/ 29 h 51"/>
                <a:gd name="T18" fmla="*/ 39 w 62"/>
                <a:gd name="T19" fmla="*/ 26 h 51"/>
                <a:gd name="T20" fmla="*/ 44 w 62"/>
                <a:gd name="T21" fmla="*/ 25 h 51"/>
                <a:gd name="T22" fmla="*/ 42 w 62"/>
                <a:gd name="T23" fmla="*/ 22 h 51"/>
                <a:gd name="T24" fmla="*/ 39 w 62"/>
                <a:gd name="T25" fmla="*/ 21 h 51"/>
                <a:gd name="T26" fmla="*/ 35 w 62"/>
                <a:gd name="T27" fmla="*/ 19 h 51"/>
                <a:gd name="T28" fmla="*/ 32 w 62"/>
                <a:gd name="T29" fmla="*/ 18 h 51"/>
                <a:gd name="T30" fmla="*/ 29 w 62"/>
                <a:gd name="T31" fmla="*/ 12 h 51"/>
                <a:gd name="T32" fmla="*/ 26 w 62"/>
                <a:gd name="T33" fmla="*/ 10 h 51"/>
                <a:gd name="T34" fmla="*/ 23 w 62"/>
                <a:gd name="T35" fmla="*/ 8 h 51"/>
                <a:gd name="T36" fmla="*/ 20 w 62"/>
                <a:gd name="T37" fmla="*/ 7 h 51"/>
                <a:gd name="T38" fmla="*/ 17 w 62"/>
                <a:gd name="T39" fmla="*/ 5 h 51"/>
                <a:gd name="T40" fmla="*/ 10 w 62"/>
                <a:gd name="T41" fmla="*/ 3 h 51"/>
                <a:gd name="T42" fmla="*/ 5 w 62"/>
                <a:gd name="T43" fmla="*/ 1 h 51"/>
                <a:gd name="T44" fmla="*/ 1 w 62"/>
                <a:gd name="T45" fmla="*/ 0 h 51"/>
                <a:gd name="T46" fmla="*/ 1 w 62"/>
                <a:gd name="T47" fmla="*/ 26 h 51"/>
                <a:gd name="T48" fmla="*/ 5 w 62"/>
                <a:gd name="T49" fmla="*/ 41 h 51"/>
                <a:gd name="T50" fmla="*/ 9 w 62"/>
                <a:gd name="T51" fmla="*/ 42 h 51"/>
                <a:gd name="T52" fmla="*/ 13 w 62"/>
                <a:gd name="T53" fmla="*/ 41 h 51"/>
                <a:gd name="T54" fmla="*/ 16 w 62"/>
                <a:gd name="T55" fmla="*/ 39 h 51"/>
                <a:gd name="T56" fmla="*/ 13 w 62"/>
                <a:gd name="T57" fmla="*/ 36 h 51"/>
                <a:gd name="T58" fmla="*/ 9 w 62"/>
                <a:gd name="T59" fmla="*/ 35 h 51"/>
                <a:gd name="T60" fmla="*/ 15 w 62"/>
                <a:gd name="T61" fmla="*/ 35 h 51"/>
                <a:gd name="T62" fmla="*/ 17 w 62"/>
                <a:gd name="T63" fmla="*/ 34 h 51"/>
                <a:gd name="T64" fmla="*/ 19 w 62"/>
                <a:gd name="T65" fmla="*/ 34 h 51"/>
                <a:gd name="T66" fmla="*/ 19 w 62"/>
                <a:gd name="T67" fmla="*/ 31 h 51"/>
                <a:gd name="T68" fmla="*/ 22 w 62"/>
                <a:gd name="T69" fmla="*/ 32 h 51"/>
                <a:gd name="T70" fmla="*/ 26 w 62"/>
                <a:gd name="T71" fmla="*/ 32 h 51"/>
                <a:gd name="T72" fmla="*/ 30 w 62"/>
                <a:gd name="T73" fmla="*/ 34 h 51"/>
                <a:gd name="T74" fmla="*/ 34 w 62"/>
                <a:gd name="T75" fmla="*/ 36 h 51"/>
                <a:gd name="T76" fmla="*/ 36 w 62"/>
                <a:gd name="T77" fmla="*/ 39 h 51"/>
                <a:gd name="T78" fmla="*/ 38 w 62"/>
                <a:gd name="T79" fmla="*/ 41 h 51"/>
                <a:gd name="T80" fmla="*/ 41 w 62"/>
                <a:gd name="T81" fmla="*/ 43 h 51"/>
                <a:gd name="T82" fmla="*/ 45 w 62"/>
                <a:gd name="T83" fmla="*/ 47 h 51"/>
                <a:gd name="T84" fmla="*/ 49 w 62"/>
                <a:gd name="T85" fmla="*/ 48 h 51"/>
                <a:gd name="T86" fmla="*/ 53 w 62"/>
                <a:gd name="T87" fmla="*/ 48 h 51"/>
                <a:gd name="T88" fmla="*/ 57 w 62"/>
                <a:gd name="T89" fmla="*/ 49 h 51"/>
                <a:gd name="T90" fmla="*/ 59 w 62"/>
                <a:gd name="T91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51">
                  <a:moveTo>
                    <a:pt x="61" y="50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1"/>
                    <a:pt x="48" y="41"/>
                    <a:pt x="48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0" y="30"/>
                  </a:cubicBezTo>
                  <a:cubicBezTo>
                    <a:pt x="40" y="30"/>
                    <a:pt x="39" y="29"/>
                    <a:pt x="39" y="29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1" y="21"/>
                  </a:cubicBezTo>
                  <a:cubicBezTo>
                    <a:pt x="40" y="21"/>
                    <a:pt x="39" y="21"/>
                    <a:pt x="39" y="21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0" y="15"/>
                    <a:pt x="30" y="14"/>
                  </a:cubicBezTo>
                  <a:cubicBezTo>
                    <a:pt x="30" y="13"/>
                    <a:pt x="29" y="12"/>
                    <a:pt x="29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6"/>
                    <a:pt x="13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0" y="51"/>
                    <a:pt x="60" y="51"/>
                    <a:pt x="60" y="51"/>
                  </a:cubicBezTo>
                  <a:lnTo>
                    <a:pt x="61" y="5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593">
              <a:extLst>
                <a:ext uri="{FF2B5EF4-FFF2-40B4-BE49-F238E27FC236}">
                  <a16:creationId xmlns:a16="http://schemas.microsoft.com/office/drawing/2014/main" id="{A1873DC6-0DC2-DA64-D60E-1909DCBAE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546"/>
              <a:ext cx="147" cy="131"/>
            </a:xfrm>
            <a:custGeom>
              <a:avLst/>
              <a:gdLst>
                <a:gd name="T0" fmla="*/ 59 w 62"/>
                <a:gd name="T1" fmla="*/ 13 h 55"/>
                <a:gd name="T2" fmla="*/ 53 w 62"/>
                <a:gd name="T3" fmla="*/ 12 h 55"/>
                <a:gd name="T4" fmla="*/ 48 w 62"/>
                <a:gd name="T5" fmla="*/ 10 h 55"/>
                <a:gd name="T6" fmla="*/ 44 w 62"/>
                <a:gd name="T7" fmla="*/ 8 h 55"/>
                <a:gd name="T8" fmla="*/ 40 w 62"/>
                <a:gd name="T9" fmla="*/ 8 h 55"/>
                <a:gd name="T10" fmla="*/ 37 w 62"/>
                <a:gd name="T11" fmla="*/ 11 h 55"/>
                <a:gd name="T12" fmla="*/ 34 w 62"/>
                <a:gd name="T13" fmla="*/ 12 h 55"/>
                <a:gd name="T14" fmla="*/ 31 w 62"/>
                <a:gd name="T15" fmla="*/ 15 h 55"/>
                <a:gd name="T16" fmla="*/ 28 w 62"/>
                <a:gd name="T17" fmla="*/ 19 h 55"/>
                <a:gd name="T18" fmla="*/ 24 w 62"/>
                <a:gd name="T19" fmla="*/ 18 h 55"/>
                <a:gd name="T20" fmla="*/ 22 w 62"/>
                <a:gd name="T21" fmla="*/ 15 h 55"/>
                <a:gd name="T22" fmla="*/ 21 w 62"/>
                <a:gd name="T23" fmla="*/ 14 h 55"/>
                <a:gd name="T24" fmla="*/ 19 w 62"/>
                <a:gd name="T25" fmla="*/ 11 h 55"/>
                <a:gd name="T26" fmla="*/ 20 w 62"/>
                <a:gd name="T27" fmla="*/ 7 h 55"/>
                <a:gd name="T28" fmla="*/ 19 w 62"/>
                <a:gd name="T29" fmla="*/ 3 h 55"/>
                <a:gd name="T30" fmla="*/ 17 w 62"/>
                <a:gd name="T31" fmla="*/ 2 h 55"/>
                <a:gd name="T32" fmla="*/ 15 w 62"/>
                <a:gd name="T33" fmla="*/ 2 h 55"/>
                <a:gd name="T34" fmla="*/ 12 w 62"/>
                <a:gd name="T35" fmla="*/ 1 h 55"/>
                <a:gd name="T36" fmla="*/ 8 w 62"/>
                <a:gd name="T37" fmla="*/ 0 h 55"/>
                <a:gd name="T38" fmla="*/ 4 w 62"/>
                <a:gd name="T39" fmla="*/ 3 h 55"/>
                <a:gd name="T40" fmla="*/ 1 w 62"/>
                <a:gd name="T41" fmla="*/ 4 h 55"/>
                <a:gd name="T42" fmla="*/ 0 w 62"/>
                <a:gd name="T43" fmla="*/ 7 h 55"/>
                <a:gd name="T44" fmla="*/ 4 w 62"/>
                <a:gd name="T45" fmla="*/ 7 h 55"/>
                <a:gd name="T46" fmla="*/ 6 w 62"/>
                <a:gd name="T47" fmla="*/ 10 h 55"/>
                <a:gd name="T48" fmla="*/ 9 w 62"/>
                <a:gd name="T49" fmla="*/ 12 h 55"/>
                <a:gd name="T50" fmla="*/ 13 w 62"/>
                <a:gd name="T51" fmla="*/ 11 h 55"/>
                <a:gd name="T52" fmla="*/ 18 w 62"/>
                <a:gd name="T53" fmla="*/ 13 h 55"/>
                <a:gd name="T54" fmla="*/ 16 w 62"/>
                <a:gd name="T55" fmla="*/ 13 h 55"/>
                <a:gd name="T56" fmla="*/ 12 w 62"/>
                <a:gd name="T57" fmla="*/ 13 h 55"/>
                <a:gd name="T58" fmla="*/ 9 w 62"/>
                <a:gd name="T59" fmla="*/ 15 h 55"/>
                <a:gd name="T60" fmla="*/ 7 w 62"/>
                <a:gd name="T61" fmla="*/ 16 h 55"/>
                <a:gd name="T62" fmla="*/ 11 w 62"/>
                <a:gd name="T63" fmla="*/ 18 h 55"/>
                <a:gd name="T64" fmla="*/ 11 w 62"/>
                <a:gd name="T65" fmla="*/ 23 h 55"/>
                <a:gd name="T66" fmla="*/ 15 w 62"/>
                <a:gd name="T67" fmla="*/ 23 h 55"/>
                <a:gd name="T68" fmla="*/ 15 w 62"/>
                <a:gd name="T69" fmla="*/ 21 h 55"/>
                <a:gd name="T70" fmla="*/ 16 w 62"/>
                <a:gd name="T71" fmla="*/ 18 h 55"/>
                <a:gd name="T72" fmla="*/ 17 w 62"/>
                <a:gd name="T73" fmla="*/ 18 h 55"/>
                <a:gd name="T74" fmla="*/ 17 w 62"/>
                <a:gd name="T75" fmla="*/ 21 h 55"/>
                <a:gd name="T76" fmla="*/ 20 w 62"/>
                <a:gd name="T77" fmla="*/ 23 h 55"/>
                <a:gd name="T78" fmla="*/ 23 w 62"/>
                <a:gd name="T79" fmla="*/ 23 h 55"/>
                <a:gd name="T80" fmla="*/ 26 w 62"/>
                <a:gd name="T81" fmla="*/ 26 h 55"/>
                <a:gd name="T82" fmla="*/ 32 w 62"/>
                <a:gd name="T83" fmla="*/ 27 h 55"/>
                <a:gd name="T84" fmla="*/ 35 w 62"/>
                <a:gd name="T85" fmla="*/ 27 h 55"/>
                <a:gd name="T86" fmla="*/ 37 w 62"/>
                <a:gd name="T87" fmla="*/ 28 h 55"/>
                <a:gd name="T88" fmla="*/ 39 w 62"/>
                <a:gd name="T89" fmla="*/ 29 h 55"/>
                <a:gd name="T90" fmla="*/ 41 w 62"/>
                <a:gd name="T91" fmla="*/ 30 h 55"/>
                <a:gd name="T92" fmla="*/ 42 w 62"/>
                <a:gd name="T93" fmla="*/ 31 h 55"/>
                <a:gd name="T94" fmla="*/ 44 w 62"/>
                <a:gd name="T95" fmla="*/ 33 h 55"/>
                <a:gd name="T96" fmla="*/ 46 w 62"/>
                <a:gd name="T97" fmla="*/ 36 h 55"/>
                <a:gd name="T98" fmla="*/ 47 w 62"/>
                <a:gd name="T99" fmla="*/ 38 h 55"/>
                <a:gd name="T100" fmla="*/ 48 w 62"/>
                <a:gd name="T101" fmla="*/ 41 h 55"/>
                <a:gd name="T102" fmla="*/ 50 w 62"/>
                <a:gd name="T103" fmla="*/ 43 h 55"/>
                <a:gd name="T104" fmla="*/ 50 w 62"/>
                <a:gd name="T105" fmla="*/ 46 h 55"/>
                <a:gd name="T106" fmla="*/ 50 w 62"/>
                <a:gd name="T107" fmla="*/ 48 h 55"/>
                <a:gd name="T108" fmla="*/ 52 w 62"/>
                <a:gd name="T109" fmla="*/ 49 h 55"/>
                <a:gd name="T110" fmla="*/ 56 w 62"/>
                <a:gd name="T111" fmla="*/ 48 h 55"/>
                <a:gd name="T112" fmla="*/ 57 w 62"/>
                <a:gd name="T113" fmla="*/ 50 h 55"/>
                <a:gd name="T114" fmla="*/ 59 w 62"/>
                <a:gd name="T115" fmla="*/ 52 h 55"/>
                <a:gd name="T116" fmla="*/ 61 w 62"/>
                <a:gd name="T117" fmla="*/ 39 h 55"/>
                <a:gd name="T118" fmla="*/ 61 w 62"/>
                <a:gd name="T119" fmla="*/ 1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5">
                  <a:moveTo>
                    <a:pt x="61" y="14"/>
                  </a:moveTo>
                  <a:cubicBezTo>
                    <a:pt x="60" y="13"/>
                    <a:pt x="60" y="13"/>
                    <a:pt x="60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5" y="12"/>
                    <a:pt x="55" y="12"/>
                  </a:cubicBezTo>
                  <a:cubicBezTo>
                    <a:pt x="55" y="12"/>
                    <a:pt x="53" y="12"/>
                    <a:pt x="53" y="12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4" y="2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9"/>
                    <a:pt x="12" y="20"/>
                  </a:cubicBezTo>
                  <a:cubicBezTo>
                    <a:pt x="12" y="20"/>
                    <a:pt x="11" y="21"/>
                    <a:pt x="11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4"/>
                    <a:pt x="14" y="24"/>
                  </a:cubicBezTo>
                  <a:cubicBezTo>
                    <a:pt x="14" y="25"/>
                    <a:pt x="15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8" y="26"/>
                    <a:pt x="29" y="26"/>
                  </a:cubicBezTo>
                  <a:cubicBezTo>
                    <a:pt x="30" y="26"/>
                    <a:pt x="31" y="26"/>
                    <a:pt x="31" y="26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3" y="27"/>
                    <a:pt x="33" y="27"/>
                  </a:cubicBezTo>
                  <a:cubicBezTo>
                    <a:pt x="33" y="27"/>
                    <a:pt x="34" y="27"/>
                    <a:pt x="34" y="27"/>
                  </a:cubicBezTo>
                  <a:cubicBezTo>
                    <a:pt x="34" y="27"/>
                    <a:pt x="34" y="27"/>
                    <a:pt x="35" y="27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3" y="31"/>
                    <a:pt x="43" y="31"/>
                  </a:cubicBezTo>
                  <a:cubicBezTo>
                    <a:pt x="43" y="31"/>
                    <a:pt x="44" y="32"/>
                    <a:pt x="44" y="32"/>
                  </a:cubicBezTo>
                  <a:cubicBezTo>
                    <a:pt x="44" y="32"/>
                    <a:pt x="44" y="33"/>
                    <a:pt x="44" y="33"/>
                  </a:cubicBezTo>
                  <a:cubicBezTo>
                    <a:pt x="44" y="33"/>
                    <a:pt x="44" y="33"/>
                    <a:pt x="45" y="34"/>
                  </a:cubicBezTo>
                  <a:cubicBezTo>
                    <a:pt x="45" y="34"/>
                    <a:pt x="45" y="35"/>
                    <a:pt x="45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38"/>
                    <a:pt x="48" y="39"/>
                    <a:pt x="48" y="40"/>
                  </a:cubicBezTo>
                  <a:cubicBezTo>
                    <a:pt x="48" y="41"/>
                    <a:pt x="49" y="41"/>
                    <a:pt x="49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47"/>
                    <a:pt x="49" y="48"/>
                  </a:cubicBezTo>
                  <a:cubicBezTo>
                    <a:pt x="49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9"/>
                    <a:pt x="53" y="49"/>
                    <a:pt x="55" y="48"/>
                  </a:cubicBezTo>
                  <a:cubicBezTo>
                    <a:pt x="56" y="47"/>
                    <a:pt x="56" y="48"/>
                    <a:pt x="56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0"/>
                    <a:pt x="61" y="40"/>
                    <a:pt x="61" y="39"/>
                  </a:cubicBezTo>
                  <a:cubicBezTo>
                    <a:pt x="61" y="38"/>
                    <a:pt x="62" y="38"/>
                    <a:pt x="62" y="38"/>
                  </a:cubicBezTo>
                  <a:cubicBezTo>
                    <a:pt x="62" y="14"/>
                    <a:pt x="62" y="14"/>
                    <a:pt x="62" y="14"/>
                  </a:cubicBezTo>
                  <a:lnTo>
                    <a:pt x="61" y="1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Freeform 594">
              <a:extLst>
                <a:ext uri="{FF2B5EF4-FFF2-40B4-BE49-F238E27FC236}">
                  <a16:creationId xmlns:a16="http://schemas.microsoft.com/office/drawing/2014/main" id="{532353E4-A1A9-43A2-5962-59D839751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2570"/>
              <a:ext cx="12" cy="3"/>
            </a:xfrm>
            <a:custGeom>
              <a:avLst/>
              <a:gdLst>
                <a:gd name="T0" fmla="*/ 1 w 5"/>
                <a:gd name="T1" fmla="*/ 1 h 1"/>
                <a:gd name="T2" fmla="*/ 2 w 5"/>
                <a:gd name="T3" fmla="*/ 1 h 1"/>
                <a:gd name="T4" fmla="*/ 2 w 5"/>
                <a:gd name="T5" fmla="*/ 1 h 1"/>
                <a:gd name="T6" fmla="*/ 3 w 5"/>
                <a:gd name="T7" fmla="*/ 1 h 1"/>
                <a:gd name="T8" fmla="*/ 5 w 5"/>
                <a:gd name="T9" fmla="*/ 1 h 1"/>
                <a:gd name="T10" fmla="*/ 5 w 5"/>
                <a:gd name="T11" fmla="*/ 0 h 1"/>
                <a:gd name="T12" fmla="*/ 3 w 5"/>
                <a:gd name="T13" fmla="*/ 0 h 1"/>
                <a:gd name="T14" fmla="*/ 2 w 5"/>
                <a:gd name="T15" fmla="*/ 0 h 1"/>
                <a:gd name="T16" fmla="*/ 1 w 5"/>
                <a:gd name="T17" fmla="*/ 0 h 1"/>
                <a:gd name="T18" fmla="*/ 0 w 5"/>
                <a:gd name="T19" fmla="*/ 1 h 1"/>
                <a:gd name="T20" fmla="*/ 0 w 5"/>
                <a:gd name="T21" fmla="*/ 1 h 1"/>
                <a:gd name="T22" fmla="*/ 0 w 5"/>
                <a:gd name="T23" fmla="*/ 1 h 1"/>
                <a:gd name="T24" fmla="*/ 0 w 5"/>
                <a:gd name="T25" fmla="*/ 1 h 1"/>
                <a:gd name="T26" fmla="*/ 0 w 5"/>
                <a:gd name="T27" fmla="*/ 1 h 1"/>
                <a:gd name="T28" fmla="*/ 1 w 5"/>
                <a:gd name="T29" fmla="*/ 1 h 1"/>
                <a:gd name="T30" fmla="*/ 1 w 5"/>
                <a:gd name="T31" fmla="*/ 1 h 1"/>
                <a:gd name="T32" fmla="*/ 1 w 5"/>
                <a:gd name="T3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1">
                  <a:moveTo>
                    <a:pt x="1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Freeform 595">
              <a:extLst>
                <a:ext uri="{FF2B5EF4-FFF2-40B4-BE49-F238E27FC236}">
                  <a16:creationId xmlns:a16="http://schemas.microsoft.com/office/drawing/2014/main" id="{D67D708F-300A-1480-2F1D-FA01E5F9C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" y="2582"/>
              <a:ext cx="45" cy="17"/>
            </a:xfrm>
            <a:custGeom>
              <a:avLst/>
              <a:gdLst>
                <a:gd name="T0" fmla="*/ 10 w 19"/>
                <a:gd name="T1" fmla="*/ 4 h 7"/>
                <a:gd name="T2" fmla="*/ 11 w 19"/>
                <a:gd name="T3" fmla="*/ 3 h 7"/>
                <a:gd name="T4" fmla="*/ 13 w 19"/>
                <a:gd name="T5" fmla="*/ 3 h 7"/>
                <a:gd name="T6" fmla="*/ 13 w 19"/>
                <a:gd name="T7" fmla="*/ 4 h 7"/>
                <a:gd name="T8" fmla="*/ 14 w 19"/>
                <a:gd name="T9" fmla="*/ 4 h 7"/>
                <a:gd name="T10" fmla="*/ 15 w 19"/>
                <a:gd name="T11" fmla="*/ 5 h 7"/>
                <a:gd name="T12" fmla="*/ 15 w 19"/>
                <a:gd name="T13" fmla="*/ 6 h 7"/>
                <a:gd name="T14" fmla="*/ 16 w 19"/>
                <a:gd name="T15" fmla="*/ 6 h 7"/>
                <a:gd name="T16" fmla="*/ 18 w 19"/>
                <a:gd name="T17" fmla="*/ 7 h 7"/>
                <a:gd name="T18" fmla="*/ 18 w 19"/>
                <a:gd name="T19" fmla="*/ 6 h 7"/>
                <a:gd name="T20" fmla="*/ 18 w 19"/>
                <a:gd name="T21" fmla="*/ 5 h 7"/>
                <a:gd name="T22" fmla="*/ 17 w 19"/>
                <a:gd name="T23" fmla="*/ 3 h 7"/>
                <a:gd name="T24" fmla="*/ 16 w 19"/>
                <a:gd name="T25" fmla="*/ 2 h 7"/>
                <a:gd name="T26" fmla="*/ 15 w 19"/>
                <a:gd name="T27" fmla="*/ 2 h 7"/>
                <a:gd name="T28" fmla="*/ 13 w 19"/>
                <a:gd name="T29" fmla="*/ 2 h 7"/>
                <a:gd name="T30" fmla="*/ 13 w 19"/>
                <a:gd name="T31" fmla="*/ 1 h 7"/>
                <a:gd name="T32" fmla="*/ 11 w 19"/>
                <a:gd name="T33" fmla="*/ 0 h 7"/>
                <a:gd name="T34" fmla="*/ 10 w 19"/>
                <a:gd name="T35" fmla="*/ 0 h 7"/>
                <a:gd name="T36" fmla="*/ 9 w 19"/>
                <a:gd name="T37" fmla="*/ 1 h 7"/>
                <a:gd name="T38" fmla="*/ 7 w 19"/>
                <a:gd name="T39" fmla="*/ 1 h 7"/>
                <a:gd name="T40" fmla="*/ 3 w 19"/>
                <a:gd name="T41" fmla="*/ 0 h 7"/>
                <a:gd name="T42" fmla="*/ 2 w 19"/>
                <a:gd name="T43" fmla="*/ 1 h 7"/>
                <a:gd name="T44" fmla="*/ 1 w 19"/>
                <a:gd name="T45" fmla="*/ 2 h 7"/>
                <a:gd name="T46" fmla="*/ 0 w 19"/>
                <a:gd name="T47" fmla="*/ 3 h 7"/>
                <a:gd name="T48" fmla="*/ 0 w 19"/>
                <a:gd name="T49" fmla="*/ 4 h 7"/>
                <a:gd name="T50" fmla="*/ 1 w 19"/>
                <a:gd name="T51" fmla="*/ 4 h 7"/>
                <a:gd name="T52" fmla="*/ 1 w 19"/>
                <a:gd name="T53" fmla="*/ 3 h 7"/>
                <a:gd name="T54" fmla="*/ 2 w 19"/>
                <a:gd name="T55" fmla="*/ 2 h 7"/>
                <a:gd name="T56" fmla="*/ 2 w 19"/>
                <a:gd name="T57" fmla="*/ 3 h 7"/>
                <a:gd name="T58" fmla="*/ 3 w 19"/>
                <a:gd name="T59" fmla="*/ 3 h 7"/>
                <a:gd name="T60" fmla="*/ 3 w 19"/>
                <a:gd name="T61" fmla="*/ 4 h 7"/>
                <a:gd name="T62" fmla="*/ 3 w 19"/>
                <a:gd name="T63" fmla="*/ 4 h 7"/>
                <a:gd name="T64" fmla="*/ 4 w 19"/>
                <a:gd name="T65" fmla="*/ 5 h 7"/>
                <a:gd name="T66" fmla="*/ 4 w 19"/>
                <a:gd name="T67" fmla="*/ 5 h 7"/>
                <a:gd name="T68" fmla="*/ 5 w 19"/>
                <a:gd name="T69" fmla="*/ 4 h 7"/>
                <a:gd name="T70" fmla="*/ 5 w 19"/>
                <a:gd name="T71" fmla="*/ 4 h 7"/>
                <a:gd name="T72" fmla="*/ 6 w 19"/>
                <a:gd name="T73" fmla="*/ 3 h 7"/>
                <a:gd name="T74" fmla="*/ 7 w 19"/>
                <a:gd name="T75" fmla="*/ 3 h 7"/>
                <a:gd name="T76" fmla="*/ 7 w 19"/>
                <a:gd name="T77" fmla="*/ 4 h 7"/>
                <a:gd name="T78" fmla="*/ 8 w 19"/>
                <a:gd name="T79" fmla="*/ 4 h 7"/>
                <a:gd name="T80" fmla="*/ 10 w 19"/>
                <a:gd name="T8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" h="7">
                  <a:moveTo>
                    <a:pt x="10" y="4"/>
                  </a:moveTo>
                  <a:cubicBezTo>
                    <a:pt x="10" y="4"/>
                    <a:pt x="11" y="4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5" y="5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7" y="7"/>
                    <a:pt x="18" y="7"/>
                  </a:cubicBezTo>
                  <a:cubicBezTo>
                    <a:pt x="19" y="7"/>
                    <a:pt x="18" y="6"/>
                    <a:pt x="18" y="6"/>
                  </a:cubicBezTo>
                  <a:cubicBezTo>
                    <a:pt x="18" y="5"/>
                    <a:pt x="19" y="5"/>
                    <a:pt x="18" y="5"/>
                  </a:cubicBezTo>
                  <a:cubicBezTo>
                    <a:pt x="18" y="4"/>
                    <a:pt x="18" y="4"/>
                    <a:pt x="17" y="3"/>
                  </a:cubicBezTo>
                  <a:cubicBezTo>
                    <a:pt x="17" y="3"/>
                    <a:pt x="17" y="2"/>
                    <a:pt x="16" y="2"/>
                  </a:cubicBezTo>
                  <a:cubicBezTo>
                    <a:pt x="16" y="2"/>
                    <a:pt x="16" y="2"/>
                    <a:pt x="15" y="2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3" y="1"/>
                    <a:pt x="13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9" y="4"/>
                    <a:pt x="9" y="4"/>
                    <a:pt x="10" y="4"/>
                  </a:cubicBez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Freeform 596">
              <a:extLst>
                <a:ext uri="{FF2B5EF4-FFF2-40B4-BE49-F238E27FC236}">
                  <a16:creationId xmlns:a16="http://schemas.microsoft.com/office/drawing/2014/main" id="{84D510E1-70BA-1A32-5C7B-2FFF681A2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649"/>
              <a:ext cx="9" cy="9"/>
            </a:xfrm>
            <a:custGeom>
              <a:avLst/>
              <a:gdLst>
                <a:gd name="T0" fmla="*/ 0 w 9"/>
                <a:gd name="T1" fmla="*/ 7 h 9"/>
                <a:gd name="T2" fmla="*/ 0 w 9"/>
                <a:gd name="T3" fmla="*/ 9 h 9"/>
                <a:gd name="T4" fmla="*/ 2 w 9"/>
                <a:gd name="T5" fmla="*/ 9 h 9"/>
                <a:gd name="T6" fmla="*/ 4 w 9"/>
                <a:gd name="T7" fmla="*/ 9 h 9"/>
                <a:gd name="T8" fmla="*/ 7 w 9"/>
                <a:gd name="T9" fmla="*/ 7 h 9"/>
                <a:gd name="T10" fmla="*/ 9 w 9"/>
                <a:gd name="T11" fmla="*/ 4 h 9"/>
                <a:gd name="T12" fmla="*/ 7 w 9"/>
                <a:gd name="T13" fmla="*/ 0 h 9"/>
                <a:gd name="T14" fmla="*/ 9 w 9"/>
                <a:gd name="T15" fmla="*/ 0 h 9"/>
                <a:gd name="T16" fmla="*/ 4 w 9"/>
                <a:gd name="T17" fmla="*/ 0 h 9"/>
                <a:gd name="T18" fmla="*/ 4 w 9"/>
                <a:gd name="T19" fmla="*/ 4 h 9"/>
                <a:gd name="T20" fmla="*/ 0 w 9"/>
                <a:gd name="T2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lnTo>
                    <a:pt x="0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7" y="7"/>
                  </a:lnTo>
                  <a:lnTo>
                    <a:pt x="9" y="4"/>
                  </a:lnTo>
                  <a:lnTo>
                    <a:pt x="7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597">
              <a:extLst>
                <a:ext uri="{FF2B5EF4-FFF2-40B4-BE49-F238E27FC236}">
                  <a16:creationId xmlns:a16="http://schemas.microsoft.com/office/drawing/2014/main" id="{61DE13F2-9E81-2561-6849-1C17BDA6F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637"/>
              <a:ext cx="2" cy="7"/>
            </a:xfrm>
            <a:custGeom>
              <a:avLst/>
              <a:gdLst>
                <a:gd name="T0" fmla="*/ 0 w 2"/>
                <a:gd name="T1" fmla="*/ 7 h 7"/>
                <a:gd name="T2" fmla="*/ 0 w 2"/>
                <a:gd name="T3" fmla="*/ 2 h 7"/>
                <a:gd name="T4" fmla="*/ 0 w 2"/>
                <a:gd name="T5" fmla="*/ 0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2 h 7"/>
                <a:gd name="T12" fmla="*/ 2 w 2"/>
                <a:gd name="T13" fmla="*/ 4 h 7"/>
                <a:gd name="T14" fmla="*/ 2 w 2"/>
                <a:gd name="T15" fmla="*/ 7 h 7"/>
                <a:gd name="T16" fmla="*/ 0 w 2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7">
                  <a:moveTo>
                    <a:pt x="0" y="7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598">
              <a:extLst>
                <a:ext uri="{FF2B5EF4-FFF2-40B4-BE49-F238E27FC236}">
                  <a16:creationId xmlns:a16="http://schemas.microsoft.com/office/drawing/2014/main" id="{DE9F7A8B-52E3-1DDE-8A8D-5946137FA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" y="2622"/>
              <a:ext cx="2" cy="12"/>
            </a:xfrm>
            <a:custGeom>
              <a:avLst/>
              <a:gdLst>
                <a:gd name="T0" fmla="*/ 2 w 2"/>
                <a:gd name="T1" fmla="*/ 12 h 12"/>
                <a:gd name="T2" fmla="*/ 0 w 2"/>
                <a:gd name="T3" fmla="*/ 10 h 12"/>
                <a:gd name="T4" fmla="*/ 0 w 2"/>
                <a:gd name="T5" fmla="*/ 5 h 12"/>
                <a:gd name="T6" fmla="*/ 0 w 2"/>
                <a:gd name="T7" fmla="*/ 0 h 12"/>
                <a:gd name="T8" fmla="*/ 2 w 2"/>
                <a:gd name="T9" fmla="*/ 0 h 12"/>
                <a:gd name="T10" fmla="*/ 2 w 2"/>
                <a:gd name="T11" fmla="*/ 3 h 12"/>
                <a:gd name="T12" fmla="*/ 2 w 2"/>
                <a:gd name="T13" fmla="*/ 8 h 12"/>
                <a:gd name="T14" fmla="*/ 2 w 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2">
                  <a:moveTo>
                    <a:pt x="2" y="12"/>
                  </a:moveTo>
                  <a:lnTo>
                    <a:pt x="0" y="10"/>
                  </a:lnTo>
                  <a:lnTo>
                    <a:pt x="0" y="5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8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599">
              <a:extLst>
                <a:ext uri="{FF2B5EF4-FFF2-40B4-BE49-F238E27FC236}">
                  <a16:creationId xmlns:a16="http://schemas.microsoft.com/office/drawing/2014/main" id="{F7B9C6BE-9ACB-AE41-DD3C-892F1FED9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2568"/>
              <a:ext cx="9" cy="5"/>
            </a:xfrm>
            <a:custGeom>
              <a:avLst/>
              <a:gdLst>
                <a:gd name="T0" fmla="*/ 2 w 9"/>
                <a:gd name="T1" fmla="*/ 5 h 5"/>
                <a:gd name="T2" fmla="*/ 7 w 9"/>
                <a:gd name="T3" fmla="*/ 5 h 5"/>
                <a:gd name="T4" fmla="*/ 9 w 9"/>
                <a:gd name="T5" fmla="*/ 2 h 5"/>
                <a:gd name="T6" fmla="*/ 9 w 9"/>
                <a:gd name="T7" fmla="*/ 0 h 5"/>
                <a:gd name="T8" fmla="*/ 5 w 9"/>
                <a:gd name="T9" fmla="*/ 0 h 5"/>
                <a:gd name="T10" fmla="*/ 2 w 9"/>
                <a:gd name="T11" fmla="*/ 0 h 5"/>
                <a:gd name="T12" fmla="*/ 0 w 9"/>
                <a:gd name="T13" fmla="*/ 2 h 5"/>
                <a:gd name="T14" fmla="*/ 2 w 9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5">
                  <a:moveTo>
                    <a:pt x="2" y="5"/>
                  </a:moveTo>
                  <a:lnTo>
                    <a:pt x="7" y="5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Freeform 600">
              <a:extLst>
                <a:ext uri="{FF2B5EF4-FFF2-40B4-BE49-F238E27FC236}">
                  <a16:creationId xmlns:a16="http://schemas.microsoft.com/office/drawing/2014/main" id="{4060CF8F-2163-B199-CF54-C4FDD7198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" y="2658"/>
              <a:ext cx="3" cy="2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0 h 2"/>
                <a:gd name="T4" fmla="*/ 0 w 3"/>
                <a:gd name="T5" fmla="*/ 0 h 2"/>
                <a:gd name="T6" fmla="*/ 0 w 3"/>
                <a:gd name="T7" fmla="*/ 0 h 2"/>
                <a:gd name="T8" fmla="*/ 3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601">
              <a:extLst>
                <a:ext uri="{FF2B5EF4-FFF2-40B4-BE49-F238E27FC236}">
                  <a16:creationId xmlns:a16="http://schemas.microsoft.com/office/drawing/2014/main" id="{A35CCE6C-CB84-A13F-E6DB-4328C2573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" y="2651"/>
              <a:ext cx="19" cy="17"/>
            </a:xfrm>
            <a:custGeom>
              <a:avLst/>
              <a:gdLst>
                <a:gd name="T0" fmla="*/ 19 w 19"/>
                <a:gd name="T1" fmla="*/ 5 h 17"/>
                <a:gd name="T2" fmla="*/ 17 w 19"/>
                <a:gd name="T3" fmla="*/ 0 h 17"/>
                <a:gd name="T4" fmla="*/ 14 w 19"/>
                <a:gd name="T5" fmla="*/ 0 h 17"/>
                <a:gd name="T6" fmla="*/ 7 w 19"/>
                <a:gd name="T7" fmla="*/ 0 h 17"/>
                <a:gd name="T8" fmla="*/ 5 w 19"/>
                <a:gd name="T9" fmla="*/ 5 h 17"/>
                <a:gd name="T10" fmla="*/ 2 w 19"/>
                <a:gd name="T11" fmla="*/ 7 h 17"/>
                <a:gd name="T12" fmla="*/ 0 w 19"/>
                <a:gd name="T13" fmla="*/ 14 h 17"/>
                <a:gd name="T14" fmla="*/ 5 w 19"/>
                <a:gd name="T15" fmla="*/ 14 h 17"/>
                <a:gd name="T16" fmla="*/ 10 w 19"/>
                <a:gd name="T17" fmla="*/ 17 h 17"/>
                <a:gd name="T18" fmla="*/ 14 w 19"/>
                <a:gd name="T19" fmla="*/ 17 h 17"/>
                <a:gd name="T20" fmla="*/ 17 w 19"/>
                <a:gd name="T21" fmla="*/ 12 h 17"/>
                <a:gd name="T22" fmla="*/ 17 w 19"/>
                <a:gd name="T23" fmla="*/ 9 h 17"/>
                <a:gd name="T24" fmla="*/ 19 w 19"/>
                <a:gd name="T25" fmla="*/ 7 h 17"/>
                <a:gd name="T26" fmla="*/ 19 w 19"/>
                <a:gd name="T27" fmla="*/ 5 h 17"/>
                <a:gd name="T28" fmla="*/ 19 w 19"/>
                <a:gd name="T29" fmla="*/ 5 h 17"/>
                <a:gd name="T30" fmla="*/ 19 w 19"/>
                <a:gd name="T31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17">
                  <a:moveTo>
                    <a:pt x="19" y="5"/>
                  </a:moveTo>
                  <a:lnTo>
                    <a:pt x="17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5" y="5"/>
                  </a:lnTo>
                  <a:lnTo>
                    <a:pt x="2" y="7"/>
                  </a:lnTo>
                  <a:lnTo>
                    <a:pt x="0" y="14"/>
                  </a:lnTo>
                  <a:lnTo>
                    <a:pt x="5" y="14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602">
              <a:extLst>
                <a:ext uri="{FF2B5EF4-FFF2-40B4-BE49-F238E27FC236}">
                  <a16:creationId xmlns:a16="http://schemas.microsoft.com/office/drawing/2014/main" id="{29517D75-031C-1E0A-4C66-9F08DADD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2565"/>
              <a:ext cx="17" cy="3"/>
            </a:xfrm>
            <a:custGeom>
              <a:avLst/>
              <a:gdLst>
                <a:gd name="T0" fmla="*/ 0 w 17"/>
                <a:gd name="T1" fmla="*/ 0 h 3"/>
                <a:gd name="T2" fmla="*/ 10 w 17"/>
                <a:gd name="T3" fmla="*/ 3 h 3"/>
                <a:gd name="T4" fmla="*/ 14 w 17"/>
                <a:gd name="T5" fmla="*/ 3 h 3"/>
                <a:gd name="T6" fmla="*/ 17 w 17"/>
                <a:gd name="T7" fmla="*/ 3 h 3"/>
                <a:gd name="T8" fmla="*/ 14 w 17"/>
                <a:gd name="T9" fmla="*/ 0 h 3"/>
                <a:gd name="T10" fmla="*/ 12 w 17"/>
                <a:gd name="T11" fmla="*/ 0 h 3"/>
                <a:gd name="T12" fmla="*/ 7 w 17"/>
                <a:gd name="T13" fmla="*/ 0 h 3"/>
                <a:gd name="T14" fmla="*/ 3 w 17"/>
                <a:gd name="T15" fmla="*/ 0 h 3"/>
                <a:gd name="T16" fmla="*/ 0 w 17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">
                  <a:moveTo>
                    <a:pt x="0" y="0"/>
                  </a:moveTo>
                  <a:lnTo>
                    <a:pt x="10" y="3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603">
              <a:extLst>
                <a:ext uri="{FF2B5EF4-FFF2-40B4-BE49-F238E27FC236}">
                  <a16:creationId xmlns:a16="http://schemas.microsoft.com/office/drawing/2014/main" id="{1AC20117-7247-CCEA-E137-79C9F86F5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4"/>
              <a:ext cx="5" cy="4"/>
            </a:xfrm>
            <a:custGeom>
              <a:avLst/>
              <a:gdLst>
                <a:gd name="T0" fmla="*/ 0 w 5"/>
                <a:gd name="T1" fmla="*/ 4 h 4"/>
                <a:gd name="T2" fmla="*/ 0 w 5"/>
                <a:gd name="T3" fmla="*/ 0 h 4"/>
                <a:gd name="T4" fmla="*/ 0 w 5"/>
                <a:gd name="T5" fmla="*/ 0 h 4"/>
                <a:gd name="T6" fmla="*/ 2 w 5"/>
                <a:gd name="T7" fmla="*/ 0 h 4"/>
                <a:gd name="T8" fmla="*/ 5 w 5"/>
                <a:gd name="T9" fmla="*/ 2 h 4"/>
                <a:gd name="T10" fmla="*/ 5 w 5"/>
                <a:gd name="T11" fmla="*/ 4 h 4"/>
                <a:gd name="T12" fmla="*/ 2 w 5"/>
                <a:gd name="T13" fmla="*/ 4 h 4"/>
                <a:gd name="T14" fmla="*/ 0 w 5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604">
              <a:extLst>
                <a:ext uri="{FF2B5EF4-FFF2-40B4-BE49-F238E27FC236}">
                  <a16:creationId xmlns:a16="http://schemas.microsoft.com/office/drawing/2014/main" id="{4DAF94E9-612C-76CC-EEBF-D983F50D9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542"/>
              <a:ext cx="16" cy="4"/>
            </a:xfrm>
            <a:custGeom>
              <a:avLst/>
              <a:gdLst>
                <a:gd name="T0" fmla="*/ 9 w 16"/>
                <a:gd name="T1" fmla="*/ 4 h 4"/>
                <a:gd name="T2" fmla="*/ 9 w 16"/>
                <a:gd name="T3" fmla="*/ 4 h 4"/>
                <a:gd name="T4" fmla="*/ 14 w 16"/>
                <a:gd name="T5" fmla="*/ 4 h 4"/>
                <a:gd name="T6" fmla="*/ 16 w 16"/>
                <a:gd name="T7" fmla="*/ 4 h 4"/>
                <a:gd name="T8" fmla="*/ 16 w 16"/>
                <a:gd name="T9" fmla="*/ 2 h 4"/>
                <a:gd name="T10" fmla="*/ 14 w 16"/>
                <a:gd name="T11" fmla="*/ 0 h 4"/>
                <a:gd name="T12" fmla="*/ 11 w 16"/>
                <a:gd name="T13" fmla="*/ 0 h 4"/>
                <a:gd name="T14" fmla="*/ 7 w 16"/>
                <a:gd name="T15" fmla="*/ 0 h 4"/>
                <a:gd name="T16" fmla="*/ 2 w 16"/>
                <a:gd name="T17" fmla="*/ 0 h 4"/>
                <a:gd name="T18" fmla="*/ 0 w 16"/>
                <a:gd name="T19" fmla="*/ 2 h 4"/>
                <a:gd name="T20" fmla="*/ 4 w 16"/>
                <a:gd name="T21" fmla="*/ 4 h 4"/>
                <a:gd name="T22" fmla="*/ 9 w 16"/>
                <a:gd name="T23" fmla="*/ 4 h 4"/>
                <a:gd name="T24" fmla="*/ 9 w 16"/>
                <a:gd name="T25" fmla="*/ 4 h 4"/>
                <a:gd name="T26" fmla="*/ 9 w 16"/>
                <a:gd name="T2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4">
                  <a:moveTo>
                    <a:pt x="9" y="4"/>
                  </a:moveTo>
                  <a:lnTo>
                    <a:pt x="9" y="4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605">
              <a:extLst>
                <a:ext uri="{FF2B5EF4-FFF2-40B4-BE49-F238E27FC236}">
                  <a16:creationId xmlns:a16="http://schemas.microsoft.com/office/drawing/2014/main" id="{2B6F91BE-7350-12C2-F182-D993AEF85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" y="2554"/>
              <a:ext cx="7" cy="7"/>
            </a:xfrm>
            <a:custGeom>
              <a:avLst/>
              <a:gdLst>
                <a:gd name="T0" fmla="*/ 0 w 7"/>
                <a:gd name="T1" fmla="*/ 2 h 7"/>
                <a:gd name="T2" fmla="*/ 2 w 7"/>
                <a:gd name="T3" fmla="*/ 4 h 7"/>
                <a:gd name="T4" fmla="*/ 4 w 7"/>
                <a:gd name="T5" fmla="*/ 7 h 7"/>
                <a:gd name="T6" fmla="*/ 7 w 7"/>
                <a:gd name="T7" fmla="*/ 4 h 7"/>
                <a:gd name="T8" fmla="*/ 7 w 7"/>
                <a:gd name="T9" fmla="*/ 2 h 7"/>
                <a:gd name="T10" fmla="*/ 4 w 7"/>
                <a:gd name="T11" fmla="*/ 0 h 7"/>
                <a:gd name="T12" fmla="*/ 2 w 7"/>
                <a:gd name="T13" fmla="*/ 0 h 7"/>
                <a:gd name="T14" fmla="*/ 0 w 7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lnTo>
                    <a:pt x="2" y="4"/>
                  </a:lnTo>
                  <a:lnTo>
                    <a:pt x="4" y="7"/>
                  </a:lnTo>
                  <a:lnTo>
                    <a:pt x="7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Freeform 606">
              <a:extLst>
                <a:ext uri="{FF2B5EF4-FFF2-40B4-BE49-F238E27FC236}">
                  <a16:creationId xmlns:a16="http://schemas.microsoft.com/office/drawing/2014/main" id="{052E6218-8517-F08A-88B5-7DFBC3A04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2" y="2584"/>
              <a:ext cx="19" cy="12"/>
            </a:xfrm>
            <a:custGeom>
              <a:avLst/>
              <a:gdLst>
                <a:gd name="T0" fmla="*/ 0 w 8"/>
                <a:gd name="T1" fmla="*/ 2 h 5"/>
                <a:gd name="T2" fmla="*/ 1 w 8"/>
                <a:gd name="T3" fmla="*/ 1 h 5"/>
                <a:gd name="T4" fmla="*/ 2 w 8"/>
                <a:gd name="T5" fmla="*/ 1 h 5"/>
                <a:gd name="T6" fmla="*/ 5 w 8"/>
                <a:gd name="T7" fmla="*/ 1 h 5"/>
                <a:gd name="T8" fmla="*/ 6 w 8"/>
                <a:gd name="T9" fmla="*/ 1 h 5"/>
                <a:gd name="T10" fmla="*/ 7 w 8"/>
                <a:gd name="T11" fmla="*/ 2 h 5"/>
                <a:gd name="T12" fmla="*/ 8 w 8"/>
                <a:gd name="T13" fmla="*/ 3 h 5"/>
                <a:gd name="T14" fmla="*/ 7 w 8"/>
                <a:gd name="T15" fmla="*/ 4 h 5"/>
                <a:gd name="T16" fmla="*/ 7 w 8"/>
                <a:gd name="T17" fmla="*/ 5 h 5"/>
                <a:gd name="T18" fmla="*/ 5 w 8"/>
                <a:gd name="T19" fmla="*/ 5 h 5"/>
                <a:gd name="T20" fmla="*/ 4 w 8"/>
                <a:gd name="T21" fmla="*/ 5 h 5"/>
                <a:gd name="T22" fmla="*/ 3 w 8"/>
                <a:gd name="T23" fmla="*/ 5 h 5"/>
                <a:gd name="T24" fmla="*/ 2 w 8"/>
                <a:gd name="T25" fmla="*/ 3 h 5"/>
                <a:gd name="T26" fmla="*/ 0 w 8"/>
                <a:gd name="T27" fmla="*/ 3 h 5"/>
                <a:gd name="T28" fmla="*/ 0 w 8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0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4CFE1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01" name="Freeform 608">
            <a:extLst>
              <a:ext uri="{FF2B5EF4-FFF2-40B4-BE49-F238E27FC236}">
                <a16:creationId xmlns:a16="http://schemas.microsoft.com/office/drawing/2014/main" id="{8674FFF3-8015-DE2F-CC60-D4CC07F59521}"/>
              </a:ext>
            </a:extLst>
          </p:cNvPr>
          <p:cNvSpPr>
            <a:spLocks/>
          </p:cNvSpPr>
          <p:nvPr/>
        </p:nvSpPr>
        <p:spPr bwMode="auto">
          <a:xfrm>
            <a:off x="9708225" y="4704146"/>
            <a:ext cx="20965" cy="14676"/>
          </a:xfrm>
          <a:custGeom>
            <a:avLst/>
            <a:gdLst>
              <a:gd name="T0" fmla="*/ 0 w 10"/>
              <a:gd name="T1" fmla="*/ 4 h 7"/>
              <a:gd name="T2" fmla="*/ 0 w 10"/>
              <a:gd name="T3" fmla="*/ 2 h 7"/>
              <a:gd name="T4" fmla="*/ 3 w 10"/>
              <a:gd name="T5" fmla="*/ 0 h 7"/>
              <a:gd name="T6" fmla="*/ 5 w 10"/>
              <a:gd name="T7" fmla="*/ 2 h 7"/>
              <a:gd name="T8" fmla="*/ 10 w 10"/>
              <a:gd name="T9" fmla="*/ 2 h 7"/>
              <a:gd name="T10" fmla="*/ 7 w 10"/>
              <a:gd name="T11" fmla="*/ 4 h 7"/>
              <a:gd name="T12" fmla="*/ 5 w 10"/>
              <a:gd name="T13" fmla="*/ 7 h 7"/>
              <a:gd name="T14" fmla="*/ 0 w 10"/>
              <a:gd name="T15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7">
                <a:moveTo>
                  <a:pt x="0" y="4"/>
                </a:moveTo>
                <a:lnTo>
                  <a:pt x="0" y="2"/>
                </a:lnTo>
                <a:lnTo>
                  <a:pt x="3" y="0"/>
                </a:lnTo>
                <a:lnTo>
                  <a:pt x="5" y="2"/>
                </a:lnTo>
                <a:lnTo>
                  <a:pt x="10" y="2"/>
                </a:lnTo>
                <a:lnTo>
                  <a:pt x="7" y="4"/>
                </a:lnTo>
                <a:lnTo>
                  <a:pt x="5" y="7"/>
                </a:lnTo>
                <a:lnTo>
                  <a:pt x="0" y="4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2" name="Freeform 609">
            <a:extLst>
              <a:ext uri="{FF2B5EF4-FFF2-40B4-BE49-F238E27FC236}">
                <a16:creationId xmlns:a16="http://schemas.microsoft.com/office/drawing/2014/main" id="{80113EEA-C80E-2ADD-2B8B-D4504FB839F0}"/>
              </a:ext>
            </a:extLst>
          </p:cNvPr>
          <p:cNvSpPr>
            <a:spLocks/>
          </p:cNvSpPr>
          <p:nvPr/>
        </p:nvSpPr>
        <p:spPr bwMode="auto">
          <a:xfrm>
            <a:off x="9609688" y="4712532"/>
            <a:ext cx="33545" cy="10483"/>
          </a:xfrm>
          <a:custGeom>
            <a:avLst/>
            <a:gdLst>
              <a:gd name="T0" fmla="*/ 4 w 16"/>
              <a:gd name="T1" fmla="*/ 5 h 5"/>
              <a:gd name="T2" fmla="*/ 7 w 16"/>
              <a:gd name="T3" fmla="*/ 3 h 5"/>
              <a:gd name="T4" fmla="*/ 9 w 16"/>
              <a:gd name="T5" fmla="*/ 3 h 5"/>
              <a:gd name="T6" fmla="*/ 14 w 16"/>
              <a:gd name="T7" fmla="*/ 3 h 5"/>
              <a:gd name="T8" fmla="*/ 16 w 16"/>
              <a:gd name="T9" fmla="*/ 0 h 5"/>
              <a:gd name="T10" fmla="*/ 12 w 16"/>
              <a:gd name="T11" fmla="*/ 0 h 5"/>
              <a:gd name="T12" fmla="*/ 7 w 16"/>
              <a:gd name="T13" fmla="*/ 0 h 5"/>
              <a:gd name="T14" fmla="*/ 4 w 16"/>
              <a:gd name="T15" fmla="*/ 0 h 5"/>
              <a:gd name="T16" fmla="*/ 4 w 16"/>
              <a:gd name="T17" fmla="*/ 0 h 5"/>
              <a:gd name="T18" fmla="*/ 0 w 16"/>
              <a:gd name="T19" fmla="*/ 3 h 5"/>
              <a:gd name="T20" fmla="*/ 2 w 16"/>
              <a:gd name="T21" fmla="*/ 5 h 5"/>
              <a:gd name="T22" fmla="*/ 4 w 16"/>
              <a:gd name="T2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5">
                <a:moveTo>
                  <a:pt x="4" y="5"/>
                </a:moveTo>
                <a:lnTo>
                  <a:pt x="7" y="3"/>
                </a:lnTo>
                <a:lnTo>
                  <a:pt x="9" y="3"/>
                </a:lnTo>
                <a:lnTo>
                  <a:pt x="14" y="3"/>
                </a:lnTo>
                <a:lnTo>
                  <a:pt x="16" y="0"/>
                </a:lnTo>
                <a:lnTo>
                  <a:pt x="12" y="0"/>
                </a:lnTo>
                <a:lnTo>
                  <a:pt x="7" y="0"/>
                </a:lnTo>
                <a:lnTo>
                  <a:pt x="4" y="0"/>
                </a:lnTo>
                <a:lnTo>
                  <a:pt x="4" y="0"/>
                </a:lnTo>
                <a:lnTo>
                  <a:pt x="0" y="3"/>
                </a:lnTo>
                <a:lnTo>
                  <a:pt x="2" y="5"/>
                </a:lnTo>
                <a:lnTo>
                  <a:pt x="4" y="5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3" name="Freeform 610">
            <a:extLst>
              <a:ext uri="{FF2B5EF4-FFF2-40B4-BE49-F238E27FC236}">
                <a16:creationId xmlns:a16="http://schemas.microsoft.com/office/drawing/2014/main" id="{55DA2AC6-5C7A-9F15-926E-03021BA27ABD}"/>
              </a:ext>
            </a:extLst>
          </p:cNvPr>
          <p:cNvSpPr>
            <a:spLocks/>
          </p:cNvSpPr>
          <p:nvPr/>
        </p:nvSpPr>
        <p:spPr bwMode="auto">
          <a:xfrm>
            <a:off x="9657908" y="4897028"/>
            <a:ext cx="31448" cy="14676"/>
          </a:xfrm>
          <a:custGeom>
            <a:avLst/>
            <a:gdLst>
              <a:gd name="T0" fmla="*/ 0 w 15"/>
              <a:gd name="T1" fmla="*/ 5 h 7"/>
              <a:gd name="T2" fmla="*/ 0 w 15"/>
              <a:gd name="T3" fmla="*/ 3 h 7"/>
              <a:gd name="T4" fmla="*/ 5 w 15"/>
              <a:gd name="T5" fmla="*/ 3 h 7"/>
              <a:gd name="T6" fmla="*/ 8 w 15"/>
              <a:gd name="T7" fmla="*/ 3 h 7"/>
              <a:gd name="T8" fmla="*/ 10 w 15"/>
              <a:gd name="T9" fmla="*/ 0 h 7"/>
              <a:gd name="T10" fmla="*/ 12 w 15"/>
              <a:gd name="T11" fmla="*/ 0 h 7"/>
              <a:gd name="T12" fmla="*/ 15 w 15"/>
              <a:gd name="T13" fmla="*/ 3 h 7"/>
              <a:gd name="T14" fmla="*/ 10 w 15"/>
              <a:gd name="T15" fmla="*/ 5 h 7"/>
              <a:gd name="T16" fmla="*/ 3 w 15"/>
              <a:gd name="T17" fmla="*/ 5 h 7"/>
              <a:gd name="T18" fmla="*/ 3 w 15"/>
              <a:gd name="T19" fmla="*/ 7 h 7"/>
              <a:gd name="T20" fmla="*/ 0 w 15"/>
              <a:gd name="T21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" h="7">
                <a:moveTo>
                  <a:pt x="0" y="5"/>
                </a:moveTo>
                <a:lnTo>
                  <a:pt x="0" y="3"/>
                </a:lnTo>
                <a:lnTo>
                  <a:pt x="5" y="3"/>
                </a:lnTo>
                <a:lnTo>
                  <a:pt x="8" y="3"/>
                </a:lnTo>
                <a:lnTo>
                  <a:pt x="10" y="0"/>
                </a:lnTo>
                <a:lnTo>
                  <a:pt x="12" y="0"/>
                </a:lnTo>
                <a:lnTo>
                  <a:pt x="15" y="3"/>
                </a:lnTo>
                <a:lnTo>
                  <a:pt x="10" y="5"/>
                </a:lnTo>
                <a:lnTo>
                  <a:pt x="3" y="5"/>
                </a:lnTo>
                <a:lnTo>
                  <a:pt x="3" y="7"/>
                </a:lnTo>
                <a:lnTo>
                  <a:pt x="0" y="5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4" name="Freeform 611">
            <a:extLst>
              <a:ext uri="{FF2B5EF4-FFF2-40B4-BE49-F238E27FC236}">
                <a16:creationId xmlns:a16="http://schemas.microsoft.com/office/drawing/2014/main" id="{ACBD3E89-C8EF-3F71-E7E6-960DBEF9C0CF}"/>
              </a:ext>
            </a:extLst>
          </p:cNvPr>
          <p:cNvSpPr>
            <a:spLocks/>
          </p:cNvSpPr>
          <p:nvPr/>
        </p:nvSpPr>
        <p:spPr bwMode="auto">
          <a:xfrm>
            <a:off x="9697742" y="4672698"/>
            <a:ext cx="20965" cy="16772"/>
          </a:xfrm>
          <a:custGeom>
            <a:avLst/>
            <a:gdLst>
              <a:gd name="T0" fmla="*/ 2 w 4"/>
              <a:gd name="T1" fmla="*/ 2 h 3"/>
              <a:gd name="T2" fmla="*/ 2 w 4"/>
              <a:gd name="T3" fmla="*/ 2 h 3"/>
              <a:gd name="T4" fmla="*/ 1 w 4"/>
              <a:gd name="T5" fmla="*/ 1 h 3"/>
              <a:gd name="T6" fmla="*/ 0 w 4"/>
              <a:gd name="T7" fmla="*/ 0 h 3"/>
              <a:gd name="T8" fmla="*/ 1 w 4"/>
              <a:gd name="T9" fmla="*/ 0 h 3"/>
              <a:gd name="T10" fmla="*/ 2 w 4"/>
              <a:gd name="T11" fmla="*/ 0 h 3"/>
              <a:gd name="T12" fmla="*/ 3 w 4"/>
              <a:gd name="T13" fmla="*/ 0 h 3"/>
              <a:gd name="T14" fmla="*/ 4 w 4"/>
              <a:gd name="T15" fmla="*/ 1 h 3"/>
              <a:gd name="T16" fmla="*/ 4 w 4"/>
              <a:gd name="T17" fmla="*/ 3 h 3"/>
              <a:gd name="T18" fmla="*/ 3 w 4"/>
              <a:gd name="T19" fmla="*/ 3 h 3"/>
              <a:gd name="T20" fmla="*/ 2 w 4"/>
              <a:gd name="T21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3"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1"/>
                  <a:pt x="1" y="1"/>
                </a:cubicBezTo>
                <a:cubicBezTo>
                  <a:pt x="1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3" y="1"/>
                  <a:pt x="3" y="0"/>
                </a:cubicBezTo>
                <a:cubicBezTo>
                  <a:pt x="4" y="0"/>
                  <a:pt x="4" y="1"/>
                  <a:pt x="4" y="1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3"/>
                  <a:pt x="3" y="3"/>
                </a:cubicBezTo>
                <a:lnTo>
                  <a:pt x="2" y="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5" name="Freeform 612">
            <a:extLst>
              <a:ext uri="{FF2B5EF4-FFF2-40B4-BE49-F238E27FC236}">
                <a16:creationId xmlns:a16="http://schemas.microsoft.com/office/drawing/2014/main" id="{A72A39A5-329C-AC4E-EB0B-0BB990259511}"/>
              </a:ext>
            </a:extLst>
          </p:cNvPr>
          <p:cNvSpPr>
            <a:spLocks/>
          </p:cNvSpPr>
          <p:nvPr/>
        </p:nvSpPr>
        <p:spPr bwMode="auto">
          <a:xfrm>
            <a:off x="9708225" y="4593029"/>
            <a:ext cx="46124" cy="90151"/>
          </a:xfrm>
          <a:custGeom>
            <a:avLst/>
            <a:gdLst>
              <a:gd name="T0" fmla="*/ 10 w 22"/>
              <a:gd name="T1" fmla="*/ 43 h 43"/>
              <a:gd name="T2" fmla="*/ 5 w 22"/>
              <a:gd name="T3" fmla="*/ 36 h 43"/>
              <a:gd name="T4" fmla="*/ 5 w 22"/>
              <a:gd name="T5" fmla="*/ 29 h 43"/>
              <a:gd name="T6" fmla="*/ 0 w 22"/>
              <a:gd name="T7" fmla="*/ 26 h 43"/>
              <a:gd name="T8" fmla="*/ 3 w 22"/>
              <a:gd name="T9" fmla="*/ 22 h 43"/>
              <a:gd name="T10" fmla="*/ 3 w 22"/>
              <a:gd name="T11" fmla="*/ 19 h 43"/>
              <a:gd name="T12" fmla="*/ 3 w 22"/>
              <a:gd name="T13" fmla="*/ 17 h 43"/>
              <a:gd name="T14" fmla="*/ 0 w 22"/>
              <a:gd name="T15" fmla="*/ 15 h 43"/>
              <a:gd name="T16" fmla="*/ 0 w 22"/>
              <a:gd name="T17" fmla="*/ 10 h 43"/>
              <a:gd name="T18" fmla="*/ 5 w 22"/>
              <a:gd name="T19" fmla="*/ 5 h 43"/>
              <a:gd name="T20" fmla="*/ 7 w 22"/>
              <a:gd name="T21" fmla="*/ 3 h 43"/>
              <a:gd name="T22" fmla="*/ 7 w 22"/>
              <a:gd name="T23" fmla="*/ 0 h 43"/>
              <a:gd name="T24" fmla="*/ 10 w 22"/>
              <a:gd name="T25" fmla="*/ 5 h 43"/>
              <a:gd name="T26" fmla="*/ 10 w 22"/>
              <a:gd name="T27" fmla="*/ 10 h 43"/>
              <a:gd name="T28" fmla="*/ 7 w 22"/>
              <a:gd name="T29" fmla="*/ 12 h 43"/>
              <a:gd name="T30" fmla="*/ 7 w 22"/>
              <a:gd name="T31" fmla="*/ 15 h 43"/>
              <a:gd name="T32" fmla="*/ 5 w 22"/>
              <a:gd name="T33" fmla="*/ 17 h 43"/>
              <a:gd name="T34" fmla="*/ 5 w 22"/>
              <a:gd name="T35" fmla="*/ 22 h 43"/>
              <a:gd name="T36" fmla="*/ 7 w 22"/>
              <a:gd name="T37" fmla="*/ 19 h 43"/>
              <a:gd name="T38" fmla="*/ 10 w 22"/>
              <a:gd name="T39" fmla="*/ 17 h 43"/>
              <a:gd name="T40" fmla="*/ 12 w 22"/>
              <a:gd name="T41" fmla="*/ 12 h 43"/>
              <a:gd name="T42" fmla="*/ 14 w 22"/>
              <a:gd name="T43" fmla="*/ 10 h 43"/>
              <a:gd name="T44" fmla="*/ 19 w 22"/>
              <a:gd name="T45" fmla="*/ 10 h 43"/>
              <a:gd name="T46" fmla="*/ 19 w 22"/>
              <a:gd name="T47" fmla="*/ 12 h 43"/>
              <a:gd name="T48" fmla="*/ 19 w 22"/>
              <a:gd name="T49" fmla="*/ 15 h 43"/>
              <a:gd name="T50" fmla="*/ 17 w 22"/>
              <a:gd name="T51" fmla="*/ 19 h 43"/>
              <a:gd name="T52" fmla="*/ 14 w 22"/>
              <a:gd name="T53" fmla="*/ 19 h 43"/>
              <a:gd name="T54" fmla="*/ 14 w 22"/>
              <a:gd name="T55" fmla="*/ 22 h 43"/>
              <a:gd name="T56" fmla="*/ 14 w 22"/>
              <a:gd name="T57" fmla="*/ 22 h 43"/>
              <a:gd name="T58" fmla="*/ 19 w 22"/>
              <a:gd name="T59" fmla="*/ 24 h 43"/>
              <a:gd name="T60" fmla="*/ 22 w 22"/>
              <a:gd name="T61" fmla="*/ 26 h 43"/>
              <a:gd name="T62" fmla="*/ 22 w 22"/>
              <a:gd name="T63" fmla="*/ 29 h 43"/>
              <a:gd name="T64" fmla="*/ 17 w 22"/>
              <a:gd name="T65" fmla="*/ 29 h 43"/>
              <a:gd name="T66" fmla="*/ 14 w 22"/>
              <a:gd name="T67" fmla="*/ 26 h 43"/>
              <a:gd name="T68" fmla="*/ 10 w 22"/>
              <a:gd name="T69" fmla="*/ 26 h 43"/>
              <a:gd name="T70" fmla="*/ 7 w 22"/>
              <a:gd name="T71" fmla="*/ 29 h 43"/>
              <a:gd name="T72" fmla="*/ 7 w 22"/>
              <a:gd name="T73" fmla="*/ 31 h 43"/>
              <a:gd name="T74" fmla="*/ 7 w 22"/>
              <a:gd name="T75" fmla="*/ 36 h 43"/>
              <a:gd name="T76" fmla="*/ 12 w 22"/>
              <a:gd name="T77" fmla="*/ 41 h 43"/>
              <a:gd name="T78" fmla="*/ 14 w 22"/>
              <a:gd name="T79" fmla="*/ 43 h 43"/>
              <a:gd name="T80" fmla="*/ 10 w 22"/>
              <a:gd name="T81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" h="43">
                <a:moveTo>
                  <a:pt x="10" y="43"/>
                </a:moveTo>
                <a:lnTo>
                  <a:pt x="5" y="36"/>
                </a:lnTo>
                <a:lnTo>
                  <a:pt x="5" y="29"/>
                </a:lnTo>
                <a:lnTo>
                  <a:pt x="0" y="26"/>
                </a:lnTo>
                <a:lnTo>
                  <a:pt x="3" y="22"/>
                </a:lnTo>
                <a:lnTo>
                  <a:pt x="3" y="19"/>
                </a:lnTo>
                <a:lnTo>
                  <a:pt x="3" y="17"/>
                </a:lnTo>
                <a:lnTo>
                  <a:pt x="0" y="15"/>
                </a:lnTo>
                <a:lnTo>
                  <a:pt x="0" y="10"/>
                </a:lnTo>
                <a:lnTo>
                  <a:pt x="5" y="5"/>
                </a:lnTo>
                <a:lnTo>
                  <a:pt x="7" y="3"/>
                </a:lnTo>
                <a:lnTo>
                  <a:pt x="7" y="0"/>
                </a:lnTo>
                <a:lnTo>
                  <a:pt x="10" y="5"/>
                </a:lnTo>
                <a:lnTo>
                  <a:pt x="10" y="10"/>
                </a:lnTo>
                <a:lnTo>
                  <a:pt x="7" y="12"/>
                </a:lnTo>
                <a:lnTo>
                  <a:pt x="7" y="15"/>
                </a:lnTo>
                <a:lnTo>
                  <a:pt x="5" y="17"/>
                </a:lnTo>
                <a:lnTo>
                  <a:pt x="5" y="22"/>
                </a:lnTo>
                <a:lnTo>
                  <a:pt x="7" y="19"/>
                </a:lnTo>
                <a:lnTo>
                  <a:pt x="10" y="17"/>
                </a:lnTo>
                <a:lnTo>
                  <a:pt x="12" y="12"/>
                </a:lnTo>
                <a:lnTo>
                  <a:pt x="14" y="10"/>
                </a:lnTo>
                <a:lnTo>
                  <a:pt x="19" y="10"/>
                </a:lnTo>
                <a:lnTo>
                  <a:pt x="19" y="12"/>
                </a:lnTo>
                <a:lnTo>
                  <a:pt x="19" y="15"/>
                </a:lnTo>
                <a:lnTo>
                  <a:pt x="17" y="19"/>
                </a:lnTo>
                <a:lnTo>
                  <a:pt x="14" y="19"/>
                </a:lnTo>
                <a:lnTo>
                  <a:pt x="14" y="22"/>
                </a:lnTo>
                <a:lnTo>
                  <a:pt x="14" y="22"/>
                </a:lnTo>
                <a:lnTo>
                  <a:pt x="19" y="24"/>
                </a:lnTo>
                <a:lnTo>
                  <a:pt x="22" y="26"/>
                </a:lnTo>
                <a:lnTo>
                  <a:pt x="22" y="29"/>
                </a:lnTo>
                <a:lnTo>
                  <a:pt x="17" y="29"/>
                </a:lnTo>
                <a:lnTo>
                  <a:pt x="14" y="26"/>
                </a:lnTo>
                <a:lnTo>
                  <a:pt x="10" y="26"/>
                </a:lnTo>
                <a:lnTo>
                  <a:pt x="7" y="29"/>
                </a:lnTo>
                <a:lnTo>
                  <a:pt x="7" y="31"/>
                </a:lnTo>
                <a:lnTo>
                  <a:pt x="7" y="36"/>
                </a:lnTo>
                <a:lnTo>
                  <a:pt x="12" y="41"/>
                </a:lnTo>
                <a:lnTo>
                  <a:pt x="14" y="43"/>
                </a:lnTo>
                <a:lnTo>
                  <a:pt x="10" y="43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6" name="Freeform 613">
            <a:extLst>
              <a:ext uri="{FF2B5EF4-FFF2-40B4-BE49-F238E27FC236}">
                <a16:creationId xmlns:a16="http://schemas.microsoft.com/office/drawing/2014/main" id="{D00BE69D-9CB3-48C6-040E-5817D79C3B9B}"/>
              </a:ext>
            </a:extLst>
          </p:cNvPr>
          <p:cNvSpPr>
            <a:spLocks/>
          </p:cNvSpPr>
          <p:nvPr/>
        </p:nvSpPr>
        <p:spPr bwMode="auto">
          <a:xfrm>
            <a:off x="10320413" y="4190493"/>
            <a:ext cx="20965" cy="44027"/>
          </a:xfrm>
          <a:custGeom>
            <a:avLst/>
            <a:gdLst>
              <a:gd name="T0" fmla="*/ 5 w 10"/>
              <a:gd name="T1" fmla="*/ 14 h 21"/>
              <a:gd name="T2" fmla="*/ 5 w 10"/>
              <a:gd name="T3" fmla="*/ 12 h 21"/>
              <a:gd name="T4" fmla="*/ 7 w 10"/>
              <a:gd name="T5" fmla="*/ 12 h 21"/>
              <a:gd name="T6" fmla="*/ 10 w 10"/>
              <a:gd name="T7" fmla="*/ 7 h 21"/>
              <a:gd name="T8" fmla="*/ 10 w 10"/>
              <a:gd name="T9" fmla="*/ 4 h 21"/>
              <a:gd name="T10" fmla="*/ 7 w 10"/>
              <a:gd name="T11" fmla="*/ 0 h 21"/>
              <a:gd name="T12" fmla="*/ 5 w 10"/>
              <a:gd name="T13" fmla="*/ 0 h 21"/>
              <a:gd name="T14" fmla="*/ 2 w 10"/>
              <a:gd name="T15" fmla="*/ 2 h 21"/>
              <a:gd name="T16" fmla="*/ 0 w 10"/>
              <a:gd name="T17" fmla="*/ 7 h 21"/>
              <a:gd name="T18" fmla="*/ 0 w 10"/>
              <a:gd name="T19" fmla="*/ 12 h 21"/>
              <a:gd name="T20" fmla="*/ 0 w 10"/>
              <a:gd name="T21" fmla="*/ 16 h 21"/>
              <a:gd name="T22" fmla="*/ 0 w 10"/>
              <a:gd name="T23" fmla="*/ 16 h 21"/>
              <a:gd name="T24" fmla="*/ 0 w 10"/>
              <a:gd name="T25" fmla="*/ 21 h 21"/>
              <a:gd name="T26" fmla="*/ 5 w 10"/>
              <a:gd name="T27" fmla="*/ 14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21">
                <a:moveTo>
                  <a:pt x="5" y="14"/>
                </a:moveTo>
                <a:lnTo>
                  <a:pt x="5" y="12"/>
                </a:lnTo>
                <a:lnTo>
                  <a:pt x="7" y="12"/>
                </a:lnTo>
                <a:lnTo>
                  <a:pt x="10" y="7"/>
                </a:lnTo>
                <a:lnTo>
                  <a:pt x="10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7"/>
                </a:lnTo>
                <a:lnTo>
                  <a:pt x="0" y="12"/>
                </a:lnTo>
                <a:lnTo>
                  <a:pt x="0" y="16"/>
                </a:lnTo>
                <a:lnTo>
                  <a:pt x="0" y="16"/>
                </a:lnTo>
                <a:lnTo>
                  <a:pt x="0" y="21"/>
                </a:lnTo>
                <a:lnTo>
                  <a:pt x="5" y="14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7" name="Freeform 614">
            <a:extLst>
              <a:ext uri="{FF2B5EF4-FFF2-40B4-BE49-F238E27FC236}">
                <a16:creationId xmlns:a16="http://schemas.microsoft.com/office/drawing/2014/main" id="{6C12A564-7C91-8824-3E29-76B2447D05EB}"/>
              </a:ext>
            </a:extLst>
          </p:cNvPr>
          <p:cNvSpPr>
            <a:spLocks/>
          </p:cNvSpPr>
          <p:nvPr/>
        </p:nvSpPr>
        <p:spPr bwMode="auto">
          <a:xfrm>
            <a:off x="10509101" y="3955680"/>
            <a:ext cx="20965" cy="44027"/>
          </a:xfrm>
          <a:custGeom>
            <a:avLst/>
            <a:gdLst>
              <a:gd name="T0" fmla="*/ 3 w 10"/>
              <a:gd name="T1" fmla="*/ 17 h 21"/>
              <a:gd name="T2" fmla="*/ 5 w 10"/>
              <a:gd name="T3" fmla="*/ 14 h 21"/>
              <a:gd name="T4" fmla="*/ 7 w 10"/>
              <a:gd name="T5" fmla="*/ 12 h 21"/>
              <a:gd name="T6" fmla="*/ 10 w 10"/>
              <a:gd name="T7" fmla="*/ 12 h 21"/>
              <a:gd name="T8" fmla="*/ 7 w 10"/>
              <a:gd name="T9" fmla="*/ 5 h 21"/>
              <a:gd name="T10" fmla="*/ 7 w 10"/>
              <a:gd name="T11" fmla="*/ 0 h 21"/>
              <a:gd name="T12" fmla="*/ 5 w 10"/>
              <a:gd name="T13" fmla="*/ 0 h 21"/>
              <a:gd name="T14" fmla="*/ 3 w 10"/>
              <a:gd name="T15" fmla="*/ 2 h 21"/>
              <a:gd name="T16" fmla="*/ 0 w 10"/>
              <a:gd name="T17" fmla="*/ 10 h 21"/>
              <a:gd name="T18" fmla="*/ 0 w 10"/>
              <a:gd name="T19" fmla="*/ 14 h 21"/>
              <a:gd name="T20" fmla="*/ 0 w 10"/>
              <a:gd name="T21" fmla="*/ 17 h 21"/>
              <a:gd name="T22" fmla="*/ 0 w 10"/>
              <a:gd name="T23" fmla="*/ 19 h 21"/>
              <a:gd name="T24" fmla="*/ 0 w 10"/>
              <a:gd name="T25" fmla="*/ 21 h 21"/>
              <a:gd name="T26" fmla="*/ 3 w 10"/>
              <a:gd name="T27" fmla="*/ 17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21">
                <a:moveTo>
                  <a:pt x="3" y="17"/>
                </a:moveTo>
                <a:lnTo>
                  <a:pt x="5" y="14"/>
                </a:lnTo>
                <a:lnTo>
                  <a:pt x="7" y="12"/>
                </a:lnTo>
                <a:lnTo>
                  <a:pt x="10" y="12"/>
                </a:lnTo>
                <a:lnTo>
                  <a:pt x="7" y="5"/>
                </a:lnTo>
                <a:lnTo>
                  <a:pt x="7" y="0"/>
                </a:lnTo>
                <a:lnTo>
                  <a:pt x="5" y="0"/>
                </a:lnTo>
                <a:lnTo>
                  <a:pt x="3" y="2"/>
                </a:lnTo>
                <a:lnTo>
                  <a:pt x="0" y="10"/>
                </a:lnTo>
                <a:lnTo>
                  <a:pt x="0" y="14"/>
                </a:lnTo>
                <a:lnTo>
                  <a:pt x="0" y="17"/>
                </a:lnTo>
                <a:lnTo>
                  <a:pt x="0" y="19"/>
                </a:lnTo>
                <a:lnTo>
                  <a:pt x="0" y="21"/>
                </a:lnTo>
                <a:lnTo>
                  <a:pt x="3" y="1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8" name="Freeform 615">
            <a:extLst>
              <a:ext uri="{FF2B5EF4-FFF2-40B4-BE49-F238E27FC236}">
                <a16:creationId xmlns:a16="http://schemas.microsoft.com/office/drawing/2014/main" id="{9C12348E-D49F-A66A-8587-03A6BFA6F893}"/>
              </a:ext>
            </a:extLst>
          </p:cNvPr>
          <p:cNvSpPr>
            <a:spLocks/>
          </p:cNvSpPr>
          <p:nvPr/>
        </p:nvSpPr>
        <p:spPr bwMode="auto">
          <a:xfrm>
            <a:off x="9733383" y="4578354"/>
            <a:ext cx="14676" cy="20965"/>
          </a:xfrm>
          <a:custGeom>
            <a:avLst/>
            <a:gdLst>
              <a:gd name="T0" fmla="*/ 0 w 7"/>
              <a:gd name="T1" fmla="*/ 7 h 10"/>
              <a:gd name="T2" fmla="*/ 0 w 7"/>
              <a:gd name="T3" fmla="*/ 10 h 10"/>
              <a:gd name="T4" fmla="*/ 5 w 7"/>
              <a:gd name="T5" fmla="*/ 7 h 10"/>
              <a:gd name="T6" fmla="*/ 7 w 7"/>
              <a:gd name="T7" fmla="*/ 5 h 10"/>
              <a:gd name="T8" fmla="*/ 7 w 7"/>
              <a:gd name="T9" fmla="*/ 3 h 10"/>
              <a:gd name="T10" fmla="*/ 5 w 7"/>
              <a:gd name="T11" fmla="*/ 0 h 10"/>
              <a:gd name="T12" fmla="*/ 2 w 7"/>
              <a:gd name="T13" fmla="*/ 3 h 10"/>
              <a:gd name="T14" fmla="*/ 0 w 7"/>
              <a:gd name="T15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10">
                <a:moveTo>
                  <a:pt x="0" y="7"/>
                </a:moveTo>
                <a:lnTo>
                  <a:pt x="0" y="10"/>
                </a:lnTo>
                <a:lnTo>
                  <a:pt x="5" y="7"/>
                </a:lnTo>
                <a:lnTo>
                  <a:pt x="7" y="5"/>
                </a:lnTo>
                <a:lnTo>
                  <a:pt x="7" y="3"/>
                </a:lnTo>
                <a:lnTo>
                  <a:pt x="5" y="0"/>
                </a:lnTo>
                <a:lnTo>
                  <a:pt x="2" y="3"/>
                </a:lnTo>
                <a:lnTo>
                  <a:pt x="0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9" name="Rectangle 616">
            <a:extLst>
              <a:ext uri="{FF2B5EF4-FFF2-40B4-BE49-F238E27FC236}">
                <a16:creationId xmlns:a16="http://schemas.microsoft.com/office/drawing/2014/main" id="{87CE9FBE-7A60-F438-E99A-75B64684B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9522" y="4718822"/>
            <a:ext cx="14676" cy="4193"/>
          </a:xfrm>
          <a:prstGeom prst="rect">
            <a:avLst/>
          </a:pr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0" name="Freeform 617">
            <a:extLst>
              <a:ext uri="{FF2B5EF4-FFF2-40B4-BE49-F238E27FC236}">
                <a16:creationId xmlns:a16="http://schemas.microsoft.com/office/drawing/2014/main" id="{50F19E7F-A4B1-26C9-BF7B-2BAF34213319}"/>
              </a:ext>
            </a:extLst>
          </p:cNvPr>
          <p:cNvSpPr>
            <a:spLocks/>
          </p:cNvSpPr>
          <p:nvPr/>
        </p:nvSpPr>
        <p:spPr bwMode="auto">
          <a:xfrm>
            <a:off x="9823534" y="4672698"/>
            <a:ext cx="612188" cy="324964"/>
          </a:xfrm>
          <a:custGeom>
            <a:avLst/>
            <a:gdLst>
              <a:gd name="T0" fmla="*/ 55 w 123"/>
              <a:gd name="T1" fmla="*/ 12 h 65"/>
              <a:gd name="T2" fmla="*/ 47 w 123"/>
              <a:gd name="T3" fmla="*/ 9 h 65"/>
              <a:gd name="T4" fmla="*/ 40 w 123"/>
              <a:gd name="T5" fmla="*/ 8 h 65"/>
              <a:gd name="T6" fmla="*/ 35 w 123"/>
              <a:gd name="T7" fmla="*/ 12 h 65"/>
              <a:gd name="T8" fmla="*/ 30 w 123"/>
              <a:gd name="T9" fmla="*/ 16 h 65"/>
              <a:gd name="T10" fmla="*/ 24 w 123"/>
              <a:gd name="T11" fmla="*/ 18 h 65"/>
              <a:gd name="T12" fmla="*/ 21 w 123"/>
              <a:gd name="T13" fmla="*/ 15 h 65"/>
              <a:gd name="T14" fmla="*/ 19 w 123"/>
              <a:gd name="T15" fmla="*/ 9 h 65"/>
              <a:gd name="T16" fmla="*/ 19 w 123"/>
              <a:gd name="T17" fmla="*/ 3 h 65"/>
              <a:gd name="T18" fmla="*/ 16 w 123"/>
              <a:gd name="T19" fmla="*/ 2 h 65"/>
              <a:gd name="T20" fmla="*/ 11 w 123"/>
              <a:gd name="T21" fmla="*/ 0 h 65"/>
              <a:gd name="T22" fmla="*/ 4 w 123"/>
              <a:gd name="T23" fmla="*/ 3 h 65"/>
              <a:gd name="T24" fmla="*/ 0 w 123"/>
              <a:gd name="T25" fmla="*/ 6 h 65"/>
              <a:gd name="T26" fmla="*/ 5 w 123"/>
              <a:gd name="T27" fmla="*/ 8 h 65"/>
              <a:gd name="T28" fmla="*/ 9 w 123"/>
              <a:gd name="T29" fmla="*/ 12 h 65"/>
              <a:gd name="T30" fmla="*/ 18 w 123"/>
              <a:gd name="T31" fmla="*/ 11 h 65"/>
              <a:gd name="T32" fmla="*/ 14 w 123"/>
              <a:gd name="T33" fmla="*/ 13 h 65"/>
              <a:gd name="T34" fmla="*/ 9 w 123"/>
              <a:gd name="T35" fmla="*/ 15 h 65"/>
              <a:gd name="T36" fmla="*/ 10 w 123"/>
              <a:gd name="T37" fmla="*/ 17 h 65"/>
              <a:gd name="T38" fmla="*/ 14 w 123"/>
              <a:gd name="T39" fmla="*/ 23 h 65"/>
              <a:gd name="T40" fmla="*/ 15 w 123"/>
              <a:gd name="T41" fmla="*/ 21 h 65"/>
              <a:gd name="T42" fmla="*/ 17 w 123"/>
              <a:gd name="T43" fmla="*/ 17 h 65"/>
              <a:gd name="T44" fmla="*/ 18 w 123"/>
              <a:gd name="T45" fmla="*/ 22 h 65"/>
              <a:gd name="T46" fmla="*/ 23 w 123"/>
              <a:gd name="T47" fmla="*/ 23 h 65"/>
              <a:gd name="T48" fmla="*/ 31 w 123"/>
              <a:gd name="T49" fmla="*/ 26 h 65"/>
              <a:gd name="T50" fmla="*/ 36 w 123"/>
              <a:gd name="T51" fmla="*/ 28 h 65"/>
              <a:gd name="T52" fmla="*/ 39 w 123"/>
              <a:gd name="T53" fmla="*/ 29 h 65"/>
              <a:gd name="T54" fmla="*/ 42 w 123"/>
              <a:gd name="T55" fmla="*/ 31 h 65"/>
              <a:gd name="T56" fmla="*/ 45 w 123"/>
              <a:gd name="T57" fmla="*/ 34 h 65"/>
              <a:gd name="T58" fmla="*/ 47 w 123"/>
              <a:gd name="T59" fmla="*/ 38 h 65"/>
              <a:gd name="T60" fmla="*/ 51 w 123"/>
              <a:gd name="T61" fmla="*/ 43 h 65"/>
              <a:gd name="T62" fmla="*/ 50 w 123"/>
              <a:gd name="T63" fmla="*/ 47 h 65"/>
              <a:gd name="T64" fmla="*/ 52 w 123"/>
              <a:gd name="T65" fmla="*/ 49 h 65"/>
              <a:gd name="T66" fmla="*/ 56 w 123"/>
              <a:gd name="T67" fmla="*/ 49 h 65"/>
              <a:gd name="T68" fmla="*/ 62 w 123"/>
              <a:gd name="T69" fmla="*/ 55 h 65"/>
              <a:gd name="T70" fmla="*/ 70 w 123"/>
              <a:gd name="T71" fmla="*/ 56 h 65"/>
              <a:gd name="T72" fmla="*/ 76 w 123"/>
              <a:gd name="T73" fmla="*/ 54 h 65"/>
              <a:gd name="T74" fmla="*/ 72 w 123"/>
              <a:gd name="T75" fmla="*/ 50 h 65"/>
              <a:gd name="T76" fmla="*/ 76 w 123"/>
              <a:gd name="T77" fmla="*/ 49 h 65"/>
              <a:gd name="T78" fmla="*/ 78 w 123"/>
              <a:gd name="T79" fmla="*/ 47 h 65"/>
              <a:gd name="T80" fmla="*/ 81 w 123"/>
              <a:gd name="T81" fmla="*/ 46 h 65"/>
              <a:gd name="T82" fmla="*/ 87 w 123"/>
              <a:gd name="T83" fmla="*/ 46 h 65"/>
              <a:gd name="T84" fmla="*/ 94 w 123"/>
              <a:gd name="T85" fmla="*/ 49 h 65"/>
              <a:gd name="T86" fmla="*/ 98 w 123"/>
              <a:gd name="T87" fmla="*/ 54 h 65"/>
              <a:gd name="T88" fmla="*/ 102 w 123"/>
              <a:gd name="T89" fmla="*/ 57 h 65"/>
              <a:gd name="T90" fmla="*/ 108 w 123"/>
              <a:gd name="T91" fmla="*/ 62 h 65"/>
              <a:gd name="T92" fmla="*/ 115 w 123"/>
              <a:gd name="T93" fmla="*/ 63 h 65"/>
              <a:gd name="T94" fmla="*/ 120 w 123"/>
              <a:gd name="T95" fmla="*/ 64 h 65"/>
              <a:gd name="T96" fmla="*/ 121 w 123"/>
              <a:gd name="T97" fmla="*/ 62 h 65"/>
              <a:gd name="T98" fmla="*/ 117 w 123"/>
              <a:gd name="T99" fmla="*/ 58 h 65"/>
              <a:gd name="T100" fmla="*/ 112 w 123"/>
              <a:gd name="T101" fmla="*/ 55 h 65"/>
              <a:gd name="T102" fmla="*/ 108 w 123"/>
              <a:gd name="T103" fmla="*/ 52 h 65"/>
              <a:gd name="T104" fmla="*/ 104 w 123"/>
              <a:gd name="T105" fmla="*/ 47 h 65"/>
              <a:gd name="T106" fmla="*/ 99 w 123"/>
              <a:gd name="T107" fmla="*/ 40 h 65"/>
              <a:gd name="T108" fmla="*/ 105 w 123"/>
              <a:gd name="T109" fmla="*/ 37 h 65"/>
              <a:gd name="T110" fmla="*/ 100 w 123"/>
              <a:gd name="T111" fmla="*/ 35 h 65"/>
              <a:gd name="T112" fmla="*/ 94 w 123"/>
              <a:gd name="T113" fmla="*/ 32 h 65"/>
              <a:gd name="T114" fmla="*/ 89 w 123"/>
              <a:gd name="T115" fmla="*/ 26 h 65"/>
              <a:gd name="T116" fmla="*/ 84 w 123"/>
              <a:gd name="T117" fmla="*/ 22 h 65"/>
              <a:gd name="T118" fmla="*/ 79 w 123"/>
              <a:gd name="T119" fmla="*/ 20 h 65"/>
              <a:gd name="T120" fmla="*/ 68 w 123"/>
              <a:gd name="T121" fmla="*/ 16 h 65"/>
              <a:gd name="T122" fmla="*/ 61 w 123"/>
              <a:gd name="T123" fmla="*/ 1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3" h="65">
                <a:moveTo>
                  <a:pt x="61" y="14"/>
                </a:moveTo>
                <a:cubicBezTo>
                  <a:pt x="60" y="13"/>
                  <a:pt x="60" y="13"/>
                  <a:pt x="60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8" y="13"/>
                  <a:pt x="58" y="13"/>
                  <a:pt x="58" y="13"/>
                </a:cubicBezTo>
                <a:cubicBezTo>
                  <a:pt x="58" y="13"/>
                  <a:pt x="55" y="12"/>
                  <a:pt x="55" y="12"/>
                </a:cubicBezTo>
                <a:cubicBezTo>
                  <a:pt x="55" y="12"/>
                  <a:pt x="53" y="12"/>
                  <a:pt x="53" y="12"/>
                </a:cubicBezTo>
                <a:cubicBezTo>
                  <a:pt x="52" y="11"/>
                  <a:pt x="52" y="11"/>
                  <a:pt x="52" y="11"/>
                </a:cubicBezTo>
                <a:cubicBezTo>
                  <a:pt x="50" y="10"/>
                  <a:pt x="50" y="10"/>
                  <a:pt x="50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7"/>
                  <a:pt x="43" y="7"/>
                  <a:pt x="43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8"/>
                  <a:pt x="40" y="8"/>
                  <a:pt x="40" y="8"/>
                </a:cubicBezTo>
                <a:cubicBezTo>
                  <a:pt x="39" y="9"/>
                  <a:pt x="39" y="9"/>
                  <a:pt x="39" y="9"/>
                </a:cubicBezTo>
                <a:cubicBezTo>
                  <a:pt x="39" y="10"/>
                  <a:pt x="39" y="10"/>
                  <a:pt x="39" y="10"/>
                </a:cubicBezTo>
                <a:cubicBezTo>
                  <a:pt x="37" y="11"/>
                  <a:pt x="37" y="11"/>
                  <a:pt x="37" y="11"/>
                </a:cubicBezTo>
                <a:cubicBezTo>
                  <a:pt x="36" y="12"/>
                  <a:pt x="36" y="12"/>
                  <a:pt x="36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32" y="13"/>
                  <a:pt x="32" y="13"/>
                  <a:pt x="32" y="13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19"/>
                  <a:pt x="28" y="19"/>
                  <a:pt x="2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19"/>
                  <a:pt x="25" y="19"/>
                  <a:pt x="25" y="19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7"/>
                  <a:pt x="24" y="17"/>
                  <a:pt x="24" y="17"/>
                </a:cubicBezTo>
                <a:cubicBezTo>
                  <a:pt x="23" y="16"/>
                  <a:pt x="23" y="16"/>
                  <a:pt x="23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1"/>
                  <a:pt x="14" y="2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3"/>
                  <a:pt x="4" y="3"/>
                  <a:pt x="4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7"/>
                  <a:pt x="4" y="7"/>
                  <a:pt x="4" y="7"/>
                </a:cubicBezTo>
                <a:cubicBezTo>
                  <a:pt x="5" y="8"/>
                  <a:pt x="5" y="8"/>
                  <a:pt x="5" y="8"/>
                </a:cubicBezTo>
                <a:cubicBezTo>
                  <a:pt x="6" y="9"/>
                  <a:pt x="6" y="9"/>
                  <a:pt x="6" y="9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3"/>
                  <a:pt x="18" y="13"/>
                  <a:pt x="18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4"/>
                  <a:pt x="11" y="14"/>
                  <a:pt x="11" y="14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7"/>
                  <a:pt x="8" y="17"/>
                  <a:pt x="8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1" y="18"/>
                  <a:pt x="11" y="19"/>
                  <a:pt x="12" y="20"/>
                </a:cubicBezTo>
                <a:cubicBezTo>
                  <a:pt x="12" y="20"/>
                  <a:pt x="11" y="21"/>
                  <a:pt x="11" y="21"/>
                </a:cubicBezTo>
                <a:cubicBezTo>
                  <a:pt x="11" y="23"/>
                  <a:pt x="11" y="23"/>
                  <a:pt x="11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3"/>
                  <a:pt x="14" y="24"/>
                  <a:pt x="14" y="24"/>
                </a:cubicBezTo>
                <a:cubicBezTo>
                  <a:pt x="14" y="25"/>
                  <a:pt x="15" y="23"/>
                  <a:pt x="15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2"/>
                  <a:pt x="14" y="22"/>
                  <a:pt x="14" y="22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5" y="20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8"/>
                  <a:pt x="16" y="18"/>
                  <a:pt x="16" y="18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9"/>
                  <a:pt x="17" y="19"/>
                  <a:pt x="17" y="19"/>
                </a:cubicBezTo>
                <a:cubicBezTo>
                  <a:pt x="17" y="19"/>
                  <a:pt x="17" y="20"/>
                  <a:pt x="17" y="20"/>
                </a:cubicBezTo>
                <a:cubicBezTo>
                  <a:pt x="17" y="20"/>
                  <a:pt x="17" y="21"/>
                  <a:pt x="17" y="21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25"/>
                  <a:pt x="24" y="25"/>
                  <a:pt x="24" y="25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8" y="26"/>
                  <a:pt x="29" y="26"/>
                </a:cubicBezTo>
                <a:cubicBezTo>
                  <a:pt x="30" y="26"/>
                  <a:pt x="31" y="26"/>
                  <a:pt x="31" y="26"/>
                </a:cubicBezTo>
                <a:cubicBezTo>
                  <a:pt x="32" y="27"/>
                  <a:pt x="32" y="27"/>
                  <a:pt x="32" y="27"/>
                </a:cubicBezTo>
                <a:cubicBezTo>
                  <a:pt x="32" y="27"/>
                  <a:pt x="33" y="27"/>
                  <a:pt x="33" y="27"/>
                </a:cubicBezTo>
                <a:cubicBezTo>
                  <a:pt x="33" y="27"/>
                  <a:pt x="34" y="27"/>
                  <a:pt x="34" y="27"/>
                </a:cubicBezTo>
                <a:cubicBezTo>
                  <a:pt x="34" y="27"/>
                  <a:pt x="34" y="27"/>
                  <a:pt x="35" y="27"/>
                </a:cubicBezTo>
                <a:cubicBezTo>
                  <a:pt x="35" y="28"/>
                  <a:pt x="35" y="28"/>
                  <a:pt x="36" y="28"/>
                </a:cubicBezTo>
                <a:cubicBezTo>
                  <a:pt x="36" y="28"/>
                  <a:pt x="36" y="28"/>
                  <a:pt x="37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8" y="28"/>
                  <a:pt x="38" y="29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30"/>
                  <a:pt x="40" y="30"/>
                  <a:pt x="41" y="30"/>
                </a:cubicBezTo>
                <a:cubicBezTo>
                  <a:pt x="41" y="30"/>
                  <a:pt x="41" y="30"/>
                  <a:pt x="41" y="30"/>
                </a:cubicBezTo>
                <a:cubicBezTo>
                  <a:pt x="41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3" y="31"/>
                  <a:pt x="43" y="31"/>
                </a:cubicBezTo>
                <a:cubicBezTo>
                  <a:pt x="43" y="31"/>
                  <a:pt x="44" y="32"/>
                  <a:pt x="44" y="32"/>
                </a:cubicBezTo>
                <a:cubicBezTo>
                  <a:pt x="44" y="32"/>
                  <a:pt x="44" y="33"/>
                  <a:pt x="44" y="33"/>
                </a:cubicBezTo>
                <a:cubicBezTo>
                  <a:pt x="44" y="33"/>
                  <a:pt x="44" y="33"/>
                  <a:pt x="45" y="34"/>
                </a:cubicBezTo>
                <a:cubicBezTo>
                  <a:pt x="45" y="34"/>
                  <a:pt x="45" y="35"/>
                  <a:pt x="45" y="35"/>
                </a:cubicBezTo>
                <a:cubicBezTo>
                  <a:pt x="46" y="36"/>
                  <a:pt x="46" y="36"/>
                  <a:pt x="46" y="36"/>
                </a:cubicBezTo>
                <a:cubicBezTo>
                  <a:pt x="46" y="36"/>
                  <a:pt x="46" y="36"/>
                  <a:pt x="46" y="36"/>
                </a:cubicBezTo>
                <a:cubicBezTo>
                  <a:pt x="46" y="38"/>
                  <a:pt x="46" y="38"/>
                  <a:pt x="46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7" y="38"/>
                  <a:pt x="48" y="39"/>
                  <a:pt x="48" y="40"/>
                </a:cubicBezTo>
                <a:cubicBezTo>
                  <a:pt x="48" y="41"/>
                  <a:pt x="49" y="41"/>
                  <a:pt x="49" y="41"/>
                </a:cubicBezTo>
                <a:cubicBezTo>
                  <a:pt x="48" y="41"/>
                  <a:pt x="48" y="41"/>
                  <a:pt x="48" y="41"/>
                </a:cubicBezTo>
                <a:cubicBezTo>
                  <a:pt x="48" y="42"/>
                  <a:pt x="48" y="42"/>
                  <a:pt x="48" y="42"/>
                </a:cubicBezTo>
                <a:cubicBezTo>
                  <a:pt x="51" y="43"/>
                  <a:pt x="51" y="43"/>
                  <a:pt x="51" y="43"/>
                </a:cubicBezTo>
                <a:cubicBezTo>
                  <a:pt x="50" y="43"/>
                  <a:pt x="50" y="43"/>
                  <a:pt x="50" y="43"/>
                </a:cubicBezTo>
                <a:cubicBezTo>
                  <a:pt x="49" y="44"/>
                  <a:pt x="49" y="44"/>
                  <a:pt x="49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6"/>
                  <a:pt x="50" y="46"/>
                  <a:pt x="50" y="46"/>
                </a:cubicBezTo>
                <a:cubicBezTo>
                  <a:pt x="50" y="47"/>
                  <a:pt x="50" y="47"/>
                  <a:pt x="50" y="47"/>
                </a:cubicBezTo>
                <a:cubicBezTo>
                  <a:pt x="50" y="47"/>
                  <a:pt x="50" y="47"/>
                  <a:pt x="49" y="48"/>
                </a:cubicBezTo>
                <a:cubicBezTo>
                  <a:pt x="49" y="48"/>
                  <a:pt x="50" y="48"/>
                  <a:pt x="50" y="48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8"/>
                  <a:pt x="51" y="48"/>
                  <a:pt x="51" y="48"/>
                </a:cubicBezTo>
                <a:cubicBezTo>
                  <a:pt x="52" y="49"/>
                  <a:pt x="52" y="49"/>
                  <a:pt x="52" y="49"/>
                </a:cubicBezTo>
                <a:cubicBezTo>
                  <a:pt x="53" y="49"/>
                  <a:pt x="53" y="49"/>
                  <a:pt x="53" y="49"/>
                </a:cubicBezTo>
                <a:cubicBezTo>
                  <a:pt x="53" y="49"/>
                  <a:pt x="53" y="49"/>
                  <a:pt x="55" y="48"/>
                </a:cubicBezTo>
                <a:cubicBezTo>
                  <a:pt x="56" y="47"/>
                  <a:pt x="56" y="48"/>
                  <a:pt x="56" y="48"/>
                </a:cubicBezTo>
                <a:cubicBezTo>
                  <a:pt x="57" y="48"/>
                  <a:pt x="57" y="48"/>
                  <a:pt x="57" y="48"/>
                </a:cubicBezTo>
                <a:cubicBezTo>
                  <a:pt x="56" y="49"/>
                  <a:pt x="56" y="49"/>
                  <a:pt x="56" y="49"/>
                </a:cubicBezTo>
                <a:cubicBezTo>
                  <a:pt x="57" y="50"/>
                  <a:pt x="57" y="50"/>
                  <a:pt x="57" y="50"/>
                </a:cubicBezTo>
                <a:cubicBezTo>
                  <a:pt x="58" y="51"/>
                  <a:pt x="58" y="51"/>
                  <a:pt x="58" y="51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62" y="55"/>
                  <a:pt x="62" y="55"/>
                  <a:pt x="62" y="55"/>
                </a:cubicBezTo>
                <a:cubicBezTo>
                  <a:pt x="64" y="55"/>
                  <a:pt x="64" y="55"/>
                  <a:pt x="64" y="55"/>
                </a:cubicBezTo>
                <a:cubicBezTo>
                  <a:pt x="66" y="55"/>
                  <a:pt x="66" y="55"/>
                  <a:pt x="66" y="55"/>
                </a:cubicBezTo>
                <a:cubicBezTo>
                  <a:pt x="68" y="55"/>
                  <a:pt x="68" y="55"/>
                  <a:pt x="68" y="55"/>
                </a:cubicBezTo>
                <a:cubicBezTo>
                  <a:pt x="69" y="55"/>
                  <a:pt x="69" y="55"/>
                  <a:pt x="69" y="55"/>
                </a:cubicBezTo>
                <a:cubicBezTo>
                  <a:pt x="70" y="56"/>
                  <a:pt x="70" y="56"/>
                  <a:pt x="70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3" y="56"/>
                  <a:pt x="73" y="56"/>
                  <a:pt x="73" y="56"/>
                </a:cubicBezTo>
                <a:cubicBezTo>
                  <a:pt x="74" y="55"/>
                  <a:pt x="74" y="55"/>
                  <a:pt x="74" y="55"/>
                </a:cubicBezTo>
                <a:cubicBezTo>
                  <a:pt x="75" y="54"/>
                  <a:pt x="75" y="54"/>
                  <a:pt x="75" y="54"/>
                </a:cubicBezTo>
                <a:cubicBezTo>
                  <a:pt x="76" y="54"/>
                  <a:pt x="76" y="54"/>
                  <a:pt x="76" y="54"/>
                </a:cubicBezTo>
                <a:cubicBezTo>
                  <a:pt x="77" y="53"/>
                  <a:pt x="77" y="53"/>
                  <a:pt x="77" y="53"/>
                </a:cubicBezTo>
                <a:cubicBezTo>
                  <a:pt x="76" y="52"/>
                  <a:pt x="76" y="52"/>
                  <a:pt x="76" y="52"/>
                </a:cubicBezTo>
                <a:cubicBezTo>
                  <a:pt x="75" y="51"/>
                  <a:pt x="75" y="51"/>
                  <a:pt x="75" y="51"/>
                </a:cubicBezTo>
                <a:cubicBezTo>
                  <a:pt x="75" y="51"/>
                  <a:pt x="75" y="50"/>
                  <a:pt x="74" y="50"/>
                </a:cubicBezTo>
                <a:cubicBezTo>
                  <a:pt x="73" y="50"/>
                  <a:pt x="72" y="50"/>
                  <a:pt x="72" y="50"/>
                </a:cubicBezTo>
                <a:cubicBezTo>
                  <a:pt x="70" y="49"/>
                  <a:pt x="70" y="49"/>
                  <a:pt x="70" y="49"/>
                </a:cubicBezTo>
                <a:cubicBezTo>
                  <a:pt x="70" y="49"/>
                  <a:pt x="70" y="49"/>
                  <a:pt x="70" y="49"/>
                </a:cubicBezTo>
                <a:cubicBezTo>
                  <a:pt x="72" y="49"/>
                  <a:pt x="72" y="49"/>
                  <a:pt x="72" y="49"/>
                </a:cubicBezTo>
                <a:cubicBezTo>
                  <a:pt x="74" y="49"/>
                  <a:pt x="74" y="49"/>
                  <a:pt x="74" y="49"/>
                </a:cubicBezTo>
                <a:cubicBezTo>
                  <a:pt x="76" y="49"/>
                  <a:pt x="76" y="49"/>
                  <a:pt x="76" y="49"/>
                </a:cubicBezTo>
                <a:cubicBezTo>
                  <a:pt x="77" y="49"/>
                  <a:pt x="77" y="49"/>
                  <a:pt x="77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8" y="48"/>
                  <a:pt x="78" y="48"/>
                  <a:pt x="78" y="48"/>
                </a:cubicBezTo>
                <a:cubicBezTo>
                  <a:pt x="77" y="47"/>
                  <a:pt x="77" y="47"/>
                  <a:pt x="77" y="47"/>
                </a:cubicBezTo>
                <a:cubicBezTo>
                  <a:pt x="78" y="47"/>
                  <a:pt x="78" y="47"/>
                  <a:pt x="78" y="47"/>
                </a:cubicBezTo>
                <a:cubicBezTo>
                  <a:pt x="80" y="48"/>
                  <a:pt x="80" y="48"/>
                  <a:pt x="80" y="48"/>
                </a:cubicBezTo>
                <a:cubicBezTo>
                  <a:pt x="79" y="46"/>
                  <a:pt x="79" y="46"/>
                  <a:pt x="79" y="46"/>
                </a:cubicBezTo>
                <a:cubicBezTo>
                  <a:pt x="79" y="45"/>
                  <a:pt x="79" y="45"/>
                  <a:pt x="79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81" y="46"/>
                  <a:pt x="81" y="46"/>
                  <a:pt x="81" y="46"/>
                </a:cubicBezTo>
                <a:cubicBezTo>
                  <a:pt x="82" y="46"/>
                  <a:pt x="82" y="46"/>
                  <a:pt x="82" y="46"/>
                </a:cubicBezTo>
                <a:cubicBezTo>
                  <a:pt x="83" y="46"/>
                  <a:pt x="83" y="46"/>
                  <a:pt x="83" y="46"/>
                </a:cubicBezTo>
                <a:cubicBezTo>
                  <a:pt x="85" y="46"/>
                  <a:pt x="85" y="46"/>
                  <a:pt x="85" y="46"/>
                </a:cubicBezTo>
                <a:cubicBezTo>
                  <a:pt x="86" y="46"/>
                  <a:pt x="86" y="46"/>
                  <a:pt x="86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8" y="46"/>
                  <a:pt x="88" y="46"/>
                  <a:pt x="88" y="46"/>
                </a:cubicBezTo>
                <a:cubicBezTo>
                  <a:pt x="89" y="46"/>
                  <a:pt x="89" y="46"/>
                  <a:pt x="89" y="46"/>
                </a:cubicBezTo>
                <a:cubicBezTo>
                  <a:pt x="91" y="48"/>
                  <a:pt x="91" y="48"/>
                  <a:pt x="91" y="48"/>
                </a:cubicBezTo>
                <a:cubicBezTo>
                  <a:pt x="92" y="48"/>
                  <a:pt x="92" y="48"/>
                  <a:pt x="92" y="48"/>
                </a:cubicBezTo>
                <a:cubicBezTo>
                  <a:pt x="94" y="49"/>
                  <a:pt x="94" y="49"/>
                  <a:pt x="94" y="49"/>
                </a:cubicBezTo>
                <a:cubicBezTo>
                  <a:pt x="95" y="50"/>
                  <a:pt x="95" y="50"/>
                  <a:pt x="95" y="50"/>
                </a:cubicBezTo>
                <a:cubicBezTo>
                  <a:pt x="96" y="51"/>
                  <a:pt x="96" y="51"/>
                  <a:pt x="96" y="51"/>
                </a:cubicBezTo>
                <a:cubicBezTo>
                  <a:pt x="97" y="52"/>
                  <a:pt x="97" y="52"/>
                  <a:pt x="97" y="52"/>
                </a:cubicBezTo>
                <a:cubicBezTo>
                  <a:pt x="97" y="53"/>
                  <a:pt x="97" y="53"/>
                  <a:pt x="97" y="53"/>
                </a:cubicBezTo>
                <a:cubicBezTo>
                  <a:pt x="98" y="54"/>
                  <a:pt x="98" y="54"/>
                  <a:pt x="98" y="54"/>
                </a:cubicBezTo>
                <a:cubicBezTo>
                  <a:pt x="99" y="54"/>
                  <a:pt x="99" y="54"/>
                  <a:pt x="99" y="54"/>
                </a:cubicBezTo>
                <a:cubicBezTo>
                  <a:pt x="99" y="55"/>
                  <a:pt x="99" y="55"/>
                  <a:pt x="99" y="55"/>
                </a:cubicBezTo>
                <a:cubicBezTo>
                  <a:pt x="99" y="56"/>
                  <a:pt x="99" y="56"/>
                  <a:pt x="99" y="56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2" y="57"/>
                  <a:pt x="102" y="57"/>
                  <a:pt x="102" y="57"/>
                </a:cubicBezTo>
                <a:cubicBezTo>
                  <a:pt x="103" y="60"/>
                  <a:pt x="103" y="60"/>
                  <a:pt x="103" y="60"/>
                </a:cubicBezTo>
                <a:cubicBezTo>
                  <a:pt x="104" y="61"/>
                  <a:pt x="104" y="61"/>
                  <a:pt x="104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10" y="62"/>
                  <a:pt x="110" y="62"/>
                  <a:pt x="110" y="6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12" y="62"/>
                  <a:pt x="112" y="62"/>
                  <a:pt x="112" y="62"/>
                </a:cubicBezTo>
                <a:cubicBezTo>
                  <a:pt x="114" y="62"/>
                  <a:pt x="114" y="62"/>
                  <a:pt x="114" y="62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7" y="63"/>
                  <a:pt x="117" y="63"/>
                  <a:pt x="117" y="63"/>
                </a:cubicBezTo>
                <a:cubicBezTo>
                  <a:pt x="118" y="63"/>
                  <a:pt x="118" y="63"/>
                  <a:pt x="118" y="63"/>
                </a:cubicBezTo>
                <a:cubicBezTo>
                  <a:pt x="119" y="63"/>
                  <a:pt x="119" y="63"/>
                  <a:pt x="119" y="63"/>
                </a:cubicBezTo>
                <a:cubicBezTo>
                  <a:pt x="120" y="63"/>
                  <a:pt x="120" y="63"/>
                  <a:pt x="120" y="63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1" y="65"/>
                  <a:pt x="121" y="65"/>
                  <a:pt x="121" y="65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0" y="61"/>
                  <a:pt x="120" y="61"/>
                  <a:pt x="120" y="61"/>
                </a:cubicBezTo>
                <a:cubicBezTo>
                  <a:pt x="118" y="61"/>
                  <a:pt x="118" y="61"/>
                  <a:pt x="118" y="61"/>
                </a:cubicBezTo>
                <a:cubicBezTo>
                  <a:pt x="117" y="60"/>
                  <a:pt x="117" y="60"/>
                  <a:pt x="117" y="60"/>
                </a:cubicBezTo>
                <a:cubicBezTo>
                  <a:pt x="118" y="59"/>
                  <a:pt x="118" y="59"/>
                  <a:pt x="118" y="59"/>
                </a:cubicBezTo>
                <a:cubicBezTo>
                  <a:pt x="117" y="58"/>
                  <a:pt x="117" y="58"/>
                  <a:pt x="117" y="58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4" y="55"/>
                  <a:pt x="114" y="55"/>
                  <a:pt x="114" y="55"/>
                </a:cubicBezTo>
                <a:cubicBezTo>
                  <a:pt x="113" y="55"/>
                  <a:pt x="113" y="55"/>
                  <a:pt x="113" y="55"/>
                </a:cubicBezTo>
                <a:cubicBezTo>
                  <a:pt x="112" y="55"/>
                  <a:pt x="112" y="55"/>
                  <a:pt x="112" y="55"/>
                </a:cubicBezTo>
                <a:cubicBezTo>
                  <a:pt x="112" y="55"/>
                  <a:pt x="112" y="55"/>
                  <a:pt x="112" y="55"/>
                </a:cubicBezTo>
                <a:cubicBezTo>
                  <a:pt x="110" y="55"/>
                  <a:pt x="110" y="55"/>
                  <a:pt x="110" y="55"/>
                </a:cubicBezTo>
                <a:cubicBezTo>
                  <a:pt x="110" y="55"/>
                  <a:pt x="109" y="55"/>
                  <a:pt x="109" y="54"/>
                </a:cubicBezTo>
                <a:cubicBezTo>
                  <a:pt x="109" y="53"/>
                  <a:pt x="109" y="53"/>
                  <a:pt x="109" y="53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6" y="49"/>
                  <a:pt x="106" y="49"/>
                  <a:pt x="106" y="49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04" y="47"/>
                  <a:pt x="104" y="47"/>
                  <a:pt x="104" y="47"/>
                </a:cubicBezTo>
                <a:cubicBezTo>
                  <a:pt x="102" y="45"/>
                  <a:pt x="102" y="45"/>
                  <a:pt x="102" y="45"/>
                </a:cubicBezTo>
                <a:cubicBezTo>
                  <a:pt x="102" y="45"/>
                  <a:pt x="102" y="44"/>
                  <a:pt x="101" y="44"/>
                </a:cubicBezTo>
                <a:cubicBezTo>
                  <a:pt x="101" y="44"/>
                  <a:pt x="100" y="43"/>
                  <a:pt x="100" y="43"/>
                </a:cubicBezTo>
                <a:cubicBezTo>
                  <a:pt x="100" y="42"/>
                  <a:pt x="100" y="42"/>
                  <a:pt x="100" y="42"/>
                </a:cubicBezTo>
                <a:cubicBezTo>
                  <a:pt x="99" y="40"/>
                  <a:pt x="99" y="40"/>
                  <a:pt x="99" y="40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103" y="36"/>
                  <a:pt x="103" y="36"/>
                  <a:pt x="103" y="36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3" y="35"/>
                  <a:pt x="103" y="35"/>
                  <a:pt x="102" y="35"/>
                </a:cubicBezTo>
                <a:cubicBezTo>
                  <a:pt x="101" y="35"/>
                  <a:pt x="100" y="35"/>
                  <a:pt x="100" y="35"/>
                </a:cubicBezTo>
                <a:cubicBezTo>
                  <a:pt x="98" y="34"/>
                  <a:pt x="98" y="34"/>
                  <a:pt x="98" y="34"/>
                </a:cubicBezTo>
                <a:cubicBezTo>
                  <a:pt x="97" y="33"/>
                  <a:pt x="97" y="33"/>
                  <a:pt x="97" y="33"/>
                </a:cubicBezTo>
                <a:cubicBezTo>
                  <a:pt x="96" y="33"/>
                  <a:pt x="96" y="33"/>
                  <a:pt x="96" y="33"/>
                </a:cubicBezTo>
                <a:cubicBezTo>
                  <a:pt x="94" y="32"/>
                  <a:pt x="94" y="32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2" y="29"/>
                  <a:pt x="92" y="29"/>
                  <a:pt x="92" y="29"/>
                </a:cubicBezTo>
                <a:cubicBezTo>
                  <a:pt x="92" y="29"/>
                  <a:pt x="91" y="29"/>
                  <a:pt x="91" y="28"/>
                </a:cubicBezTo>
                <a:cubicBezTo>
                  <a:pt x="91" y="27"/>
                  <a:pt x="90" y="26"/>
                  <a:pt x="90" y="26"/>
                </a:cubicBezTo>
                <a:cubicBezTo>
                  <a:pt x="89" y="26"/>
                  <a:pt x="89" y="26"/>
                  <a:pt x="89" y="26"/>
                </a:cubicBezTo>
                <a:cubicBezTo>
                  <a:pt x="89" y="25"/>
                  <a:pt x="89" y="25"/>
                  <a:pt x="89" y="25"/>
                </a:cubicBezTo>
                <a:cubicBezTo>
                  <a:pt x="87" y="24"/>
                  <a:pt x="87" y="24"/>
                  <a:pt x="87" y="24"/>
                </a:cubicBezTo>
                <a:cubicBezTo>
                  <a:pt x="86" y="23"/>
                  <a:pt x="86" y="23"/>
                  <a:pt x="86" y="23"/>
                </a:cubicBezTo>
                <a:cubicBezTo>
                  <a:pt x="86" y="23"/>
                  <a:pt x="85" y="22"/>
                  <a:pt x="85" y="22"/>
                </a:cubicBezTo>
                <a:cubicBezTo>
                  <a:pt x="84" y="22"/>
                  <a:pt x="84" y="22"/>
                  <a:pt x="84" y="22"/>
                </a:cubicBezTo>
                <a:cubicBezTo>
                  <a:pt x="83" y="21"/>
                  <a:pt x="83" y="21"/>
                  <a:pt x="83" y="21"/>
                </a:cubicBezTo>
                <a:cubicBezTo>
                  <a:pt x="82" y="21"/>
                  <a:pt x="82" y="21"/>
                  <a:pt x="82" y="21"/>
                </a:cubicBezTo>
                <a:cubicBezTo>
                  <a:pt x="81" y="21"/>
                  <a:pt x="81" y="21"/>
                  <a:pt x="81" y="21"/>
                </a:cubicBezTo>
                <a:cubicBezTo>
                  <a:pt x="80" y="20"/>
                  <a:pt x="80" y="20"/>
                  <a:pt x="80" y="20"/>
                </a:cubicBezTo>
                <a:cubicBezTo>
                  <a:pt x="79" y="20"/>
                  <a:pt x="79" y="20"/>
                  <a:pt x="79" y="20"/>
                </a:cubicBezTo>
                <a:cubicBezTo>
                  <a:pt x="78" y="19"/>
                  <a:pt x="78" y="19"/>
                  <a:pt x="78" y="19"/>
                </a:cubicBezTo>
                <a:cubicBezTo>
                  <a:pt x="75" y="19"/>
                  <a:pt x="75" y="19"/>
                  <a:pt x="75" y="19"/>
                </a:cubicBezTo>
                <a:cubicBezTo>
                  <a:pt x="74" y="18"/>
                  <a:pt x="74" y="18"/>
                  <a:pt x="74" y="18"/>
                </a:cubicBezTo>
                <a:cubicBezTo>
                  <a:pt x="71" y="17"/>
                  <a:pt x="71" y="17"/>
                  <a:pt x="71" y="17"/>
                </a:cubicBezTo>
                <a:cubicBezTo>
                  <a:pt x="68" y="16"/>
                  <a:pt x="68" y="16"/>
                  <a:pt x="68" y="16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4" y="14"/>
                  <a:pt x="64" y="14"/>
                  <a:pt x="64" y="14"/>
                </a:cubicBezTo>
                <a:cubicBezTo>
                  <a:pt x="63" y="14"/>
                  <a:pt x="63" y="14"/>
                  <a:pt x="63" y="14"/>
                </a:cubicBezTo>
                <a:lnTo>
                  <a:pt x="61" y="14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1" name="Freeform 618">
            <a:extLst>
              <a:ext uri="{FF2B5EF4-FFF2-40B4-BE49-F238E27FC236}">
                <a16:creationId xmlns:a16="http://schemas.microsoft.com/office/drawing/2014/main" id="{4B928399-E5BC-B9C4-AB77-A73C164C7BE0}"/>
              </a:ext>
            </a:extLst>
          </p:cNvPr>
          <p:cNvSpPr>
            <a:spLocks/>
          </p:cNvSpPr>
          <p:nvPr/>
        </p:nvSpPr>
        <p:spPr bwMode="auto">
          <a:xfrm>
            <a:off x="9305690" y="4911704"/>
            <a:ext cx="35641" cy="25159"/>
          </a:xfrm>
          <a:custGeom>
            <a:avLst/>
            <a:gdLst>
              <a:gd name="T0" fmla="*/ 0 w 17"/>
              <a:gd name="T1" fmla="*/ 0 h 12"/>
              <a:gd name="T2" fmla="*/ 5 w 17"/>
              <a:gd name="T3" fmla="*/ 0 h 12"/>
              <a:gd name="T4" fmla="*/ 9 w 17"/>
              <a:gd name="T5" fmla="*/ 0 h 12"/>
              <a:gd name="T6" fmla="*/ 14 w 17"/>
              <a:gd name="T7" fmla="*/ 3 h 12"/>
              <a:gd name="T8" fmla="*/ 17 w 17"/>
              <a:gd name="T9" fmla="*/ 5 h 12"/>
              <a:gd name="T10" fmla="*/ 17 w 17"/>
              <a:gd name="T11" fmla="*/ 8 h 12"/>
              <a:gd name="T12" fmla="*/ 12 w 17"/>
              <a:gd name="T13" fmla="*/ 10 h 12"/>
              <a:gd name="T14" fmla="*/ 12 w 17"/>
              <a:gd name="T15" fmla="*/ 12 h 12"/>
              <a:gd name="T16" fmla="*/ 9 w 17"/>
              <a:gd name="T17" fmla="*/ 12 h 12"/>
              <a:gd name="T18" fmla="*/ 7 w 17"/>
              <a:gd name="T19" fmla="*/ 10 h 12"/>
              <a:gd name="T20" fmla="*/ 5 w 17"/>
              <a:gd name="T21" fmla="*/ 8 h 12"/>
              <a:gd name="T22" fmla="*/ 0 w 17"/>
              <a:gd name="T23" fmla="*/ 5 h 12"/>
              <a:gd name="T24" fmla="*/ 0 w 17"/>
              <a:gd name="T2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2">
                <a:moveTo>
                  <a:pt x="0" y="0"/>
                </a:moveTo>
                <a:lnTo>
                  <a:pt x="5" y="0"/>
                </a:lnTo>
                <a:lnTo>
                  <a:pt x="9" y="0"/>
                </a:lnTo>
                <a:lnTo>
                  <a:pt x="14" y="3"/>
                </a:lnTo>
                <a:lnTo>
                  <a:pt x="17" y="5"/>
                </a:lnTo>
                <a:lnTo>
                  <a:pt x="17" y="8"/>
                </a:lnTo>
                <a:lnTo>
                  <a:pt x="12" y="10"/>
                </a:lnTo>
                <a:lnTo>
                  <a:pt x="12" y="12"/>
                </a:lnTo>
                <a:lnTo>
                  <a:pt x="9" y="12"/>
                </a:lnTo>
                <a:lnTo>
                  <a:pt x="7" y="10"/>
                </a:lnTo>
                <a:lnTo>
                  <a:pt x="5" y="8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2" name="Freeform 619">
            <a:extLst>
              <a:ext uri="{FF2B5EF4-FFF2-40B4-BE49-F238E27FC236}">
                <a16:creationId xmlns:a16="http://schemas.microsoft.com/office/drawing/2014/main" id="{EAF831B4-6686-2B02-1AC1-6F375121C8C6}"/>
              </a:ext>
            </a:extLst>
          </p:cNvPr>
          <p:cNvSpPr>
            <a:spLocks/>
          </p:cNvSpPr>
          <p:nvPr/>
        </p:nvSpPr>
        <p:spPr bwMode="auto">
          <a:xfrm>
            <a:off x="9349718" y="4911704"/>
            <a:ext cx="25158" cy="25159"/>
          </a:xfrm>
          <a:custGeom>
            <a:avLst/>
            <a:gdLst>
              <a:gd name="T0" fmla="*/ 0 w 12"/>
              <a:gd name="T1" fmla="*/ 10 h 12"/>
              <a:gd name="T2" fmla="*/ 5 w 12"/>
              <a:gd name="T3" fmla="*/ 8 h 12"/>
              <a:gd name="T4" fmla="*/ 5 w 12"/>
              <a:gd name="T5" fmla="*/ 3 h 12"/>
              <a:gd name="T6" fmla="*/ 7 w 12"/>
              <a:gd name="T7" fmla="*/ 0 h 12"/>
              <a:gd name="T8" fmla="*/ 10 w 12"/>
              <a:gd name="T9" fmla="*/ 0 h 12"/>
              <a:gd name="T10" fmla="*/ 12 w 12"/>
              <a:gd name="T11" fmla="*/ 3 h 12"/>
              <a:gd name="T12" fmla="*/ 12 w 12"/>
              <a:gd name="T13" fmla="*/ 5 h 12"/>
              <a:gd name="T14" fmla="*/ 10 w 12"/>
              <a:gd name="T15" fmla="*/ 10 h 12"/>
              <a:gd name="T16" fmla="*/ 7 w 12"/>
              <a:gd name="T17" fmla="*/ 12 h 12"/>
              <a:gd name="T18" fmla="*/ 3 w 12"/>
              <a:gd name="T19" fmla="*/ 12 h 12"/>
              <a:gd name="T20" fmla="*/ 0 w 12"/>
              <a:gd name="T21" fmla="*/ 1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" h="12">
                <a:moveTo>
                  <a:pt x="0" y="10"/>
                </a:moveTo>
                <a:lnTo>
                  <a:pt x="5" y="8"/>
                </a:lnTo>
                <a:lnTo>
                  <a:pt x="5" y="3"/>
                </a:lnTo>
                <a:lnTo>
                  <a:pt x="7" y="0"/>
                </a:lnTo>
                <a:lnTo>
                  <a:pt x="10" y="0"/>
                </a:lnTo>
                <a:lnTo>
                  <a:pt x="12" y="3"/>
                </a:lnTo>
                <a:lnTo>
                  <a:pt x="12" y="5"/>
                </a:lnTo>
                <a:lnTo>
                  <a:pt x="10" y="10"/>
                </a:lnTo>
                <a:lnTo>
                  <a:pt x="7" y="12"/>
                </a:lnTo>
                <a:lnTo>
                  <a:pt x="3" y="12"/>
                </a:lnTo>
                <a:lnTo>
                  <a:pt x="0" y="1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3" name="Freeform 620">
            <a:extLst>
              <a:ext uri="{FF2B5EF4-FFF2-40B4-BE49-F238E27FC236}">
                <a16:creationId xmlns:a16="http://schemas.microsoft.com/office/drawing/2014/main" id="{1A39FF0E-FAE5-5387-33EB-AFAA762BCB30}"/>
              </a:ext>
            </a:extLst>
          </p:cNvPr>
          <p:cNvSpPr>
            <a:spLocks/>
          </p:cNvSpPr>
          <p:nvPr/>
        </p:nvSpPr>
        <p:spPr bwMode="auto">
          <a:xfrm>
            <a:off x="9381166" y="4911704"/>
            <a:ext cx="69186" cy="31448"/>
          </a:xfrm>
          <a:custGeom>
            <a:avLst/>
            <a:gdLst>
              <a:gd name="T0" fmla="*/ 0 w 33"/>
              <a:gd name="T1" fmla="*/ 8 h 15"/>
              <a:gd name="T2" fmla="*/ 0 w 33"/>
              <a:gd name="T3" fmla="*/ 12 h 15"/>
              <a:gd name="T4" fmla="*/ 0 w 33"/>
              <a:gd name="T5" fmla="*/ 15 h 15"/>
              <a:gd name="T6" fmla="*/ 4 w 33"/>
              <a:gd name="T7" fmla="*/ 15 h 15"/>
              <a:gd name="T8" fmla="*/ 7 w 33"/>
              <a:gd name="T9" fmla="*/ 15 h 15"/>
              <a:gd name="T10" fmla="*/ 11 w 33"/>
              <a:gd name="T11" fmla="*/ 15 h 15"/>
              <a:gd name="T12" fmla="*/ 16 w 33"/>
              <a:gd name="T13" fmla="*/ 15 h 15"/>
              <a:gd name="T14" fmla="*/ 21 w 33"/>
              <a:gd name="T15" fmla="*/ 12 h 15"/>
              <a:gd name="T16" fmla="*/ 23 w 33"/>
              <a:gd name="T17" fmla="*/ 12 h 15"/>
              <a:gd name="T18" fmla="*/ 28 w 33"/>
              <a:gd name="T19" fmla="*/ 12 h 15"/>
              <a:gd name="T20" fmla="*/ 33 w 33"/>
              <a:gd name="T21" fmla="*/ 12 h 15"/>
              <a:gd name="T22" fmla="*/ 33 w 33"/>
              <a:gd name="T23" fmla="*/ 8 h 15"/>
              <a:gd name="T24" fmla="*/ 30 w 33"/>
              <a:gd name="T25" fmla="*/ 5 h 15"/>
              <a:gd name="T26" fmla="*/ 28 w 33"/>
              <a:gd name="T27" fmla="*/ 5 h 15"/>
              <a:gd name="T28" fmla="*/ 26 w 33"/>
              <a:gd name="T29" fmla="*/ 5 h 15"/>
              <a:gd name="T30" fmla="*/ 19 w 33"/>
              <a:gd name="T31" fmla="*/ 5 h 15"/>
              <a:gd name="T32" fmla="*/ 19 w 33"/>
              <a:gd name="T33" fmla="*/ 0 h 15"/>
              <a:gd name="T34" fmla="*/ 14 w 33"/>
              <a:gd name="T35" fmla="*/ 0 h 15"/>
              <a:gd name="T36" fmla="*/ 14 w 33"/>
              <a:gd name="T37" fmla="*/ 5 h 15"/>
              <a:gd name="T38" fmla="*/ 19 w 33"/>
              <a:gd name="T39" fmla="*/ 5 h 15"/>
              <a:gd name="T40" fmla="*/ 19 w 33"/>
              <a:gd name="T41" fmla="*/ 8 h 15"/>
              <a:gd name="T42" fmla="*/ 14 w 33"/>
              <a:gd name="T43" fmla="*/ 10 h 15"/>
              <a:gd name="T44" fmla="*/ 11 w 33"/>
              <a:gd name="T45" fmla="*/ 8 h 15"/>
              <a:gd name="T46" fmla="*/ 7 w 33"/>
              <a:gd name="T47" fmla="*/ 8 h 15"/>
              <a:gd name="T48" fmla="*/ 2 w 33"/>
              <a:gd name="T49" fmla="*/ 8 h 15"/>
              <a:gd name="T50" fmla="*/ 0 w 33"/>
              <a:gd name="T51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" h="15">
                <a:moveTo>
                  <a:pt x="0" y="8"/>
                </a:moveTo>
                <a:lnTo>
                  <a:pt x="0" y="12"/>
                </a:lnTo>
                <a:lnTo>
                  <a:pt x="0" y="15"/>
                </a:lnTo>
                <a:lnTo>
                  <a:pt x="4" y="15"/>
                </a:lnTo>
                <a:lnTo>
                  <a:pt x="7" y="15"/>
                </a:lnTo>
                <a:lnTo>
                  <a:pt x="11" y="15"/>
                </a:lnTo>
                <a:lnTo>
                  <a:pt x="16" y="15"/>
                </a:lnTo>
                <a:lnTo>
                  <a:pt x="21" y="12"/>
                </a:lnTo>
                <a:lnTo>
                  <a:pt x="23" y="12"/>
                </a:lnTo>
                <a:lnTo>
                  <a:pt x="28" y="12"/>
                </a:lnTo>
                <a:lnTo>
                  <a:pt x="33" y="12"/>
                </a:lnTo>
                <a:lnTo>
                  <a:pt x="33" y="8"/>
                </a:lnTo>
                <a:lnTo>
                  <a:pt x="30" y="5"/>
                </a:lnTo>
                <a:lnTo>
                  <a:pt x="28" y="5"/>
                </a:lnTo>
                <a:lnTo>
                  <a:pt x="26" y="5"/>
                </a:lnTo>
                <a:lnTo>
                  <a:pt x="19" y="5"/>
                </a:lnTo>
                <a:lnTo>
                  <a:pt x="19" y="0"/>
                </a:lnTo>
                <a:lnTo>
                  <a:pt x="14" y="0"/>
                </a:lnTo>
                <a:lnTo>
                  <a:pt x="14" y="5"/>
                </a:lnTo>
                <a:lnTo>
                  <a:pt x="19" y="5"/>
                </a:lnTo>
                <a:lnTo>
                  <a:pt x="19" y="8"/>
                </a:lnTo>
                <a:lnTo>
                  <a:pt x="14" y="10"/>
                </a:lnTo>
                <a:lnTo>
                  <a:pt x="11" y="8"/>
                </a:lnTo>
                <a:lnTo>
                  <a:pt x="7" y="8"/>
                </a:lnTo>
                <a:lnTo>
                  <a:pt x="2" y="8"/>
                </a:lnTo>
                <a:lnTo>
                  <a:pt x="0" y="8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4" name="Freeform 621">
            <a:extLst>
              <a:ext uri="{FF2B5EF4-FFF2-40B4-BE49-F238E27FC236}">
                <a16:creationId xmlns:a16="http://schemas.microsoft.com/office/drawing/2014/main" id="{22339ABD-6BBB-4529-AF7D-DD598AE5825E}"/>
              </a:ext>
            </a:extLst>
          </p:cNvPr>
          <p:cNvSpPr>
            <a:spLocks/>
          </p:cNvSpPr>
          <p:nvPr/>
        </p:nvSpPr>
        <p:spPr bwMode="auto">
          <a:xfrm>
            <a:off x="9444062" y="4953635"/>
            <a:ext cx="54510" cy="29352"/>
          </a:xfrm>
          <a:custGeom>
            <a:avLst/>
            <a:gdLst>
              <a:gd name="T0" fmla="*/ 0 w 11"/>
              <a:gd name="T1" fmla="*/ 1 h 6"/>
              <a:gd name="T2" fmla="*/ 0 w 11"/>
              <a:gd name="T3" fmla="*/ 2 h 6"/>
              <a:gd name="T4" fmla="*/ 1 w 11"/>
              <a:gd name="T5" fmla="*/ 2 h 6"/>
              <a:gd name="T6" fmla="*/ 3 w 11"/>
              <a:gd name="T7" fmla="*/ 2 h 6"/>
              <a:gd name="T8" fmla="*/ 5 w 11"/>
              <a:gd name="T9" fmla="*/ 4 h 6"/>
              <a:gd name="T10" fmla="*/ 7 w 11"/>
              <a:gd name="T11" fmla="*/ 5 h 6"/>
              <a:gd name="T12" fmla="*/ 8 w 11"/>
              <a:gd name="T13" fmla="*/ 6 h 6"/>
              <a:gd name="T14" fmla="*/ 10 w 11"/>
              <a:gd name="T15" fmla="*/ 6 h 6"/>
              <a:gd name="T16" fmla="*/ 11 w 11"/>
              <a:gd name="T17" fmla="*/ 5 h 6"/>
              <a:gd name="T18" fmla="*/ 11 w 11"/>
              <a:gd name="T19" fmla="*/ 4 h 6"/>
              <a:gd name="T20" fmla="*/ 11 w 11"/>
              <a:gd name="T21" fmla="*/ 3 h 6"/>
              <a:gd name="T22" fmla="*/ 10 w 11"/>
              <a:gd name="T23" fmla="*/ 2 h 6"/>
              <a:gd name="T24" fmla="*/ 7 w 11"/>
              <a:gd name="T25" fmla="*/ 2 h 6"/>
              <a:gd name="T26" fmla="*/ 6 w 11"/>
              <a:gd name="T27" fmla="*/ 0 h 6"/>
              <a:gd name="T28" fmla="*/ 4 w 11"/>
              <a:gd name="T29" fmla="*/ 1 h 6"/>
              <a:gd name="T30" fmla="*/ 2 w 11"/>
              <a:gd name="T31" fmla="*/ 1 h 6"/>
              <a:gd name="T32" fmla="*/ 0 w 11"/>
              <a:gd name="T33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" h="6">
                <a:moveTo>
                  <a:pt x="0" y="1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1" y="2"/>
                </a:cubicBezTo>
                <a:cubicBezTo>
                  <a:pt x="2" y="2"/>
                  <a:pt x="3" y="2"/>
                  <a:pt x="3" y="2"/>
                </a:cubicBezTo>
                <a:cubicBezTo>
                  <a:pt x="5" y="4"/>
                  <a:pt x="5" y="4"/>
                  <a:pt x="5" y="4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6" y="6"/>
                  <a:pt x="8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4"/>
                </a:cubicBezTo>
                <a:cubicBezTo>
                  <a:pt x="11" y="4"/>
                  <a:pt x="11" y="3"/>
                  <a:pt x="11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2" y="1"/>
                  <a:pt x="2" y="1"/>
                  <a:pt x="2" y="1"/>
                </a:cubicBezTo>
                <a:lnTo>
                  <a:pt x="0" y="1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5" name="Freeform 622">
            <a:extLst>
              <a:ext uri="{FF2B5EF4-FFF2-40B4-BE49-F238E27FC236}">
                <a16:creationId xmlns:a16="http://schemas.microsoft.com/office/drawing/2014/main" id="{361EC1E1-6EB6-0F0E-F412-AE7D0F8EBD54}"/>
              </a:ext>
            </a:extLst>
          </p:cNvPr>
          <p:cNvSpPr>
            <a:spLocks/>
          </p:cNvSpPr>
          <p:nvPr/>
        </p:nvSpPr>
        <p:spPr bwMode="auto">
          <a:xfrm>
            <a:off x="9469220" y="4922187"/>
            <a:ext cx="75475" cy="20965"/>
          </a:xfrm>
          <a:custGeom>
            <a:avLst/>
            <a:gdLst>
              <a:gd name="T0" fmla="*/ 0 w 15"/>
              <a:gd name="T1" fmla="*/ 2 h 4"/>
              <a:gd name="T2" fmla="*/ 0 w 15"/>
              <a:gd name="T3" fmla="*/ 2 h 4"/>
              <a:gd name="T4" fmla="*/ 2 w 15"/>
              <a:gd name="T5" fmla="*/ 3 h 4"/>
              <a:gd name="T6" fmla="*/ 5 w 15"/>
              <a:gd name="T7" fmla="*/ 3 h 4"/>
              <a:gd name="T8" fmla="*/ 8 w 15"/>
              <a:gd name="T9" fmla="*/ 3 h 4"/>
              <a:gd name="T10" fmla="*/ 9 w 15"/>
              <a:gd name="T11" fmla="*/ 3 h 4"/>
              <a:gd name="T12" fmla="*/ 12 w 15"/>
              <a:gd name="T13" fmla="*/ 4 h 4"/>
              <a:gd name="T14" fmla="*/ 13 w 15"/>
              <a:gd name="T15" fmla="*/ 4 h 4"/>
              <a:gd name="T16" fmla="*/ 14 w 15"/>
              <a:gd name="T17" fmla="*/ 3 h 4"/>
              <a:gd name="T18" fmla="*/ 15 w 15"/>
              <a:gd name="T19" fmla="*/ 2 h 4"/>
              <a:gd name="T20" fmla="*/ 14 w 15"/>
              <a:gd name="T21" fmla="*/ 1 h 4"/>
              <a:gd name="T22" fmla="*/ 12 w 15"/>
              <a:gd name="T23" fmla="*/ 1 h 4"/>
              <a:gd name="T24" fmla="*/ 10 w 15"/>
              <a:gd name="T25" fmla="*/ 1 h 4"/>
              <a:gd name="T26" fmla="*/ 9 w 15"/>
              <a:gd name="T27" fmla="*/ 1 h 4"/>
              <a:gd name="T28" fmla="*/ 8 w 15"/>
              <a:gd name="T29" fmla="*/ 0 h 4"/>
              <a:gd name="T30" fmla="*/ 6 w 15"/>
              <a:gd name="T31" fmla="*/ 0 h 4"/>
              <a:gd name="T32" fmla="*/ 4 w 15"/>
              <a:gd name="T33" fmla="*/ 0 h 4"/>
              <a:gd name="T34" fmla="*/ 3 w 15"/>
              <a:gd name="T35" fmla="*/ 0 h 4"/>
              <a:gd name="T36" fmla="*/ 1 w 15"/>
              <a:gd name="T37" fmla="*/ 1 h 4"/>
              <a:gd name="T38" fmla="*/ 0 w 15"/>
              <a:gd name="T3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" h="4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2" y="3"/>
                  <a:pt x="2" y="3"/>
                  <a:pt x="2" y="3"/>
                </a:cubicBezTo>
                <a:cubicBezTo>
                  <a:pt x="5" y="3"/>
                  <a:pt x="5" y="3"/>
                  <a:pt x="5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9" y="3"/>
                  <a:pt x="9" y="3"/>
                </a:cubicBezTo>
                <a:cubicBezTo>
                  <a:pt x="10" y="4"/>
                  <a:pt x="12" y="4"/>
                  <a:pt x="12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0"/>
                  <a:pt x="8" y="0"/>
                  <a:pt x="8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5" y="1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lnTo>
                  <a:pt x="0" y="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" name="Freeform 623">
            <a:extLst>
              <a:ext uri="{FF2B5EF4-FFF2-40B4-BE49-F238E27FC236}">
                <a16:creationId xmlns:a16="http://schemas.microsoft.com/office/drawing/2014/main" id="{919811FD-D90C-7CD2-7BE3-F20399CFB669}"/>
              </a:ext>
            </a:extLst>
          </p:cNvPr>
          <p:cNvSpPr>
            <a:spLocks/>
          </p:cNvSpPr>
          <p:nvPr/>
        </p:nvSpPr>
        <p:spPr bwMode="auto">
          <a:xfrm>
            <a:off x="9555178" y="4922187"/>
            <a:ext cx="8386" cy="10483"/>
          </a:xfrm>
          <a:custGeom>
            <a:avLst/>
            <a:gdLst>
              <a:gd name="T0" fmla="*/ 0 w 4"/>
              <a:gd name="T1" fmla="*/ 5 h 5"/>
              <a:gd name="T2" fmla="*/ 0 w 4"/>
              <a:gd name="T3" fmla="*/ 5 h 5"/>
              <a:gd name="T4" fmla="*/ 4 w 4"/>
              <a:gd name="T5" fmla="*/ 5 h 5"/>
              <a:gd name="T6" fmla="*/ 4 w 4"/>
              <a:gd name="T7" fmla="*/ 0 h 5"/>
              <a:gd name="T8" fmla="*/ 2 w 4"/>
              <a:gd name="T9" fmla="*/ 0 h 5"/>
              <a:gd name="T10" fmla="*/ 0 w 4"/>
              <a:gd name="T1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5">
                <a:moveTo>
                  <a:pt x="0" y="5"/>
                </a:moveTo>
                <a:lnTo>
                  <a:pt x="0" y="5"/>
                </a:lnTo>
                <a:lnTo>
                  <a:pt x="4" y="5"/>
                </a:lnTo>
                <a:lnTo>
                  <a:pt x="4" y="0"/>
                </a:lnTo>
                <a:lnTo>
                  <a:pt x="2" y="0"/>
                </a:lnTo>
                <a:lnTo>
                  <a:pt x="0" y="5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7" name="Freeform 624">
            <a:extLst>
              <a:ext uri="{FF2B5EF4-FFF2-40B4-BE49-F238E27FC236}">
                <a16:creationId xmlns:a16="http://schemas.microsoft.com/office/drawing/2014/main" id="{B572C8B7-1F49-DD79-A0E5-03BC4FB06A71}"/>
              </a:ext>
            </a:extLst>
          </p:cNvPr>
          <p:cNvSpPr>
            <a:spLocks/>
          </p:cNvSpPr>
          <p:nvPr/>
        </p:nvSpPr>
        <p:spPr bwMode="auto">
          <a:xfrm>
            <a:off x="9584529" y="4922187"/>
            <a:ext cx="10483" cy="6290"/>
          </a:xfrm>
          <a:custGeom>
            <a:avLst/>
            <a:gdLst>
              <a:gd name="T0" fmla="*/ 0 w 5"/>
              <a:gd name="T1" fmla="*/ 0 h 3"/>
              <a:gd name="T2" fmla="*/ 0 w 5"/>
              <a:gd name="T3" fmla="*/ 3 h 3"/>
              <a:gd name="T4" fmla="*/ 2 w 5"/>
              <a:gd name="T5" fmla="*/ 3 h 3"/>
              <a:gd name="T6" fmla="*/ 5 w 5"/>
              <a:gd name="T7" fmla="*/ 0 h 3"/>
              <a:gd name="T8" fmla="*/ 2 w 5"/>
              <a:gd name="T9" fmla="*/ 0 h 3"/>
              <a:gd name="T10" fmla="*/ 0 w 5"/>
              <a:gd name="T11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3">
                <a:moveTo>
                  <a:pt x="0" y="0"/>
                </a:moveTo>
                <a:lnTo>
                  <a:pt x="0" y="3"/>
                </a:lnTo>
                <a:lnTo>
                  <a:pt x="2" y="3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8" name="Freeform 625">
            <a:extLst>
              <a:ext uri="{FF2B5EF4-FFF2-40B4-BE49-F238E27FC236}">
                <a16:creationId xmlns:a16="http://schemas.microsoft.com/office/drawing/2014/main" id="{B08CBE78-B35E-3C5B-890E-E828AD58DC5A}"/>
              </a:ext>
            </a:extLst>
          </p:cNvPr>
          <p:cNvSpPr>
            <a:spLocks/>
          </p:cNvSpPr>
          <p:nvPr/>
        </p:nvSpPr>
        <p:spPr bwMode="auto">
          <a:xfrm>
            <a:off x="9613881" y="4917994"/>
            <a:ext cx="20965" cy="10483"/>
          </a:xfrm>
          <a:custGeom>
            <a:avLst/>
            <a:gdLst>
              <a:gd name="T0" fmla="*/ 0 w 10"/>
              <a:gd name="T1" fmla="*/ 5 h 5"/>
              <a:gd name="T2" fmla="*/ 5 w 10"/>
              <a:gd name="T3" fmla="*/ 5 h 5"/>
              <a:gd name="T4" fmla="*/ 10 w 10"/>
              <a:gd name="T5" fmla="*/ 5 h 5"/>
              <a:gd name="T6" fmla="*/ 10 w 10"/>
              <a:gd name="T7" fmla="*/ 0 h 5"/>
              <a:gd name="T8" fmla="*/ 5 w 10"/>
              <a:gd name="T9" fmla="*/ 0 h 5"/>
              <a:gd name="T10" fmla="*/ 2 w 10"/>
              <a:gd name="T11" fmla="*/ 2 h 5"/>
              <a:gd name="T12" fmla="*/ 0 w 10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5" y="5"/>
                </a:lnTo>
                <a:lnTo>
                  <a:pt x="10" y="5"/>
                </a:lnTo>
                <a:lnTo>
                  <a:pt x="10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" name="Freeform 626">
            <a:extLst>
              <a:ext uri="{FF2B5EF4-FFF2-40B4-BE49-F238E27FC236}">
                <a16:creationId xmlns:a16="http://schemas.microsoft.com/office/drawing/2014/main" id="{7EA67518-3C4C-7C52-2FBD-DA4CBFB242A9}"/>
              </a:ext>
            </a:extLst>
          </p:cNvPr>
          <p:cNvSpPr>
            <a:spLocks/>
          </p:cNvSpPr>
          <p:nvPr/>
        </p:nvSpPr>
        <p:spPr bwMode="auto">
          <a:xfrm>
            <a:off x="9588722" y="4922187"/>
            <a:ext cx="109020" cy="64993"/>
          </a:xfrm>
          <a:custGeom>
            <a:avLst/>
            <a:gdLst>
              <a:gd name="T0" fmla="*/ 2 w 22"/>
              <a:gd name="T1" fmla="*/ 7 h 13"/>
              <a:gd name="T2" fmla="*/ 0 w 22"/>
              <a:gd name="T3" fmla="*/ 9 h 13"/>
              <a:gd name="T4" fmla="*/ 0 w 22"/>
              <a:gd name="T5" fmla="*/ 11 h 13"/>
              <a:gd name="T6" fmla="*/ 0 w 22"/>
              <a:gd name="T7" fmla="*/ 13 h 13"/>
              <a:gd name="T8" fmla="*/ 2 w 22"/>
              <a:gd name="T9" fmla="*/ 13 h 13"/>
              <a:gd name="T10" fmla="*/ 4 w 22"/>
              <a:gd name="T11" fmla="*/ 12 h 13"/>
              <a:gd name="T12" fmla="*/ 6 w 22"/>
              <a:gd name="T13" fmla="*/ 11 h 13"/>
              <a:gd name="T14" fmla="*/ 7 w 22"/>
              <a:gd name="T15" fmla="*/ 9 h 13"/>
              <a:gd name="T16" fmla="*/ 9 w 22"/>
              <a:gd name="T17" fmla="*/ 8 h 13"/>
              <a:gd name="T18" fmla="*/ 10 w 22"/>
              <a:gd name="T19" fmla="*/ 7 h 13"/>
              <a:gd name="T20" fmla="*/ 12 w 22"/>
              <a:gd name="T21" fmla="*/ 5 h 13"/>
              <a:gd name="T22" fmla="*/ 15 w 22"/>
              <a:gd name="T23" fmla="*/ 5 h 13"/>
              <a:gd name="T24" fmla="*/ 17 w 22"/>
              <a:gd name="T25" fmla="*/ 4 h 13"/>
              <a:gd name="T26" fmla="*/ 18 w 22"/>
              <a:gd name="T27" fmla="*/ 4 h 13"/>
              <a:gd name="T28" fmla="*/ 20 w 22"/>
              <a:gd name="T29" fmla="*/ 2 h 13"/>
              <a:gd name="T30" fmla="*/ 21 w 22"/>
              <a:gd name="T31" fmla="*/ 2 h 13"/>
              <a:gd name="T32" fmla="*/ 22 w 22"/>
              <a:gd name="T33" fmla="*/ 0 h 13"/>
              <a:gd name="T34" fmla="*/ 18 w 22"/>
              <a:gd name="T35" fmla="*/ 0 h 13"/>
              <a:gd name="T36" fmla="*/ 17 w 22"/>
              <a:gd name="T37" fmla="*/ 2 h 13"/>
              <a:gd name="T38" fmla="*/ 15 w 22"/>
              <a:gd name="T39" fmla="*/ 2 h 13"/>
              <a:gd name="T40" fmla="*/ 14 w 22"/>
              <a:gd name="T41" fmla="*/ 2 h 13"/>
              <a:gd name="T42" fmla="*/ 11 w 22"/>
              <a:gd name="T43" fmla="*/ 2 h 13"/>
              <a:gd name="T44" fmla="*/ 10 w 22"/>
              <a:gd name="T45" fmla="*/ 2 h 13"/>
              <a:gd name="T46" fmla="*/ 9 w 22"/>
              <a:gd name="T47" fmla="*/ 2 h 13"/>
              <a:gd name="T48" fmla="*/ 8 w 22"/>
              <a:gd name="T49" fmla="*/ 4 h 13"/>
              <a:gd name="T50" fmla="*/ 5 w 22"/>
              <a:gd name="T51" fmla="*/ 5 h 13"/>
              <a:gd name="T52" fmla="*/ 3 w 22"/>
              <a:gd name="T53" fmla="*/ 6 h 13"/>
              <a:gd name="T54" fmla="*/ 2 w 22"/>
              <a:gd name="T55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" h="13">
                <a:moveTo>
                  <a:pt x="2" y="7"/>
                </a:move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1" y="13"/>
                  <a:pt x="2" y="13"/>
                </a:cubicBezTo>
                <a:cubicBezTo>
                  <a:pt x="3" y="13"/>
                  <a:pt x="4" y="12"/>
                  <a:pt x="4" y="12"/>
                </a:cubicBezTo>
                <a:cubicBezTo>
                  <a:pt x="4" y="12"/>
                  <a:pt x="5" y="11"/>
                  <a:pt x="6" y="11"/>
                </a:cubicBezTo>
                <a:cubicBezTo>
                  <a:pt x="6" y="10"/>
                  <a:pt x="7" y="10"/>
                  <a:pt x="7" y="9"/>
                </a:cubicBezTo>
                <a:cubicBezTo>
                  <a:pt x="8" y="9"/>
                  <a:pt x="9" y="8"/>
                  <a:pt x="9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2" y="5"/>
                  <a:pt x="12" y="5"/>
                  <a:pt x="12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8" y="4"/>
                  <a:pt x="18" y="4"/>
                </a:cubicBezTo>
                <a:cubicBezTo>
                  <a:pt x="19" y="3"/>
                  <a:pt x="20" y="2"/>
                  <a:pt x="20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0"/>
                  <a:pt x="22" y="0"/>
                  <a:pt x="22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9" y="2"/>
                  <a:pt x="17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6" y="5"/>
                  <a:pt x="5" y="5"/>
                </a:cubicBezTo>
                <a:cubicBezTo>
                  <a:pt x="5" y="5"/>
                  <a:pt x="3" y="6"/>
                  <a:pt x="3" y="6"/>
                </a:cubicBezTo>
                <a:lnTo>
                  <a:pt x="2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" name="Freeform 627">
            <a:extLst>
              <a:ext uri="{FF2B5EF4-FFF2-40B4-BE49-F238E27FC236}">
                <a16:creationId xmlns:a16="http://schemas.microsoft.com/office/drawing/2014/main" id="{3111DFD4-45D9-ADDC-9B50-430C3A8D395C}"/>
              </a:ext>
            </a:extLst>
          </p:cNvPr>
          <p:cNvSpPr>
            <a:spLocks/>
          </p:cNvSpPr>
          <p:nvPr/>
        </p:nvSpPr>
        <p:spPr bwMode="auto">
          <a:xfrm>
            <a:off x="9548888" y="4802684"/>
            <a:ext cx="14676" cy="25159"/>
          </a:xfrm>
          <a:custGeom>
            <a:avLst/>
            <a:gdLst>
              <a:gd name="T0" fmla="*/ 0 w 7"/>
              <a:gd name="T1" fmla="*/ 7 h 12"/>
              <a:gd name="T2" fmla="*/ 0 w 7"/>
              <a:gd name="T3" fmla="*/ 10 h 12"/>
              <a:gd name="T4" fmla="*/ 3 w 7"/>
              <a:gd name="T5" fmla="*/ 12 h 12"/>
              <a:gd name="T6" fmla="*/ 5 w 7"/>
              <a:gd name="T7" fmla="*/ 10 h 12"/>
              <a:gd name="T8" fmla="*/ 5 w 7"/>
              <a:gd name="T9" fmla="*/ 5 h 12"/>
              <a:gd name="T10" fmla="*/ 7 w 7"/>
              <a:gd name="T11" fmla="*/ 5 h 12"/>
              <a:gd name="T12" fmla="*/ 5 w 7"/>
              <a:gd name="T13" fmla="*/ 0 h 12"/>
              <a:gd name="T14" fmla="*/ 3 w 7"/>
              <a:gd name="T15" fmla="*/ 3 h 12"/>
              <a:gd name="T16" fmla="*/ 0 w 7"/>
              <a:gd name="T17" fmla="*/ 7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12">
                <a:moveTo>
                  <a:pt x="0" y="7"/>
                </a:moveTo>
                <a:lnTo>
                  <a:pt x="0" y="10"/>
                </a:lnTo>
                <a:lnTo>
                  <a:pt x="3" y="12"/>
                </a:lnTo>
                <a:lnTo>
                  <a:pt x="5" y="10"/>
                </a:lnTo>
                <a:lnTo>
                  <a:pt x="5" y="5"/>
                </a:lnTo>
                <a:lnTo>
                  <a:pt x="7" y="5"/>
                </a:lnTo>
                <a:lnTo>
                  <a:pt x="5" y="0"/>
                </a:lnTo>
                <a:lnTo>
                  <a:pt x="3" y="3"/>
                </a:lnTo>
                <a:lnTo>
                  <a:pt x="0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" name="Freeform 628">
            <a:extLst>
              <a:ext uri="{FF2B5EF4-FFF2-40B4-BE49-F238E27FC236}">
                <a16:creationId xmlns:a16="http://schemas.microsoft.com/office/drawing/2014/main" id="{F66E988B-3D7B-26B9-FF80-D04A6D0FA7ED}"/>
              </a:ext>
            </a:extLst>
          </p:cNvPr>
          <p:cNvSpPr>
            <a:spLocks/>
          </p:cNvSpPr>
          <p:nvPr/>
        </p:nvSpPr>
        <p:spPr bwMode="auto">
          <a:xfrm>
            <a:off x="9563564" y="4798491"/>
            <a:ext cx="10483" cy="33545"/>
          </a:xfrm>
          <a:custGeom>
            <a:avLst/>
            <a:gdLst>
              <a:gd name="T0" fmla="*/ 0 w 5"/>
              <a:gd name="T1" fmla="*/ 12 h 16"/>
              <a:gd name="T2" fmla="*/ 0 w 5"/>
              <a:gd name="T3" fmla="*/ 14 h 16"/>
              <a:gd name="T4" fmla="*/ 0 w 5"/>
              <a:gd name="T5" fmla="*/ 16 h 16"/>
              <a:gd name="T6" fmla="*/ 3 w 5"/>
              <a:gd name="T7" fmla="*/ 16 h 16"/>
              <a:gd name="T8" fmla="*/ 5 w 5"/>
              <a:gd name="T9" fmla="*/ 14 h 16"/>
              <a:gd name="T10" fmla="*/ 5 w 5"/>
              <a:gd name="T11" fmla="*/ 12 h 16"/>
              <a:gd name="T12" fmla="*/ 3 w 5"/>
              <a:gd name="T13" fmla="*/ 9 h 16"/>
              <a:gd name="T14" fmla="*/ 5 w 5"/>
              <a:gd name="T15" fmla="*/ 5 h 16"/>
              <a:gd name="T16" fmla="*/ 5 w 5"/>
              <a:gd name="T17" fmla="*/ 2 h 16"/>
              <a:gd name="T18" fmla="*/ 3 w 5"/>
              <a:gd name="T19" fmla="*/ 0 h 16"/>
              <a:gd name="T20" fmla="*/ 0 w 5"/>
              <a:gd name="T21" fmla="*/ 2 h 16"/>
              <a:gd name="T22" fmla="*/ 0 w 5"/>
              <a:gd name="T23" fmla="*/ 7 h 16"/>
              <a:gd name="T24" fmla="*/ 0 w 5"/>
              <a:gd name="T25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16">
                <a:moveTo>
                  <a:pt x="0" y="12"/>
                </a:moveTo>
                <a:lnTo>
                  <a:pt x="0" y="14"/>
                </a:lnTo>
                <a:lnTo>
                  <a:pt x="0" y="16"/>
                </a:lnTo>
                <a:lnTo>
                  <a:pt x="3" y="16"/>
                </a:lnTo>
                <a:lnTo>
                  <a:pt x="5" y="14"/>
                </a:lnTo>
                <a:lnTo>
                  <a:pt x="5" y="12"/>
                </a:lnTo>
                <a:lnTo>
                  <a:pt x="3" y="9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2"/>
                </a:lnTo>
                <a:lnTo>
                  <a:pt x="0" y="7"/>
                </a:lnTo>
                <a:lnTo>
                  <a:pt x="0" y="1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2" name="Freeform 629">
            <a:extLst>
              <a:ext uri="{FF2B5EF4-FFF2-40B4-BE49-F238E27FC236}">
                <a16:creationId xmlns:a16="http://schemas.microsoft.com/office/drawing/2014/main" id="{B4070318-F78E-EAE8-8799-BE20F3BB43B7}"/>
              </a:ext>
            </a:extLst>
          </p:cNvPr>
          <p:cNvSpPr>
            <a:spLocks/>
          </p:cNvSpPr>
          <p:nvPr/>
        </p:nvSpPr>
        <p:spPr bwMode="auto">
          <a:xfrm>
            <a:off x="9534213" y="4823649"/>
            <a:ext cx="10483" cy="4193"/>
          </a:xfrm>
          <a:custGeom>
            <a:avLst/>
            <a:gdLst>
              <a:gd name="T0" fmla="*/ 0 w 5"/>
              <a:gd name="T1" fmla="*/ 0 h 2"/>
              <a:gd name="T2" fmla="*/ 2 w 5"/>
              <a:gd name="T3" fmla="*/ 2 h 2"/>
              <a:gd name="T4" fmla="*/ 5 w 5"/>
              <a:gd name="T5" fmla="*/ 2 h 2"/>
              <a:gd name="T6" fmla="*/ 5 w 5"/>
              <a:gd name="T7" fmla="*/ 0 h 2"/>
              <a:gd name="T8" fmla="*/ 2 w 5"/>
              <a:gd name="T9" fmla="*/ 0 h 2"/>
              <a:gd name="T10" fmla="*/ 0 w 5"/>
              <a:gd name="T11" fmla="*/ 0 h 2"/>
              <a:gd name="T12" fmla="*/ 0 w 5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2">
                <a:moveTo>
                  <a:pt x="0" y="0"/>
                </a:move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3" name="Freeform 630">
            <a:extLst>
              <a:ext uri="{FF2B5EF4-FFF2-40B4-BE49-F238E27FC236}">
                <a16:creationId xmlns:a16="http://schemas.microsoft.com/office/drawing/2014/main" id="{37873000-D660-D20F-AED9-1F7D2C744BE0}"/>
              </a:ext>
            </a:extLst>
          </p:cNvPr>
          <p:cNvSpPr>
            <a:spLocks/>
          </p:cNvSpPr>
          <p:nvPr/>
        </p:nvSpPr>
        <p:spPr bwMode="auto">
          <a:xfrm>
            <a:off x="9574047" y="4783815"/>
            <a:ext cx="0" cy="8386"/>
          </a:xfrm>
          <a:custGeom>
            <a:avLst/>
            <a:gdLst>
              <a:gd name="T0" fmla="*/ 0 h 4"/>
              <a:gd name="T1" fmla="*/ 4 h 4"/>
              <a:gd name="T2" fmla="*/ 4 h 4"/>
              <a:gd name="T3" fmla="*/ 2 h 4"/>
              <a:gd name="T4" fmla="*/ 0 h 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4">
                <a:moveTo>
                  <a:pt x="0" y="0"/>
                </a:moveTo>
                <a:lnTo>
                  <a:pt x="0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4" name="Freeform 631">
            <a:extLst>
              <a:ext uri="{FF2B5EF4-FFF2-40B4-BE49-F238E27FC236}">
                <a16:creationId xmlns:a16="http://schemas.microsoft.com/office/drawing/2014/main" id="{736071F7-EFDB-8ACB-C00B-FBEF892E1044}"/>
              </a:ext>
            </a:extLst>
          </p:cNvPr>
          <p:cNvSpPr>
            <a:spLocks/>
          </p:cNvSpPr>
          <p:nvPr/>
        </p:nvSpPr>
        <p:spPr bwMode="auto">
          <a:xfrm>
            <a:off x="9563564" y="4697857"/>
            <a:ext cx="25158" cy="14676"/>
          </a:xfrm>
          <a:custGeom>
            <a:avLst/>
            <a:gdLst>
              <a:gd name="T0" fmla="*/ 0 w 5"/>
              <a:gd name="T1" fmla="*/ 1 h 3"/>
              <a:gd name="T2" fmla="*/ 0 w 5"/>
              <a:gd name="T3" fmla="*/ 2 h 3"/>
              <a:gd name="T4" fmla="*/ 1 w 5"/>
              <a:gd name="T5" fmla="*/ 2 h 3"/>
              <a:gd name="T6" fmla="*/ 1 w 5"/>
              <a:gd name="T7" fmla="*/ 2 h 3"/>
              <a:gd name="T8" fmla="*/ 1 w 5"/>
              <a:gd name="T9" fmla="*/ 2 h 3"/>
              <a:gd name="T10" fmla="*/ 2 w 5"/>
              <a:gd name="T11" fmla="*/ 1 h 3"/>
              <a:gd name="T12" fmla="*/ 2 w 5"/>
              <a:gd name="T13" fmla="*/ 2 h 3"/>
              <a:gd name="T14" fmla="*/ 2 w 5"/>
              <a:gd name="T15" fmla="*/ 3 h 3"/>
              <a:gd name="T16" fmla="*/ 3 w 5"/>
              <a:gd name="T17" fmla="*/ 3 h 3"/>
              <a:gd name="T18" fmla="*/ 3 w 5"/>
              <a:gd name="T19" fmla="*/ 2 h 3"/>
              <a:gd name="T20" fmla="*/ 3 w 5"/>
              <a:gd name="T21" fmla="*/ 1 h 3"/>
              <a:gd name="T22" fmla="*/ 4 w 5"/>
              <a:gd name="T23" fmla="*/ 2 h 3"/>
              <a:gd name="T24" fmla="*/ 4 w 5"/>
              <a:gd name="T25" fmla="*/ 3 h 3"/>
              <a:gd name="T26" fmla="*/ 4 w 5"/>
              <a:gd name="T27" fmla="*/ 3 h 3"/>
              <a:gd name="T28" fmla="*/ 5 w 5"/>
              <a:gd name="T29" fmla="*/ 3 h 3"/>
              <a:gd name="T30" fmla="*/ 5 w 5"/>
              <a:gd name="T31" fmla="*/ 1 h 3"/>
              <a:gd name="T32" fmla="*/ 4 w 5"/>
              <a:gd name="T33" fmla="*/ 0 h 3"/>
              <a:gd name="T34" fmla="*/ 3 w 5"/>
              <a:gd name="T35" fmla="*/ 0 h 3"/>
              <a:gd name="T36" fmla="*/ 2 w 5"/>
              <a:gd name="T37" fmla="*/ 0 h 3"/>
              <a:gd name="T38" fmla="*/ 1 w 5"/>
              <a:gd name="T39" fmla="*/ 0 h 3"/>
              <a:gd name="T40" fmla="*/ 0 w 5"/>
              <a:gd name="T41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" h="3">
                <a:moveTo>
                  <a:pt x="0" y="1"/>
                </a:moveTo>
                <a:cubicBezTo>
                  <a:pt x="0" y="1"/>
                  <a:pt x="0" y="2"/>
                  <a:pt x="0" y="2"/>
                </a:cubicBezTo>
                <a:cubicBezTo>
                  <a:pt x="0" y="2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3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cubicBezTo>
                  <a:pt x="3" y="1"/>
                  <a:pt x="4" y="2"/>
                  <a:pt x="4" y="2"/>
                </a:cubicBezTo>
                <a:cubicBezTo>
                  <a:pt x="4" y="2"/>
                  <a:pt x="4" y="2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5" y="2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5" name="Freeform 632">
            <a:extLst>
              <a:ext uri="{FF2B5EF4-FFF2-40B4-BE49-F238E27FC236}">
                <a16:creationId xmlns:a16="http://schemas.microsoft.com/office/drawing/2014/main" id="{BA5F6A85-B7D5-550D-4E86-67537E915217}"/>
              </a:ext>
            </a:extLst>
          </p:cNvPr>
          <p:cNvSpPr>
            <a:spLocks/>
          </p:cNvSpPr>
          <p:nvPr/>
        </p:nvSpPr>
        <p:spPr bwMode="auto">
          <a:xfrm>
            <a:off x="9439869" y="4607705"/>
            <a:ext cx="199171" cy="230620"/>
          </a:xfrm>
          <a:custGeom>
            <a:avLst/>
            <a:gdLst>
              <a:gd name="T0" fmla="*/ 16 w 40"/>
              <a:gd name="T1" fmla="*/ 18 h 46"/>
              <a:gd name="T2" fmla="*/ 14 w 40"/>
              <a:gd name="T3" fmla="*/ 19 h 46"/>
              <a:gd name="T4" fmla="*/ 11 w 40"/>
              <a:gd name="T5" fmla="*/ 19 h 46"/>
              <a:gd name="T6" fmla="*/ 11 w 40"/>
              <a:gd name="T7" fmla="*/ 17 h 46"/>
              <a:gd name="T8" fmla="*/ 9 w 40"/>
              <a:gd name="T9" fmla="*/ 16 h 46"/>
              <a:gd name="T10" fmla="*/ 7 w 40"/>
              <a:gd name="T11" fmla="*/ 12 h 46"/>
              <a:gd name="T12" fmla="*/ 11 w 40"/>
              <a:gd name="T13" fmla="*/ 7 h 46"/>
              <a:gd name="T14" fmla="*/ 14 w 40"/>
              <a:gd name="T15" fmla="*/ 7 h 46"/>
              <a:gd name="T16" fmla="*/ 19 w 40"/>
              <a:gd name="T17" fmla="*/ 7 h 46"/>
              <a:gd name="T18" fmla="*/ 26 w 40"/>
              <a:gd name="T19" fmla="*/ 7 h 46"/>
              <a:gd name="T20" fmla="*/ 31 w 40"/>
              <a:gd name="T21" fmla="*/ 9 h 46"/>
              <a:gd name="T22" fmla="*/ 36 w 40"/>
              <a:gd name="T23" fmla="*/ 7 h 46"/>
              <a:gd name="T24" fmla="*/ 39 w 40"/>
              <a:gd name="T25" fmla="*/ 3 h 46"/>
              <a:gd name="T26" fmla="*/ 39 w 40"/>
              <a:gd name="T27" fmla="*/ 0 h 46"/>
              <a:gd name="T28" fmla="*/ 37 w 40"/>
              <a:gd name="T29" fmla="*/ 2 h 46"/>
              <a:gd name="T30" fmla="*/ 36 w 40"/>
              <a:gd name="T31" fmla="*/ 3 h 46"/>
              <a:gd name="T32" fmla="*/ 32 w 40"/>
              <a:gd name="T33" fmla="*/ 5 h 46"/>
              <a:gd name="T34" fmla="*/ 28 w 40"/>
              <a:gd name="T35" fmla="*/ 5 h 46"/>
              <a:gd name="T36" fmla="*/ 24 w 40"/>
              <a:gd name="T37" fmla="*/ 4 h 46"/>
              <a:gd name="T38" fmla="*/ 18 w 40"/>
              <a:gd name="T39" fmla="*/ 4 h 46"/>
              <a:gd name="T40" fmla="*/ 14 w 40"/>
              <a:gd name="T41" fmla="*/ 2 h 46"/>
              <a:gd name="T42" fmla="*/ 13 w 40"/>
              <a:gd name="T43" fmla="*/ 3 h 46"/>
              <a:gd name="T44" fmla="*/ 12 w 40"/>
              <a:gd name="T45" fmla="*/ 5 h 46"/>
              <a:gd name="T46" fmla="*/ 6 w 40"/>
              <a:gd name="T47" fmla="*/ 8 h 46"/>
              <a:gd name="T48" fmla="*/ 5 w 40"/>
              <a:gd name="T49" fmla="*/ 15 h 46"/>
              <a:gd name="T50" fmla="*/ 3 w 40"/>
              <a:gd name="T51" fmla="*/ 19 h 46"/>
              <a:gd name="T52" fmla="*/ 2 w 40"/>
              <a:gd name="T53" fmla="*/ 23 h 46"/>
              <a:gd name="T54" fmla="*/ 1 w 40"/>
              <a:gd name="T55" fmla="*/ 28 h 46"/>
              <a:gd name="T56" fmla="*/ 1 w 40"/>
              <a:gd name="T57" fmla="*/ 33 h 46"/>
              <a:gd name="T58" fmla="*/ 5 w 40"/>
              <a:gd name="T59" fmla="*/ 39 h 46"/>
              <a:gd name="T60" fmla="*/ 4 w 40"/>
              <a:gd name="T61" fmla="*/ 43 h 46"/>
              <a:gd name="T62" fmla="*/ 5 w 40"/>
              <a:gd name="T63" fmla="*/ 46 h 46"/>
              <a:gd name="T64" fmla="*/ 6 w 40"/>
              <a:gd name="T65" fmla="*/ 46 h 46"/>
              <a:gd name="T66" fmla="*/ 10 w 40"/>
              <a:gd name="T67" fmla="*/ 45 h 46"/>
              <a:gd name="T68" fmla="*/ 10 w 40"/>
              <a:gd name="T69" fmla="*/ 39 h 46"/>
              <a:gd name="T70" fmla="*/ 10 w 40"/>
              <a:gd name="T71" fmla="*/ 35 h 46"/>
              <a:gd name="T72" fmla="*/ 10 w 40"/>
              <a:gd name="T73" fmla="*/ 29 h 46"/>
              <a:gd name="T74" fmla="*/ 14 w 40"/>
              <a:gd name="T75" fmla="*/ 27 h 46"/>
              <a:gd name="T76" fmla="*/ 13 w 40"/>
              <a:gd name="T77" fmla="*/ 33 h 46"/>
              <a:gd name="T78" fmla="*/ 17 w 40"/>
              <a:gd name="T79" fmla="*/ 36 h 46"/>
              <a:gd name="T80" fmla="*/ 18 w 40"/>
              <a:gd name="T81" fmla="*/ 41 h 46"/>
              <a:gd name="T82" fmla="*/ 21 w 40"/>
              <a:gd name="T83" fmla="*/ 38 h 46"/>
              <a:gd name="T84" fmla="*/ 25 w 40"/>
              <a:gd name="T85" fmla="*/ 36 h 46"/>
              <a:gd name="T86" fmla="*/ 22 w 40"/>
              <a:gd name="T87" fmla="*/ 33 h 46"/>
              <a:gd name="T88" fmla="*/ 22 w 40"/>
              <a:gd name="T89" fmla="*/ 29 h 46"/>
              <a:gd name="T90" fmla="*/ 19 w 40"/>
              <a:gd name="T91" fmla="*/ 25 h 46"/>
              <a:gd name="T92" fmla="*/ 16 w 40"/>
              <a:gd name="T93" fmla="*/ 23 h 46"/>
              <a:gd name="T94" fmla="*/ 18 w 40"/>
              <a:gd name="T95" fmla="*/ 22 h 46"/>
              <a:gd name="T96" fmla="*/ 20 w 40"/>
              <a:gd name="T97" fmla="*/ 21 h 46"/>
              <a:gd name="T98" fmla="*/ 22 w 40"/>
              <a:gd name="T99" fmla="*/ 20 h 46"/>
              <a:gd name="T100" fmla="*/ 23 w 40"/>
              <a:gd name="T101" fmla="*/ 19 h 46"/>
              <a:gd name="T102" fmla="*/ 24 w 40"/>
              <a:gd name="T103" fmla="*/ 19 h 46"/>
              <a:gd name="T104" fmla="*/ 25 w 40"/>
              <a:gd name="T105" fmla="*/ 17 h 46"/>
              <a:gd name="T106" fmla="*/ 27 w 40"/>
              <a:gd name="T107" fmla="*/ 16 h 46"/>
              <a:gd name="T108" fmla="*/ 28 w 40"/>
              <a:gd name="T109" fmla="*/ 17 h 46"/>
              <a:gd name="T110" fmla="*/ 27 w 40"/>
              <a:gd name="T111" fmla="*/ 14 h 46"/>
              <a:gd name="T112" fmla="*/ 25 w 40"/>
              <a:gd name="T113" fmla="*/ 15 h 46"/>
              <a:gd name="T114" fmla="*/ 22 w 40"/>
              <a:gd name="T115" fmla="*/ 15 h 46"/>
              <a:gd name="T116" fmla="*/ 20 w 40"/>
              <a:gd name="T117" fmla="*/ 17 h 46"/>
              <a:gd name="T118" fmla="*/ 17 w 40"/>
              <a:gd name="T119" fmla="*/ 17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0" h="46">
                <a:moveTo>
                  <a:pt x="17" y="17"/>
                </a:moveTo>
                <a:cubicBezTo>
                  <a:pt x="16" y="17"/>
                  <a:pt x="16" y="17"/>
                  <a:pt x="16" y="17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5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19"/>
                  <a:pt x="12" y="20"/>
                  <a:pt x="12" y="20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8"/>
                  <a:pt x="11" y="18"/>
                </a:cubicBezTo>
                <a:cubicBezTo>
                  <a:pt x="11" y="18"/>
                  <a:pt x="11" y="18"/>
                  <a:pt x="11" y="18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0" y="17"/>
                  <a:pt x="10" y="17"/>
                </a:cubicBezTo>
                <a:cubicBezTo>
                  <a:pt x="10" y="17"/>
                  <a:pt x="10" y="17"/>
                  <a:pt x="10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0"/>
                  <a:pt x="8" y="10"/>
                  <a:pt x="8" y="10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7"/>
                  <a:pt x="11" y="7"/>
                  <a:pt x="11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9" y="7"/>
                </a:cubicBezTo>
                <a:cubicBezTo>
                  <a:pt x="20" y="7"/>
                  <a:pt x="22" y="7"/>
                  <a:pt x="22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8"/>
                  <a:pt x="26" y="8"/>
                  <a:pt x="26" y="8"/>
                </a:cubicBezTo>
                <a:cubicBezTo>
                  <a:pt x="28" y="8"/>
                  <a:pt x="28" y="8"/>
                  <a:pt x="28" y="8"/>
                </a:cubicBezTo>
                <a:cubicBezTo>
                  <a:pt x="31" y="9"/>
                  <a:pt x="31" y="9"/>
                  <a:pt x="31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4" y="8"/>
                  <a:pt x="34" y="8"/>
                  <a:pt x="34" y="8"/>
                </a:cubicBezTo>
                <a:cubicBezTo>
                  <a:pt x="36" y="7"/>
                  <a:pt x="36" y="7"/>
                  <a:pt x="36" y="7"/>
                </a:cubicBezTo>
                <a:cubicBezTo>
                  <a:pt x="37" y="6"/>
                  <a:pt x="37" y="6"/>
                  <a:pt x="37" y="6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2"/>
                  <a:pt x="39" y="2"/>
                  <a:pt x="39" y="2"/>
                </a:cubicBezTo>
                <a:cubicBezTo>
                  <a:pt x="40" y="0"/>
                  <a:pt x="40" y="0"/>
                  <a:pt x="40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1"/>
                  <a:pt x="38" y="1"/>
                  <a:pt x="37" y="1"/>
                </a:cubicBezTo>
                <a:cubicBezTo>
                  <a:pt x="37" y="1"/>
                  <a:pt x="37" y="2"/>
                  <a:pt x="37" y="2"/>
                </a:cubicBezTo>
                <a:cubicBezTo>
                  <a:pt x="37" y="2"/>
                  <a:pt x="36" y="2"/>
                  <a:pt x="36" y="2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5" y="3"/>
                  <a:pt x="35" y="4"/>
                  <a:pt x="35" y="4"/>
                </a:cubicBezTo>
                <a:cubicBezTo>
                  <a:pt x="34" y="4"/>
                  <a:pt x="34" y="4"/>
                  <a:pt x="33" y="5"/>
                </a:cubicBezTo>
                <a:cubicBezTo>
                  <a:pt x="33" y="5"/>
                  <a:pt x="32" y="5"/>
                  <a:pt x="32" y="5"/>
                </a:cubicBezTo>
                <a:cubicBezTo>
                  <a:pt x="32" y="5"/>
                  <a:pt x="31" y="5"/>
                  <a:pt x="30" y="5"/>
                </a:cubicBezTo>
                <a:cubicBezTo>
                  <a:pt x="30" y="5"/>
                  <a:pt x="30" y="5"/>
                  <a:pt x="29" y="5"/>
                </a:cubicBezTo>
                <a:cubicBezTo>
                  <a:pt x="29" y="5"/>
                  <a:pt x="29" y="5"/>
                  <a:pt x="28" y="5"/>
                </a:cubicBezTo>
                <a:cubicBezTo>
                  <a:pt x="28" y="5"/>
                  <a:pt x="28" y="5"/>
                  <a:pt x="28" y="5"/>
                </a:cubicBezTo>
                <a:cubicBezTo>
                  <a:pt x="27" y="5"/>
                  <a:pt x="27" y="5"/>
                  <a:pt x="26" y="5"/>
                </a:cubicBezTo>
                <a:cubicBezTo>
                  <a:pt x="24" y="4"/>
                  <a:pt x="24" y="4"/>
                  <a:pt x="24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5" y="3"/>
                  <a:pt x="15" y="3"/>
                </a:cubicBezTo>
                <a:cubicBezTo>
                  <a:pt x="15" y="3"/>
                  <a:pt x="14" y="2"/>
                  <a:pt x="14" y="2"/>
                </a:cubicBezTo>
                <a:cubicBezTo>
                  <a:pt x="14" y="2"/>
                  <a:pt x="13" y="2"/>
                  <a:pt x="13" y="2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1" y="6"/>
                  <a:pt x="11" y="6"/>
                </a:cubicBezTo>
                <a:cubicBezTo>
                  <a:pt x="11" y="6"/>
                  <a:pt x="9" y="5"/>
                  <a:pt x="9" y="5"/>
                </a:cubicBezTo>
                <a:cubicBezTo>
                  <a:pt x="6" y="8"/>
                  <a:pt x="6" y="8"/>
                  <a:pt x="6" y="8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5"/>
                  <a:pt x="6" y="15"/>
                  <a:pt x="6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0" y="27"/>
                  <a:pt x="0" y="29"/>
                </a:cubicBezTo>
                <a:cubicBezTo>
                  <a:pt x="0" y="30"/>
                  <a:pt x="0" y="32"/>
                  <a:pt x="0" y="32"/>
                </a:cubicBezTo>
                <a:cubicBezTo>
                  <a:pt x="1" y="33"/>
                  <a:pt x="1" y="33"/>
                  <a:pt x="1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3"/>
                  <a:pt x="5" y="33"/>
                  <a:pt x="5" y="34"/>
                </a:cubicBezTo>
                <a:cubicBezTo>
                  <a:pt x="5" y="35"/>
                  <a:pt x="5" y="39"/>
                  <a:pt x="5" y="39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2"/>
                  <a:pt x="4" y="42"/>
                  <a:pt x="4" y="42"/>
                </a:cubicBezTo>
                <a:cubicBezTo>
                  <a:pt x="4" y="43"/>
                  <a:pt x="4" y="43"/>
                  <a:pt x="4" y="43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5"/>
                  <a:pt x="4" y="45"/>
                  <a:pt x="4" y="45"/>
                </a:cubicBezTo>
                <a:cubicBezTo>
                  <a:pt x="4" y="45"/>
                  <a:pt x="4" y="45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7" y="46"/>
                  <a:pt x="7" y="46"/>
                  <a:pt x="8" y="46"/>
                </a:cubicBezTo>
                <a:cubicBezTo>
                  <a:pt x="8" y="46"/>
                  <a:pt x="9" y="46"/>
                  <a:pt x="10" y="46"/>
                </a:cubicBezTo>
                <a:cubicBezTo>
                  <a:pt x="10" y="46"/>
                  <a:pt x="10" y="45"/>
                  <a:pt x="10" y="45"/>
                </a:cubicBezTo>
                <a:cubicBezTo>
                  <a:pt x="10" y="44"/>
                  <a:pt x="10" y="42"/>
                  <a:pt x="10" y="42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9" y="39"/>
                  <a:pt x="10" y="39"/>
                </a:cubicBezTo>
                <a:cubicBezTo>
                  <a:pt x="11" y="39"/>
                  <a:pt x="10" y="38"/>
                  <a:pt x="10" y="38"/>
                </a:cubicBezTo>
                <a:cubicBezTo>
                  <a:pt x="10" y="37"/>
                  <a:pt x="10" y="37"/>
                  <a:pt x="10" y="37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4"/>
                  <a:pt x="10" y="34"/>
                  <a:pt x="10" y="34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29"/>
                  <a:pt x="10" y="29"/>
                  <a:pt x="10" y="29"/>
                </a:cubicBezTo>
                <a:cubicBezTo>
                  <a:pt x="11" y="28"/>
                  <a:pt x="11" y="28"/>
                  <a:pt x="11" y="28"/>
                </a:cubicBezTo>
                <a:cubicBezTo>
                  <a:pt x="12" y="27"/>
                  <a:pt x="12" y="27"/>
                  <a:pt x="12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30"/>
                  <a:pt x="14" y="30"/>
                  <a:pt x="14" y="30"/>
                </a:cubicBezTo>
                <a:cubicBezTo>
                  <a:pt x="13" y="32"/>
                  <a:pt x="13" y="32"/>
                  <a:pt x="13" y="32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5"/>
                  <a:pt x="15" y="35"/>
                  <a:pt x="15" y="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40"/>
                  <a:pt x="17" y="40"/>
                  <a:pt x="17" y="40"/>
                </a:cubicBezTo>
                <a:cubicBezTo>
                  <a:pt x="18" y="41"/>
                  <a:pt x="18" y="41"/>
                  <a:pt x="18" y="41"/>
                </a:cubicBezTo>
                <a:cubicBezTo>
                  <a:pt x="19" y="40"/>
                  <a:pt x="19" y="40"/>
                  <a:pt x="19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21" y="38"/>
                  <a:pt x="21" y="38"/>
                  <a:pt x="21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25" y="37"/>
                  <a:pt x="25" y="37"/>
                  <a:pt x="25" y="37"/>
                </a:cubicBezTo>
                <a:cubicBezTo>
                  <a:pt x="25" y="37"/>
                  <a:pt x="26" y="36"/>
                  <a:pt x="25" y="36"/>
                </a:cubicBezTo>
                <a:cubicBezTo>
                  <a:pt x="24" y="36"/>
                  <a:pt x="25" y="37"/>
                  <a:pt x="24" y="36"/>
                </a:cubicBezTo>
                <a:cubicBezTo>
                  <a:pt x="23" y="36"/>
                  <a:pt x="23" y="34"/>
                  <a:pt x="23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29"/>
                  <a:pt x="22" y="29"/>
                  <a:pt x="22" y="29"/>
                </a:cubicBezTo>
                <a:cubicBezTo>
                  <a:pt x="21" y="27"/>
                  <a:pt x="21" y="27"/>
                  <a:pt x="21" y="27"/>
                </a:cubicBezTo>
                <a:cubicBezTo>
                  <a:pt x="21" y="27"/>
                  <a:pt x="21" y="27"/>
                  <a:pt x="20" y="26"/>
                </a:cubicBezTo>
                <a:cubicBezTo>
                  <a:pt x="20" y="26"/>
                  <a:pt x="19" y="25"/>
                  <a:pt x="19" y="25"/>
                </a:cubicBezTo>
                <a:cubicBezTo>
                  <a:pt x="18" y="24"/>
                  <a:pt x="18" y="24"/>
                  <a:pt x="18" y="24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6" y="25"/>
                  <a:pt x="16" y="23"/>
                </a:cubicBezTo>
                <a:cubicBezTo>
                  <a:pt x="16" y="22"/>
                  <a:pt x="15" y="22"/>
                  <a:pt x="15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2"/>
                  <a:pt x="18" y="22"/>
                  <a:pt x="1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19" y="22"/>
                  <a:pt x="19" y="21"/>
                </a:cubicBezTo>
                <a:cubicBezTo>
                  <a:pt x="19" y="21"/>
                  <a:pt x="20" y="21"/>
                  <a:pt x="20" y="21"/>
                </a:cubicBezTo>
                <a:cubicBezTo>
                  <a:pt x="20" y="21"/>
                  <a:pt x="20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0"/>
                  <a:pt x="22" y="20"/>
                </a:cubicBezTo>
                <a:cubicBezTo>
                  <a:pt x="22" y="20"/>
                  <a:pt x="23" y="20"/>
                  <a:pt x="23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3" y="20"/>
                  <a:pt x="23" y="19"/>
                  <a:pt x="23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5" y="18"/>
                  <a:pt x="25" y="17"/>
                </a:cubicBezTo>
                <a:cubicBezTo>
                  <a:pt x="25" y="17"/>
                  <a:pt x="25" y="17"/>
                  <a:pt x="26" y="17"/>
                </a:cubicBezTo>
                <a:cubicBezTo>
                  <a:pt x="26" y="17"/>
                  <a:pt x="26" y="16"/>
                  <a:pt x="26" y="16"/>
                </a:cubicBezTo>
                <a:cubicBezTo>
                  <a:pt x="26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5"/>
                  <a:pt x="29" y="14"/>
                  <a:pt x="28" y="14"/>
                </a:cubicBezTo>
                <a:cubicBezTo>
                  <a:pt x="28" y="14"/>
                  <a:pt x="28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5"/>
                  <a:pt x="26" y="15"/>
                </a:cubicBezTo>
                <a:cubicBezTo>
                  <a:pt x="26" y="15"/>
                  <a:pt x="25" y="15"/>
                  <a:pt x="25" y="15"/>
                </a:cubicBezTo>
                <a:cubicBezTo>
                  <a:pt x="25" y="16"/>
                  <a:pt x="24" y="15"/>
                  <a:pt x="24" y="15"/>
                </a:cubicBezTo>
                <a:cubicBezTo>
                  <a:pt x="24" y="15"/>
                  <a:pt x="23" y="15"/>
                  <a:pt x="23" y="15"/>
                </a:cubicBezTo>
                <a:cubicBezTo>
                  <a:pt x="23" y="15"/>
                  <a:pt x="22" y="15"/>
                  <a:pt x="22" y="15"/>
                </a:cubicBezTo>
                <a:cubicBezTo>
                  <a:pt x="22" y="15"/>
                  <a:pt x="21" y="15"/>
                  <a:pt x="21" y="16"/>
                </a:cubicBezTo>
                <a:cubicBezTo>
                  <a:pt x="21" y="16"/>
                  <a:pt x="21" y="16"/>
                  <a:pt x="20" y="16"/>
                </a:cubicBezTo>
                <a:cubicBezTo>
                  <a:pt x="20" y="16"/>
                  <a:pt x="20" y="17"/>
                  <a:pt x="20" y="17"/>
                </a:cubicBezTo>
                <a:cubicBezTo>
                  <a:pt x="20" y="17"/>
                  <a:pt x="18" y="17"/>
                  <a:pt x="18" y="17"/>
                </a:cubicBezTo>
                <a:cubicBezTo>
                  <a:pt x="18" y="16"/>
                  <a:pt x="18" y="16"/>
                  <a:pt x="18" y="16"/>
                </a:cubicBezTo>
                <a:lnTo>
                  <a:pt x="17" y="1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6" name="Freeform 633">
            <a:extLst>
              <a:ext uri="{FF2B5EF4-FFF2-40B4-BE49-F238E27FC236}">
                <a16:creationId xmlns:a16="http://schemas.microsoft.com/office/drawing/2014/main" id="{54D07CF2-000C-9EDE-E4C2-B4B805BBB1DC}"/>
              </a:ext>
            </a:extLst>
          </p:cNvPr>
          <p:cNvSpPr>
            <a:spLocks/>
          </p:cNvSpPr>
          <p:nvPr/>
        </p:nvSpPr>
        <p:spPr bwMode="auto">
          <a:xfrm>
            <a:off x="9125388" y="4599319"/>
            <a:ext cx="224329" cy="174013"/>
          </a:xfrm>
          <a:custGeom>
            <a:avLst/>
            <a:gdLst>
              <a:gd name="T0" fmla="*/ 84 w 107"/>
              <a:gd name="T1" fmla="*/ 73 h 83"/>
              <a:gd name="T2" fmla="*/ 91 w 107"/>
              <a:gd name="T3" fmla="*/ 64 h 83"/>
              <a:gd name="T4" fmla="*/ 103 w 107"/>
              <a:gd name="T5" fmla="*/ 52 h 83"/>
              <a:gd name="T6" fmla="*/ 103 w 107"/>
              <a:gd name="T7" fmla="*/ 45 h 83"/>
              <a:gd name="T8" fmla="*/ 98 w 107"/>
              <a:gd name="T9" fmla="*/ 33 h 83"/>
              <a:gd name="T10" fmla="*/ 93 w 107"/>
              <a:gd name="T11" fmla="*/ 26 h 83"/>
              <a:gd name="T12" fmla="*/ 91 w 107"/>
              <a:gd name="T13" fmla="*/ 19 h 83"/>
              <a:gd name="T14" fmla="*/ 76 w 107"/>
              <a:gd name="T15" fmla="*/ 19 h 83"/>
              <a:gd name="T16" fmla="*/ 81 w 107"/>
              <a:gd name="T17" fmla="*/ 12 h 83"/>
              <a:gd name="T18" fmla="*/ 74 w 107"/>
              <a:gd name="T19" fmla="*/ 12 h 83"/>
              <a:gd name="T20" fmla="*/ 62 w 107"/>
              <a:gd name="T21" fmla="*/ 4 h 83"/>
              <a:gd name="T22" fmla="*/ 53 w 107"/>
              <a:gd name="T23" fmla="*/ 9 h 83"/>
              <a:gd name="T24" fmla="*/ 46 w 107"/>
              <a:gd name="T25" fmla="*/ 16 h 83"/>
              <a:gd name="T26" fmla="*/ 31 w 107"/>
              <a:gd name="T27" fmla="*/ 16 h 83"/>
              <a:gd name="T28" fmla="*/ 19 w 107"/>
              <a:gd name="T29" fmla="*/ 9 h 83"/>
              <a:gd name="T30" fmla="*/ 12 w 107"/>
              <a:gd name="T31" fmla="*/ 4 h 83"/>
              <a:gd name="T32" fmla="*/ 10 w 107"/>
              <a:gd name="T33" fmla="*/ 4 h 83"/>
              <a:gd name="T34" fmla="*/ 5 w 107"/>
              <a:gd name="T35" fmla="*/ 9 h 83"/>
              <a:gd name="T36" fmla="*/ 0 w 107"/>
              <a:gd name="T37" fmla="*/ 19 h 83"/>
              <a:gd name="T38" fmla="*/ 5 w 107"/>
              <a:gd name="T39" fmla="*/ 28 h 83"/>
              <a:gd name="T40" fmla="*/ 8 w 107"/>
              <a:gd name="T41" fmla="*/ 38 h 83"/>
              <a:gd name="T42" fmla="*/ 10 w 107"/>
              <a:gd name="T43" fmla="*/ 45 h 83"/>
              <a:gd name="T44" fmla="*/ 17 w 107"/>
              <a:gd name="T45" fmla="*/ 43 h 83"/>
              <a:gd name="T46" fmla="*/ 19 w 107"/>
              <a:gd name="T47" fmla="*/ 54 h 83"/>
              <a:gd name="T48" fmla="*/ 24 w 107"/>
              <a:gd name="T49" fmla="*/ 66 h 83"/>
              <a:gd name="T50" fmla="*/ 29 w 107"/>
              <a:gd name="T51" fmla="*/ 73 h 83"/>
              <a:gd name="T52" fmla="*/ 38 w 107"/>
              <a:gd name="T53" fmla="*/ 73 h 83"/>
              <a:gd name="T54" fmla="*/ 43 w 107"/>
              <a:gd name="T55" fmla="*/ 73 h 83"/>
              <a:gd name="T56" fmla="*/ 46 w 107"/>
              <a:gd name="T57" fmla="*/ 78 h 83"/>
              <a:gd name="T58" fmla="*/ 50 w 107"/>
              <a:gd name="T59" fmla="*/ 81 h 83"/>
              <a:gd name="T60" fmla="*/ 57 w 107"/>
              <a:gd name="T61" fmla="*/ 81 h 83"/>
              <a:gd name="T62" fmla="*/ 65 w 107"/>
              <a:gd name="T63" fmla="*/ 76 h 83"/>
              <a:gd name="T64" fmla="*/ 74 w 107"/>
              <a:gd name="T65" fmla="*/ 78 h 83"/>
              <a:gd name="T66" fmla="*/ 76 w 107"/>
              <a:gd name="T67" fmla="*/ 8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" h="83">
                <a:moveTo>
                  <a:pt x="84" y="81"/>
                </a:moveTo>
                <a:lnTo>
                  <a:pt x="84" y="73"/>
                </a:lnTo>
                <a:lnTo>
                  <a:pt x="91" y="73"/>
                </a:lnTo>
                <a:lnTo>
                  <a:pt x="91" y="64"/>
                </a:lnTo>
                <a:lnTo>
                  <a:pt x="98" y="64"/>
                </a:lnTo>
                <a:lnTo>
                  <a:pt x="103" y="52"/>
                </a:lnTo>
                <a:lnTo>
                  <a:pt x="107" y="50"/>
                </a:lnTo>
                <a:lnTo>
                  <a:pt x="103" y="45"/>
                </a:lnTo>
                <a:lnTo>
                  <a:pt x="103" y="35"/>
                </a:lnTo>
                <a:lnTo>
                  <a:pt x="98" y="33"/>
                </a:lnTo>
                <a:lnTo>
                  <a:pt x="93" y="33"/>
                </a:lnTo>
                <a:lnTo>
                  <a:pt x="93" y="26"/>
                </a:lnTo>
                <a:lnTo>
                  <a:pt x="93" y="21"/>
                </a:lnTo>
                <a:lnTo>
                  <a:pt x="91" y="19"/>
                </a:lnTo>
                <a:lnTo>
                  <a:pt x="84" y="19"/>
                </a:lnTo>
                <a:lnTo>
                  <a:pt x="76" y="19"/>
                </a:lnTo>
                <a:lnTo>
                  <a:pt x="79" y="14"/>
                </a:lnTo>
                <a:lnTo>
                  <a:pt x="81" y="12"/>
                </a:lnTo>
                <a:lnTo>
                  <a:pt x="79" y="7"/>
                </a:lnTo>
                <a:lnTo>
                  <a:pt x="74" y="12"/>
                </a:lnTo>
                <a:lnTo>
                  <a:pt x="67" y="12"/>
                </a:lnTo>
                <a:lnTo>
                  <a:pt x="62" y="4"/>
                </a:lnTo>
                <a:lnTo>
                  <a:pt x="55" y="4"/>
                </a:lnTo>
                <a:lnTo>
                  <a:pt x="53" y="9"/>
                </a:lnTo>
                <a:lnTo>
                  <a:pt x="48" y="14"/>
                </a:lnTo>
                <a:lnTo>
                  <a:pt x="46" y="16"/>
                </a:lnTo>
                <a:lnTo>
                  <a:pt x="36" y="16"/>
                </a:lnTo>
                <a:lnTo>
                  <a:pt x="31" y="16"/>
                </a:lnTo>
                <a:lnTo>
                  <a:pt x="22" y="14"/>
                </a:lnTo>
                <a:lnTo>
                  <a:pt x="19" y="9"/>
                </a:lnTo>
                <a:lnTo>
                  <a:pt x="17" y="9"/>
                </a:lnTo>
                <a:lnTo>
                  <a:pt x="12" y="4"/>
                </a:lnTo>
                <a:lnTo>
                  <a:pt x="12" y="0"/>
                </a:lnTo>
                <a:lnTo>
                  <a:pt x="10" y="4"/>
                </a:lnTo>
                <a:lnTo>
                  <a:pt x="5" y="7"/>
                </a:lnTo>
                <a:lnTo>
                  <a:pt x="5" y="9"/>
                </a:lnTo>
                <a:lnTo>
                  <a:pt x="5" y="14"/>
                </a:lnTo>
                <a:lnTo>
                  <a:pt x="0" y="19"/>
                </a:lnTo>
                <a:lnTo>
                  <a:pt x="5" y="23"/>
                </a:lnTo>
                <a:lnTo>
                  <a:pt x="5" y="28"/>
                </a:lnTo>
                <a:lnTo>
                  <a:pt x="8" y="31"/>
                </a:lnTo>
                <a:lnTo>
                  <a:pt x="8" y="38"/>
                </a:lnTo>
                <a:lnTo>
                  <a:pt x="10" y="40"/>
                </a:lnTo>
                <a:lnTo>
                  <a:pt x="10" y="45"/>
                </a:lnTo>
                <a:lnTo>
                  <a:pt x="12" y="47"/>
                </a:lnTo>
                <a:lnTo>
                  <a:pt x="17" y="43"/>
                </a:lnTo>
                <a:lnTo>
                  <a:pt x="19" y="47"/>
                </a:lnTo>
                <a:lnTo>
                  <a:pt x="19" y="54"/>
                </a:lnTo>
                <a:lnTo>
                  <a:pt x="19" y="62"/>
                </a:lnTo>
                <a:lnTo>
                  <a:pt x="24" y="66"/>
                </a:lnTo>
                <a:lnTo>
                  <a:pt x="22" y="73"/>
                </a:lnTo>
                <a:lnTo>
                  <a:pt x="29" y="73"/>
                </a:lnTo>
                <a:lnTo>
                  <a:pt x="31" y="73"/>
                </a:lnTo>
                <a:lnTo>
                  <a:pt x="38" y="73"/>
                </a:lnTo>
                <a:lnTo>
                  <a:pt x="41" y="73"/>
                </a:lnTo>
                <a:lnTo>
                  <a:pt x="43" y="73"/>
                </a:lnTo>
                <a:lnTo>
                  <a:pt x="46" y="71"/>
                </a:lnTo>
                <a:lnTo>
                  <a:pt x="46" y="78"/>
                </a:lnTo>
                <a:lnTo>
                  <a:pt x="46" y="83"/>
                </a:lnTo>
                <a:lnTo>
                  <a:pt x="50" y="81"/>
                </a:lnTo>
                <a:lnTo>
                  <a:pt x="55" y="81"/>
                </a:lnTo>
                <a:lnTo>
                  <a:pt x="57" y="81"/>
                </a:lnTo>
                <a:lnTo>
                  <a:pt x="62" y="78"/>
                </a:lnTo>
                <a:lnTo>
                  <a:pt x="65" y="76"/>
                </a:lnTo>
                <a:lnTo>
                  <a:pt x="67" y="78"/>
                </a:lnTo>
                <a:lnTo>
                  <a:pt x="74" y="78"/>
                </a:lnTo>
                <a:lnTo>
                  <a:pt x="74" y="81"/>
                </a:lnTo>
                <a:lnTo>
                  <a:pt x="76" y="81"/>
                </a:lnTo>
                <a:lnTo>
                  <a:pt x="84" y="81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7" name="Freeform 634">
            <a:extLst>
              <a:ext uri="{FF2B5EF4-FFF2-40B4-BE49-F238E27FC236}">
                <a16:creationId xmlns:a16="http://schemas.microsoft.com/office/drawing/2014/main" id="{B7A7D07C-79BB-BAAB-2542-5E37193EF28A}"/>
              </a:ext>
            </a:extLst>
          </p:cNvPr>
          <p:cNvSpPr>
            <a:spLocks/>
          </p:cNvSpPr>
          <p:nvPr/>
        </p:nvSpPr>
        <p:spPr bwMode="auto">
          <a:xfrm>
            <a:off x="9284725" y="4528037"/>
            <a:ext cx="169819" cy="259971"/>
          </a:xfrm>
          <a:custGeom>
            <a:avLst/>
            <a:gdLst>
              <a:gd name="T0" fmla="*/ 25 w 34"/>
              <a:gd name="T1" fmla="*/ 0 h 52"/>
              <a:gd name="T2" fmla="*/ 14 w 34"/>
              <a:gd name="T3" fmla="*/ 0 h 52"/>
              <a:gd name="T4" fmla="*/ 12 w 34"/>
              <a:gd name="T5" fmla="*/ 3 h 52"/>
              <a:gd name="T6" fmla="*/ 10 w 34"/>
              <a:gd name="T7" fmla="*/ 8 h 52"/>
              <a:gd name="T8" fmla="*/ 8 w 34"/>
              <a:gd name="T9" fmla="*/ 11 h 52"/>
              <a:gd name="T10" fmla="*/ 6 w 34"/>
              <a:gd name="T11" fmla="*/ 15 h 52"/>
              <a:gd name="T12" fmla="*/ 2 w 34"/>
              <a:gd name="T13" fmla="*/ 19 h 52"/>
              <a:gd name="T14" fmla="*/ 0 w 34"/>
              <a:gd name="T15" fmla="*/ 22 h 52"/>
              <a:gd name="T16" fmla="*/ 6 w 34"/>
              <a:gd name="T17" fmla="*/ 22 h 52"/>
              <a:gd name="T18" fmla="*/ 7 w 34"/>
              <a:gd name="T19" fmla="*/ 28 h 52"/>
              <a:gd name="T20" fmla="*/ 11 w 34"/>
              <a:gd name="T21" fmla="*/ 29 h 52"/>
              <a:gd name="T22" fmla="*/ 13 w 34"/>
              <a:gd name="T23" fmla="*/ 35 h 52"/>
              <a:gd name="T24" fmla="*/ 9 w 34"/>
              <a:gd name="T25" fmla="*/ 41 h 52"/>
              <a:gd name="T26" fmla="*/ 6 w 34"/>
              <a:gd name="T27" fmla="*/ 45 h 52"/>
              <a:gd name="T28" fmla="*/ 3 w 34"/>
              <a:gd name="T29" fmla="*/ 48 h 52"/>
              <a:gd name="T30" fmla="*/ 4 w 34"/>
              <a:gd name="T31" fmla="*/ 51 h 52"/>
              <a:gd name="T32" fmla="*/ 7 w 34"/>
              <a:gd name="T33" fmla="*/ 52 h 52"/>
              <a:gd name="T34" fmla="*/ 10 w 34"/>
              <a:gd name="T35" fmla="*/ 51 h 52"/>
              <a:gd name="T36" fmla="*/ 15 w 34"/>
              <a:gd name="T37" fmla="*/ 46 h 52"/>
              <a:gd name="T38" fmla="*/ 16 w 34"/>
              <a:gd name="T39" fmla="*/ 43 h 52"/>
              <a:gd name="T40" fmla="*/ 16 w 34"/>
              <a:gd name="T41" fmla="*/ 40 h 52"/>
              <a:gd name="T42" fmla="*/ 17 w 34"/>
              <a:gd name="T43" fmla="*/ 37 h 52"/>
              <a:gd name="T44" fmla="*/ 19 w 34"/>
              <a:gd name="T45" fmla="*/ 34 h 52"/>
              <a:gd name="T46" fmla="*/ 22 w 34"/>
              <a:gd name="T47" fmla="*/ 33 h 52"/>
              <a:gd name="T48" fmla="*/ 23 w 34"/>
              <a:gd name="T49" fmla="*/ 29 h 52"/>
              <a:gd name="T50" fmla="*/ 23 w 34"/>
              <a:gd name="T51" fmla="*/ 26 h 52"/>
              <a:gd name="T52" fmla="*/ 25 w 34"/>
              <a:gd name="T53" fmla="*/ 22 h 52"/>
              <a:gd name="T54" fmla="*/ 29 w 34"/>
              <a:gd name="T55" fmla="*/ 20 h 52"/>
              <a:gd name="T56" fmla="*/ 32 w 34"/>
              <a:gd name="T57" fmla="*/ 20 h 52"/>
              <a:gd name="T58" fmla="*/ 28 w 34"/>
              <a:gd name="T59" fmla="*/ 17 h 52"/>
              <a:gd name="T60" fmla="*/ 25 w 34"/>
              <a:gd name="T61" fmla="*/ 13 h 52"/>
              <a:gd name="T62" fmla="*/ 24 w 34"/>
              <a:gd name="T63" fmla="*/ 9 h 52"/>
              <a:gd name="T64" fmla="*/ 23 w 34"/>
              <a:gd name="T65" fmla="*/ 7 h 52"/>
              <a:gd name="T66" fmla="*/ 21 w 34"/>
              <a:gd name="T67" fmla="*/ 3 h 52"/>
              <a:gd name="T68" fmla="*/ 23 w 34"/>
              <a:gd name="T69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" h="52">
                <a:moveTo>
                  <a:pt x="26" y="0"/>
                </a:moveTo>
                <a:cubicBezTo>
                  <a:pt x="25" y="0"/>
                  <a:pt x="25" y="0"/>
                  <a:pt x="25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5"/>
                  <a:pt x="12" y="5"/>
                  <a:pt x="12" y="5"/>
                </a:cubicBezTo>
                <a:cubicBezTo>
                  <a:pt x="10" y="8"/>
                  <a:pt x="10" y="8"/>
                  <a:pt x="10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11"/>
                  <a:pt x="8" y="11"/>
                  <a:pt x="8" y="11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5"/>
                  <a:pt x="6" y="15"/>
                  <a:pt x="6" y="15"/>
                </a:cubicBezTo>
                <a:cubicBezTo>
                  <a:pt x="4" y="17"/>
                  <a:pt x="4" y="17"/>
                  <a:pt x="4" y="17"/>
                </a:cubicBezTo>
                <a:cubicBezTo>
                  <a:pt x="2" y="19"/>
                  <a:pt x="2" y="19"/>
                  <a:pt x="2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2"/>
                  <a:pt x="0" y="22"/>
                  <a:pt x="0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8"/>
                  <a:pt x="7" y="28"/>
                  <a:pt x="7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33"/>
                  <a:pt x="11" y="33"/>
                  <a:pt x="11" y="33"/>
                </a:cubicBezTo>
                <a:cubicBezTo>
                  <a:pt x="13" y="35"/>
                  <a:pt x="13" y="35"/>
                  <a:pt x="13" y="35"/>
                </a:cubicBezTo>
                <a:cubicBezTo>
                  <a:pt x="11" y="36"/>
                  <a:pt x="11" y="36"/>
                  <a:pt x="11" y="36"/>
                </a:cubicBezTo>
                <a:cubicBezTo>
                  <a:pt x="9" y="41"/>
                  <a:pt x="9" y="41"/>
                  <a:pt x="9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5"/>
                  <a:pt x="3" y="45"/>
                  <a:pt x="3" y="45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1"/>
                  <a:pt x="4" y="51"/>
                  <a:pt x="4" y="51"/>
                </a:cubicBezTo>
                <a:cubicBezTo>
                  <a:pt x="5" y="52"/>
                  <a:pt x="5" y="52"/>
                  <a:pt x="5" y="52"/>
                </a:cubicBezTo>
                <a:cubicBezTo>
                  <a:pt x="7" y="52"/>
                  <a:pt x="7" y="52"/>
                  <a:pt x="7" y="52"/>
                </a:cubicBezTo>
                <a:cubicBezTo>
                  <a:pt x="8" y="51"/>
                  <a:pt x="8" y="51"/>
                  <a:pt x="8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14" y="48"/>
                  <a:pt x="14" y="48"/>
                  <a:pt x="14" y="48"/>
                </a:cubicBezTo>
                <a:cubicBezTo>
                  <a:pt x="15" y="46"/>
                  <a:pt x="15" y="46"/>
                  <a:pt x="15" y="46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43"/>
                  <a:pt x="16" y="43"/>
                  <a:pt x="16" y="43"/>
                </a:cubicBezTo>
                <a:cubicBezTo>
                  <a:pt x="17" y="42"/>
                  <a:pt x="17" y="42"/>
                  <a:pt x="17" y="42"/>
                </a:cubicBezTo>
                <a:cubicBezTo>
                  <a:pt x="16" y="40"/>
                  <a:pt x="16" y="40"/>
                  <a:pt x="16" y="40"/>
                </a:cubicBezTo>
                <a:cubicBezTo>
                  <a:pt x="16" y="39"/>
                  <a:pt x="16" y="39"/>
                  <a:pt x="16" y="39"/>
                </a:cubicBezTo>
                <a:cubicBezTo>
                  <a:pt x="17" y="37"/>
                  <a:pt x="17" y="37"/>
                  <a:pt x="17" y="37"/>
                </a:cubicBezTo>
                <a:cubicBezTo>
                  <a:pt x="18" y="36"/>
                  <a:pt x="18" y="36"/>
                  <a:pt x="18" y="36"/>
                </a:cubicBezTo>
                <a:cubicBezTo>
                  <a:pt x="19" y="34"/>
                  <a:pt x="19" y="34"/>
                  <a:pt x="19" y="34"/>
                </a:cubicBezTo>
                <a:cubicBezTo>
                  <a:pt x="20" y="33"/>
                  <a:pt x="20" y="33"/>
                  <a:pt x="20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29"/>
                  <a:pt x="23" y="29"/>
                  <a:pt x="23" y="29"/>
                </a:cubicBezTo>
                <a:cubicBezTo>
                  <a:pt x="22" y="28"/>
                  <a:pt x="22" y="28"/>
                  <a:pt x="22" y="28"/>
                </a:cubicBezTo>
                <a:cubicBezTo>
                  <a:pt x="23" y="26"/>
                  <a:pt x="23" y="26"/>
                  <a:pt x="23" y="26"/>
                </a:cubicBezTo>
                <a:cubicBezTo>
                  <a:pt x="23" y="24"/>
                  <a:pt x="23" y="24"/>
                  <a:pt x="23" y="24"/>
                </a:cubicBezTo>
                <a:cubicBezTo>
                  <a:pt x="25" y="22"/>
                  <a:pt x="25" y="22"/>
                  <a:pt x="25" y="22"/>
                </a:cubicBezTo>
                <a:cubicBezTo>
                  <a:pt x="26" y="20"/>
                  <a:pt x="26" y="20"/>
                  <a:pt x="26" y="20"/>
                </a:cubicBezTo>
                <a:cubicBezTo>
                  <a:pt x="29" y="20"/>
                  <a:pt x="29" y="20"/>
                  <a:pt x="29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4" y="20"/>
                  <a:pt x="32" y="20"/>
                </a:cubicBezTo>
                <a:cubicBezTo>
                  <a:pt x="30" y="20"/>
                  <a:pt x="29" y="18"/>
                  <a:pt x="29" y="18"/>
                </a:cubicBezTo>
                <a:cubicBezTo>
                  <a:pt x="28" y="17"/>
                  <a:pt x="28" y="17"/>
                  <a:pt x="28" y="17"/>
                </a:cubicBezTo>
                <a:cubicBezTo>
                  <a:pt x="26" y="15"/>
                  <a:pt x="26" y="15"/>
                  <a:pt x="26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26" y="12"/>
                  <a:pt x="26" y="12"/>
                  <a:pt x="26" y="12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7"/>
                  <a:pt x="23" y="7"/>
                  <a:pt x="23" y="7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3"/>
                  <a:pt x="21" y="3"/>
                  <a:pt x="21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3" y="2"/>
                  <a:pt x="23" y="2"/>
                  <a:pt x="23" y="2"/>
                </a:cubicBezTo>
                <a:lnTo>
                  <a:pt x="26" y="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8" name="Freeform 635">
            <a:extLst>
              <a:ext uri="{FF2B5EF4-FFF2-40B4-BE49-F238E27FC236}">
                <a16:creationId xmlns:a16="http://schemas.microsoft.com/office/drawing/2014/main" id="{40D8F970-059E-59FD-919C-A9CBE0117E4B}"/>
              </a:ext>
            </a:extLst>
          </p:cNvPr>
          <p:cNvSpPr>
            <a:spLocks/>
          </p:cNvSpPr>
          <p:nvPr/>
        </p:nvSpPr>
        <p:spPr bwMode="auto">
          <a:xfrm>
            <a:off x="9026851" y="4848808"/>
            <a:ext cx="278839" cy="83862"/>
          </a:xfrm>
          <a:custGeom>
            <a:avLst/>
            <a:gdLst>
              <a:gd name="T0" fmla="*/ 56 w 56"/>
              <a:gd name="T1" fmla="*/ 13 h 17"/>
              <a:gd name="T2" fmla="*/ 52 w 56"/>
              <a:gd name="T3" fmla="*/ 12 h 17"/>
              <a:gd name="T4" fmla="*/ 47 w 56"/>
              <a:gd name="T5" fmla="*/ 12 h 17"/>
              <a:gd name="T6" fmla="*/ 45 w 56"/>
              <a:gd name="T7" fmla="*/ 8 h 17"/>
              <a:gd name="T8" fmla="*/ 42 w 56"/>
              <a:gd name="T9" fmla="*/ 6 h 17"/>
              <a:gd name="T10" fmla="*/ 39 w 56"/>
              <a:gd name="T11" fmla="*/ 6 h 17"/>
              <a:gd name="T12" fmla="*/ 36 w 56"/>
              <a:gd name="T13" fmla="*/ 4 h 17"/>
              <a:gd name="T14" fmla="*/ 33 w 56"/>
              <a:gd name="T15" fmla="*/ 2 h 17"/>
              <a:gd name="T16" fmla="*/ 32 w 56"/>
              <a:gd name="T17" fmla="*/ 4 h 17"/>
              <a:gd name="T18" fmla="*/ 30 w 56"/>
              <a:gd name="T19" fmla="*/ 6 h 17"/>
              <a:gd name="T20" fmla="*/ 23 w 56"/>
              <a:gd name="T21" fmla="*/ 6 h 17"/>
              <a:gd name="T22" fmla="*/ 18 w 56"/>
              <a:gd name="T23" fmla="*/ 4 h 17"/>
              <a:gd name="T24" fmla="*/ 16 w 56"/>
              <a:gd name="T25" fmla="*/ 2 h 17"/>
              <a:gd name="T26" fmla="*/ 12 w 56"/>
              <a:gd name="T27" fmla="*/ 0 h 17"/>
              <a:gd name="T28" fmla="*/ 10 w 56"/>
              <a:gd name="T29" fmla="*/ 0 h 17"/>
              <a:gd name="T30" fmla="*/ 7 w 56"/>
              <a:gd name="T31" fmla="*/ 1 h 17"/>
              <a:gd name="T32" fmla="*/ 3 w 56"/>
              <a:gd name="T33" fmla="*/ 0 h 17"/>
              <a:gd name="T34" fmla="*/ 2 w 56"/>
              <a:gd name="T35" fmla="*/ 1 h 17"/>
              <a:gd name="T36" fmla="*/ 0 w 56"/>
              <a:gd name="T37" fmla="*/ 3 h 17"/>
              <a:gd name="T38" fmla="*/ 2 w 56"/>
              <a:gd name="T39" fmla="*/ 5 h 17"/>
              <a:gd name="T40" fmla="*/ 5 w 56"/>
              <a:gd name="T41" fmla="*/ 6 h 17"/>
              <a:gd name="T42" fmla="*/ 6 w 56"/>
              <a:gd name="T43" fmla="*/ 9 h 17"/>
              <a:gd name="T44" fmla="*/ 10 w 56"/>
              <a:gd name="T45" fmla="*/ 10 h 17"/>
              <a:gd name="T46" fmla="*/ 14 w 56"/>
              <a:gd name="T47" fmla="*/ 10 h 17"/>
              <a:gd name="T48" fmla="*/ 17 w 56"/>
              <a:gd name="T49" fmla="*/ 12 h 17"/>
              <a:gd name="T50" fmla="*/ 22 w 56"/>
              <a:gd name="T51" fmla="*/ 11 h 17"/>
              <a:gd name="T52" fmla="*/ 26 w 56"/>
              <a:gd name="T53" fmla="*/ 12 h 17"/>
              <a:gd name="T54" fmla="*/ 32 w 56"/>
              <a:gd name="T55" fmla="*/ 14 h 17"/>
              <a:gd name="T56" fmla="*/ 36 w 56"/>
              <a:gd name="T57" fmla="*/ 14 h 17"/>
              <a:gd name="T58" fmla="*/ 41 w 56"/>
              <a:gd name="T59" fmla="*/ 15 h 17"/>
              <a:gd name="T60" fmla="*/ 44 w 56"/>
              <a:gd name="T61" fmla="*/ 15 h 17"/>
              <a:gd name="T62" fmla="*/ 47 w 56"/>
              <a:gd name="T63" fmla="*/ 15 h 17"/>
              <a:gd name="T64" fmla="*/ 50 w 56"/>
              <a:gd name="T65" fmla="*/ 15 h 17"/>
              <a:gd name="T66" fmla="*/ 53 w 56"/>
              <a:gd name="T67" fmla="*/ 16 h 17"/>
              <a:gd name="T68" fmla="*/ 56 w 56"/>
              <a:gd name="T6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" h="17">
                <a:moveTo>
                  <a:pt x="56" y="15"/>
                </a:moveTo>
                <a:cubicBezTo>
                  <a:pt x="56" y="13"/>
                  <a:pt x="56" y="13"/>
                  <a:pt x="56" y="13"/>
                </a:cubicBezTo>
                <a:cubicBezTo>
                  <a:pt x="56" y="12"/>
                  <a:pt x="56" y="12"/>
                  <a:pt x="56" y="12"/>
                </a:cubicBezTo>
                <a:cubicBezTo>
                  <a:pt x="52" y="12"/>
                  <a:pt x="52" y="12"/>
                  <a:pt x="52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7" y="12"/>
                  <a:pt x="47" y="12"/>
                  <a:pt x="47" y="12"/>
                </a:cubicBezTo>
                <a:cubicBezTo>
                  <a:pt x="46" y="10"/>
                  <a:pt x="46" y="10"/>
                  <a:pt x="46" y="10"/>
                </a:cubicBezTo>
                <a:cubicBezTo>
                  <a:pt x="45" y="8"/>
                  <a:pt x="45" y="8"/>
                  <a:pt x="45" y="8"/>
                </a:cubicBezTo>
                <a:cubicBezTo>
                  <a:pt x="43" y="7"/>
                  <a:pt x="43" y="7"/>
                  <a:pt x="43" y="7"/>
                </a:cubicBezTo>
                <a:cubicBezTo>
                  <a:pt x="42" y="6"/>
                  <a:pt x="42" y="6"/>
                  <a:pt x="42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8" y="4"/>
                  <a:pt x="38" y="4"/>
                  <a:pt x="38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3" y="2"/>
                  <a:pt x="33" y="2"/>
                  <a:pt x="33" y="2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4"/>
                  <a:pt x="32" y="4"/>
                  <a:pt x="32" y="4"/>
                </a:cubicBezTo>
                <a:cubicBezTo>
                  <a:pt x="32" y="6"/>
                  <a:pt x="32" y="6"/>
                  <a:pt x="32" y="6"/>
                </a:cubicBezTo>
                <a:cubicBezTo>
                  <a:pt x="30" y="6"/>
                  <a:pt x="30" y="6"/>
                  <a:pt x="30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3" y="6"/>
                  <a:pt x="23" y="6"/>
                  <a:pt x="23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7" y="1"/>
                  <a:pt x="7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2"/>
                  <a:pt x="1" y="2"/>
                  <a:pt x="1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5"/>
                  <a:pt x="0" y="5"/>
                  <a:pt x="0" y="5"/>
                </a:cubicBezTo>
                <a:cubicBezTo>
                  <a:pt x="2" y="5"/>
                  <a:pt x="2" y="5"/>
                  <a:pt x="2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6"/>
                  <a:pt x="5" y="6"/>
                  <a:pt x="5" y="6"/>
                </a:cubicBezTo>
                <a:cubicBezTo>
                  <a:pt x="5" y="8"/>
                  <a:pt x="5" y="8"/>
                  <a:pt x="5" y="8"/>
                </a:cubicBezTo>
                <a:cubicBezTo>
                  <a:pt x="6" y="9"/>
                  <a:pt x="6" y="9"/>
                  <a:pt x="6" y="9"/>
                </a:cubicBezTo>
                <a:cubicBezTo>
                  <a:pt x="9" y="9"/>
                  <a:pt x="9" y="9"/>
                  <a:pt x="9" y="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7" y="12"/>
                </a:cubicBezTo>
                <a:cubicBezTo>
                  <a:pt x="18" y="12"/>
                  <a:pt x="19" y="12"/>
                  <a:pt x="19" y="12"/>
                </a:cubicBezTo>
                <a:cubicBezTo>
                  <a:pt x="22" y="11"/>
                  <a:pt x="22" y="11"/>
                  <a:pt x="22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6" y="12"/>
                  <a:pt x="26" y="12"/>
                  <a:pt x="26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32" y="14"/>
                  <a:pt x="32" y="14"/>
                  <a:pt x="32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8" y="14"/>
                  <a:pt x="38" y="14"/>
                  <a:pt x="38" y="14"/>
                </a:cubicBezTo>
                <a:cubicBezTo>
                  <a:pt x="41" y="15"/>
                  <a:pt x="41" y="15"/>
                  <a:pt x="41" y="15"/>
                </a:cubicBezTo>
                <a:cubicBezTo>
                  <a:pt x="42" y="15"/>
                  <a:pt x="42" y="15"/>
                  <a:pt x="42" y="15"/>
                </a:cubicBezTo>
                <a:cubicBezTo>
                  <a:pt x="44" y="15"/>
                  <a:pt x="44" y="15"/>
                  <a:pt x="44" y="15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15"/>
                  <a:pt x="47" y="15"/>
                  <a:pt x="47" y="15"/>
                </a:cubicBezTo>
                <a:cubicBezTo>
                  <a:pt x="48" y="14"/>
                  <a:pt x="48" y="14"/>
                  <a:pt x="48" y="14"/>
                </a:cubicBezTo>
                <a:cubicBezTo>
                  <a:pt x="50" y="15"/>
                  <a:pt x="50" y="15"/>
                  <a:pt x="50" y="15"/>
                </a:cubicBezTo>
                <a:cubicBezTo>
                  <a:pt x="51" y="16"/>
                  <a:pt x="51" y="16"/>
                  <a:pt x="51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6" y="17"/>
                  <a:pt x="56" y="17"/>
                  <a:pt x="56" y="17"/>
                </a:cubicBezTo>
                <a:lnTo>
                  <a:pt x="56" y="15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9" name="Freeform 636">
            <a:extLst>
              <a:ext uri="{FF2B5EF4-FFF2-40B4-BE49-F238E27FC236}">
                <a16:creationId xmlns:a16="http://schemas.microsoft.com/office/drawing/2014/main" id="{362399E4-AB1F-DF75-462E-6EDAAEF23676}"/>
              </a:ext>
            </a:extLst>
          </p:cNvPr>
          <p:cNvSpPr>
            <a:spLocks/>
          </p:cNvSpPr>
          <p:nvPr/>
        </p:nvSpPr>
        <p:spPr bwMode="auto">
          <a:xfrm>
            <a:off x="9255373" y="4878159"/>
            <a:ext cx="35641" cy="10483"/>
          </a:xfrm>
          <a:custGeom>
            <a:avLst/>
            <a:gdLst>
              <a:gd name="T0" fmla="*/ 0 w 17"/>
              <a:gd name="T1" fmla="*/ 0 h 5"/>
              <a:gd name="T2" fmla="*/ 0 w 17"/>
              <a:gd name="T3" fmla="*/ 2 h 5"/>
              <a:gd name="T4" fmla="*/ 5 w 17"/>
              <a:gd name="T5" fmla="*/ 5 h 5"/>
              <a:gd name="T6" fmla="*/ 10 w 17"/>
              <a:gd name="T7" fmla="*/ 5 h 5"/>
              <a:gd name="T8" fmla="*/ 12 w 17"/>
              <a:gd name="T9" fmla="*/ 5 h 5"/>
              <a:gd name="T10" fmla="*/ 14 w 17"/>
              <a:gd name="T11" fmla="*/ 2 h 5"/>
              <a:gd name="T12" fmla="*/ 17 w 17"/>
              <a:gd name="T13" fmla="*/ 2 h 5"/>
              <a:gd name="T14" fmla="*/ 14 w 17"/>
              <a:gd name="T15" fmla="*/ 0 h 5"/>
              <a:gd name="T16" fmla="*/ 12 w 17"/>
              <a:gd name="T17" fmla="*/ 0 h 5"/>
              <a:gd name="T18" fmla="*/ 7 w 17"/>
              <a:gd name="T19" fmla="*/ 0 h 5"/>
              <a:gd name="T20" fmla="*/ 5 w 17"/>
              <a:gd name="T21" fmla="*/ 0 h 5"/>
              <a:gd name="T22" fmla="*/ 0 w 17"/>
              <a:gd name="T2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5">
                <a:moveTo>
                  <a:pt x="0" y="0"/>
                </a:moveTo>
                <a:lnTo>
                  <a:pt x="0" y="2"/>
                </a:lnTo>
                <a:lnTo>
                  <a:pt x="5" y="5"/>
                </a:lnTo>
                <a:lnTo>
                  <a:pt x="10" y="5"/>
                </a:lnTo>
                <a:lnTo>
                  <a:pt x="12" y="5"/>
                </a:lnTo>
                <a:lnTo>
                  <a:pt x="14" y="2"/>
                </a:lnTo>
                <a:lnTo>
                  <a:pt x="17" y="2"/>
                </a:lnTo>
                <a:lnTo>
                  <a:pt x="14" y="0"/>
                </a:lnTo>
                <a:lnTo>
                  <a:pt x="12" y="0"/>
                </a:lnTo>
                <a:lnTo>
                  <a:pt x="7" y="0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0" name="Freeform 637">
            <a:extLst>
              <a:ext uri="{FF2B5EF4-FFF2-40B4-BE49-F238E27FC236}">
                <a16:creationId xmlns:a16="http://schemas.microsoft.com/office/drawing/2014/main" id="{77239965-970E-FB8C-446E-65925C7B4FF0}"/>
              </a:ext>
            </a:extLst>
          </p:cNvPr>
          <p:cNvSpPr>
            <a:spLocks/>
          </p:cNvSpPr>
          <p:nvPr/>
        </p:nvSpPr>
        <p:spPr bwMode="auto">
          <a:xfrm>
            <a:off x="8703985" y="4488202"/>
            <a:ext cx="337542" cy="354316"/>
          </a:xfrm>
          <a:custGeom>
            <a:avLst/>
            <a:gdLst>
              <a:gd name="T0" fmla="*/ 58 w 68"/>
              <a:gd name="T1" fmla="*/ 70 h 71"/>
              <a:gd name="T2" fmla="*/ 55 w 68"/>
              <a:gd name="T3" fmla="*/ 67 h 71"/>
              <a:gd name="T4" fmla="*/ 51 w 68"/>
              <a:gd name="T5" fmla="*/ 64 h 71"/>
              <a:gd name="T6" fmla="*/ 47 w 68"/>
              <a:gd name="T7" fmla="*/ 62 h 71"/>
              <a:gd name="T8" fmla="*/ 45 w 68"/>
              <a:gd name="T9" fmla="*/ 59 h 71"/>
              <a:gd name="T10" fmla="*/ 42 w 68"/>
              <a:gd name="T11" fmla="*/ 57 h 71"/>
              <a:gd name="T12" fmla="*/ 39 w 68"/>
              <a:gd name="T13" fmla="*/ 54 h 71"/>
              <a:gd name="T14" fmla="*/ 38 w 68"/>
              <a:gd name="T15" fmla="*/ 51 h 71"/>
              <a:gd name="T16" fmla="*/ 37 w 68"/>
              <a:gd name="T17" fmla="*/ 48 h 71"/>
              <a:gd name="T18" fmla="*/ 34 w 68"/>
              <a:gd name="T19" fmla="*/ 43 h 71"/>
              <a:gd name="T20" fmla="*/ 33 w 68"/>
              <a:gd name="T21" fmla="*/ 40 h 71"/>
              <a:gd name="T22" fmla="*/ 30 w 68"/>
              <a:gd name="T23" fmla="*/ 38 h 71"/>
              <a:gd name="T24" fmla="*/ 28 w 68"/>
              <a:gd name="T25" fmla="*/ 34 h 71"/>
              <a:gd name="T26" fmla="*/ 25 w 68"/>
              <a:gd name="T27" fmla="*/ 32 h 71"/>
              <a:gd name="T28" fmla="*/ 24 w 68"/>
              <a:gd name="T29" fmla="*/ 28 h 71"/>
              <a:gd name="T30" fmla="*/ 21 w 68"/>
              <a:gd name="T31" fmla="*/ 24 h 71"/>
              <a:gd name="T32" fmla="*/ 18 w 68"/>
              <a:gd name="T33" fmla="*/ 20 h 71"/>
              <a:gd name="T34" fmla="*/ 16 w 68"/>
              <a:gd name="T35" fmla="*/ 19 h 71"/>
              <a:gd name="T36" fmla="*/ 14 w 68"/>
              <a:gd name="T37" fmla="*/ 16 h 71"/>
              <a:gd name="T38" fmla="*/ 11 w 68"/>
              <a:gd name="T39" fmla="*/ 13 h 71"/>
              <a:gd name="T40" fmla="*/ 9 w 68"/>
              <a:gd name="T41" fmla="*/ 11 h 71"/>
              <a:gd name="T42" fmla="*/ 5 w 68"/>
              <a:gd name="T43" fmla="*/ 7 h 71"/>
              <a:gd name="T44" fmla="*/ 1 w 68"/>
              <a:gd name="T45" fmla="*/ 4 h 71"/>
              <a:gd name="T46" fmla="*/ 0 w 68"/>
              <a:gd name="T47" fmla="*/ 0 h 71"/>
              <a:gd name="T48" fmla="*/ 2 w 68"/>
              <a:gd name="T49" fmla="*/ 0 h 71"/>
              <a:gd name="T50" fmla="*/ 6 w 68"/>
              <a:gd name="T51" fmla="*/ 2 h 71"/>
              <a:gd name="T52" fmla="*/ 12 w 68"/>
              <a:gd name="T53" fmla="*/ 1 h 71"/>
              <a:gd name="T54" fmla="*/ 15 w 68"/>
              <a:gd name="T55" fmla="*/ 3 h 71"/>
              <a:gd name="T56" fmla="*/ 19 w 68"/>
              <a:gd name="T57" fmla="*/ 7 h 71"/>
              <a:gd name="T58" fmla="*/ 21 w 68"/>
              <a:gd name="T59" fmla="*/ 10 h 71"/>
              <a:gd name="T60" fmla="*/ 25 w 68"/>
              <a:gd name="T61" fmla="*/ 12 h 71"/>
              <a:gd name="T62" fmla="*/ 28 w 68"/>
              <a:gd name="T63" fmla="*/ 16 h 71"/>
              <a:gd name="T64" fmla="*/ 32 w 68"/>
              <a:gd name="T65" fmla="*/ 19 h 71"/>
              <a:gd name="T66" fmla="*/ 33 w 68"/>
              <a:gd name="T67" fmla="*/ 21 h 71"/>
              <a:gd name="T68" fmla="*/ 35 w 68"/>
              <a:gd name="T69" fmla="*/ 20 h 71"/>
              <a:gd name="T70" fmla="*/ 38 w 68"/>
              <a:gd name="T71" fmla="*/ 22 h 71"/>
              <a:gd name="T72" fmla="*/ 41 w 68"/>
              <a:gd name="T73" fmla="*/ 25 h 71"/>
              <a:gd name="T74" fmla="*/ 43 w 68"/>
              <a:gd name="T75" fmla="*/ 27 h 71"/>
              <a:gd name="T76" fmla="*/ 46 w 68"/>
              <a:gd name="T77" fmla="*/ 31 h 71"/>
              <a:gd name="T78" fmla="*/ 49 w 68"/>
              <a:gd name="T79" fmla="*/ 32 h 71"/>
              <a:gd name="T80" fmla="*/ 50 w 68"/>
              <a:gd name="T81" fmla="*/ 33 h 71"/>
              <a:gd name="T82" fmla="*/ 54 w 68"/>
              <a:gd name="T83" fmla="*/ 34 h 71"/>
              <a:gd name="T84" fmla="*/ 52 w 68"/>
              <a:gd name="T85" fmla="*/ 38 h 71"/>
              <a:gd name="T86" fmla="*/ 54 w 68"/>
              <a:gd name="T87" fmla="*/ 42 h 71"/>
              <a:gd name="T88" fmla="*/ 57 w 68"/>
              <a:gd name="T89" fmla="*/ 44 h 71"/>
              <a:gd name="T90" fmla="*/ 60 w 68"/>
              <a:gd name="T91" fmla="*/ 47 h 71"/>
              <a:gd name="T92" fmla="*/ 60 w 68"/>
              <a:gd name="T93" fmla="*/ 49 h 71"/>
              <a:gd name="T94" fmla="*/ 62 w 68"/>
              <a:gd name="T95" fmla="*/ 49 h 71"/>
              <a:gd name="T96" fmla="*/ 65 w 68"/>
              <a:gd name="T97" fmla="*/ 51 h 71"/>
              <a:gd name="T98" fmla="*/ 68 w 68"/>
              <a:gd name="T99" fmla="*/ 55 h 71"/>
              <a:gd name="T100" fmla="*/ 66 w 68"/>
              <a:gd name="T101" fmla="*/ 59 h 71"/>
              <a:gd name="T102" fmla="*/ 66 w 68"/>
              <a:gd name="T103" fmla="*/ 65 h 71"/>
              <a:gd name="T104" fmla="*/ 67 w 68"/>
              <a:gd name="T105" fmla="*/ 71 h 71"/>
              <a:gd name="T106" fmla="*/ 64 w 68"/>
              <a:gd name="T107" fmla="*/ 70 h 71"/>
              <a:gd name="T108" fmla="*/ 62 w 68"/>
              <a:gd name="T109" fmla="*/ 70 h 71"/>
              <a:gd name="T110" fmla="*/ 59 w 68"/>
              <a:gd name="T111" fmla="*/ 6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8" h="71">
                <a:moveTo>
                  <a:pt x="59" y="71"/>
                </a:moveTo>
                <a:cubicBezTo>
                  <a:pt x="58" y="70"/>
                  <a:pt x="58" y="70"/>
                  <a:pt x="58" y="70"/>
                </a:cubicBezTo>
                <a:cubicBezTo>
                  <a:pt x="56" y="68"/>
                  <a:pt x="56" y="68"/>
                  <a:pt x="56" y="68"/>
                </a:cubicBezTo>
                <a:cubicBezTo>
                  <a:pt x="55" y="67"/>
                  <a:pt x="55" y="67"/>
                  <a:pt x="55" y="67"/>
                </a:cubicBezTo>
                <a:cubicBezTo>
                  <a:pt x="55" y="67"/>
                  <a:pt x="54" y="65"/>
                  <a:pt x="53" y="65"/>
                </a:cubicBezTo>
                <a:cubicBezTo>
                  <a:pt x="52" y="65"/>
                  <a:pt x="51" y="64"/>
                  <a:pt x="51" y="64"/>
                </a:cubicBezTo>
                <a:cubicBezTo>
                  <a:pt x="49" y="63"/>
                  <a:pt x="49" y="63"/>
                  <a:pt x="49" y="63"/>
                </a:cubicBezTo>
                <a:cubicBezTo>
                  <a:pt x="47" y="62"/>
                  <a:pt x="47" y="62"/>
                  <a:pt x="47" y="62"/>
                </a:cubicBezTo>
                <a:cubicBezTo>
                  <a:pt x="46" y="60"/>
                  <a:pt x="46" y="60"/>
                  <a:pt x="46" y="60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7" y="58"/>
                  <a:pt x="45" y="58"/>
                </a:cubicBezTo>
                <a:cubicBezTo>
                  <a:pt x="42" y="57"/>
                  <a:pt x="42" y="57"/>
                  <a:pt x="42" y="57"/>
                </a:cubicBezTo>
                <a:cubicBezTo>
                  <a:pt x="41" y="55"/>
                  <a:pt x="41" y="55"/>
                  <a:pt x="41" y="55"/>
                </a:cubicBezTo>
                <a:cubicBezTo>
                  <a:pt x="39" y="54"/>
                  <a:pt x="39" y="54"/>
                  <a:pt x="39" y="54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1"/>
                  <a:pt x="38" y="51"/>
                  <a:pt x="38" y="51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8"/>
                  <a:pt x="37" y="48"/>
                  <a:pt x="37" y="48"/>
                </a:cubicBezTo>
                <a:cubicBezTo>
                  <a:pt x="35" y="46"/>
                  <a:pt x="35" y="46"/>
                  <a:pt x="35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2" y="42"/>
                  <a:pt x="32" y="42"/>
                  <a:pt x="32" y="42"/>
                </a:cubicBezTo>
                <a:cubicBezTo>
                  <a:pt x="33" y="40"/>
                  <a:pt x="33" y="40"/>
                  <a:pt x="33" y="40"/>
                </a:cubicBezTo>
                <a:cubicBezTo>
                  <a:pt x="32" y="39"/>
                  <a:pt x="32" y="39"/>
                  <a:pt x="32" y="39"/>
                </a:cubicBezTo>
                <a:cubicBezTo>
                  <a:pt x="30" y="38"/>
                  <a:pt x="30" y="38"/>
                  <a:pt x="30" y="38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6"/>
                  <a:pt x="30" y="34"/>
                  <a:pt x="28" y="34"/>
                </a:cubicBezTo>
                <a:cubicBezTo>
                  <a:pt x="27" y="34"/>
                  <a:pt x="26" y="33"/>
                  <a:pt x="26" y="33"/>
                </a:cubicBezTo>
                <a:cubicBezTo>
                  <a:pt x="25" y="32"/>
                  <a:pt x="25" y="32"/>
                  <a:pt x="25" y="32"/>
                </a:cubicBezTo>
                <a:cubicBezTo>
                  <a:pt x="25" y="32"/>
                  <a:pt x="24" y="33"/>
                  <a:pt x="24" y="31"/>
                </a:cubicBezTo>
                <a:cubicBezTo>
                  <a:pt x="24" y="29"/>
                  <a:pt x="25" y="29"/>
                  <a:pt x="24" y="28"/>
                </a:cubicBezTo>
                <a:cubicBezTo>
                  <a:pt x="23" y="27"/>
                  <a:pt x="23" y="26"/>
                  <a:pt x="23" y="26"/>
                </a:cubicBezTo>
                <a:cubicBezTo>
                  <a:pt x="21" y="24"/>
                  <a:pt x="21" y="24"/>
                  <a:pt x="21" y="24"/>
                </a:cubicBezTo>
                <a:cubicBezTo>
                  <a:pt x="19" y="22"/>
                  <a:pt x="19" y="22"/>
                  <a:pt x="19" y="22"/>
                </a:cubicBezTo>
                <a:cubicBezTo>
                  <a:pt x="18" y="20"/>
                  <a:pt x="18" y="20"/>
                  <a:pt x="18" y="20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8"/>
                  <a:pt x="16" y="18"/>
                  <a:pt x="16" y="18"/>
                </a:cubicBezTo>
                <a:cubicBezTo>
                  <a:pt x="14" y="16"/>
                  <a:pt x="14" y="16"/>
                  <a:pt x="14" y="16"/>
                </a:cubicBezTo>
                <a:cubicBezTo>
                  <a:pt x="13" y="15"/>
                  <a:pt x="13" y="15"/>
                  <a:pt x="13" y="15"/>
                </a:cubicBezTo>
                <a:cubicBezTo>
                  <a:pt x="11" y="13"/>
                  <a:pt x="11" y="13"/>
                  <a:pt x="11" y="13"/>
                </a:cubicBezTo>
                <a:cubicBezTo>
                  <a:pt x="10" y="11"/>
                  <a:pt x="10" y="11"/>
                  <a:pt x="10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6" y="9"/>
                  <a:pt x="6" y="9"/>
                  <a:pt x="6" y="9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4" y="7"/>
                  <a:pt x="3" y="6"/>
                </a:cubicBezTo>
                <a:cubicBezTo>
                  <a:pt x="2" y="5"/>
                  <a:pt x="1" y="4"/>
                  <a:pt x="1" y="4"/>
                </a:cubicBezTo>
                <a:cubicBezTo>
                  <a:pt x="0" y="2"/>
                  <a:pt x="0" y="2"/>
                  <a:pt x="0" y="2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4" y="0"/>
                  <a:pt x="4" y="0"/>
                  <a:pt x="4" y="0"/>
                </a:cubicBezTo>
                <a:cubicBezTo>
                  <a:pt x="6" y="2"/>
                  <a:pt x="6" y="2"/>
                  <a:pt x="6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3"/>
                  <a:pt x="15" y="3"/>
                  <a:pt x="15" y="3"/>
                </a:cubicBezTo>
                <a:cubicBezTo>
                  <a:pt x="18" y="5"/>
                  <a:pt x="18" y="5"/>
                  <a:pt x="18" y="5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9"/>
                  <a:pt x="19" y="9"/>
                  <a:pt x="19" y="9"/>
                </a:cubicBezTo>
                <a:cubicBezTo>
                  <a:pt x="21" y="10"/>
                  <a:pt x="21" y="10"/>
                  <a:pt x="21" y="10"/>
                </a:cubicBezTo>
                <a:cubicBezTo>
                  <a:pt x="23" y="12"/>
                  <a:pt x="23" y="12"/>
                  <a:pt x="23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26" y="14"/>
                  <a:pt x="26" y="14"/>
                  <a:pt x="26" y="14"/>
                </a:cubicBezTo>
                <a:cubicBezTo>
                  <a:pt x="28" y="16"/>
                  <a:pt x="28" y="16"/>
                  <a:pt x="28" y="16"/>
                </a:cubicBezTo>
                <a:cubicBezTo>
                  <a:pt x="30" y="18"/>
                  <a:pt x="30" y="18"/>
                  <a:pt x="30" y="18"/>
                </a:cubicBezTo>
                <a:cubicBezTo>
                  <a:pt x="32" y="19"/>
                  <a:pt x="32" y="19"/>
                  <a:pt x="32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3" y="21"/>
                  <a:pt x="33" y="21"/>
                  <a:pt x="33" y="21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0"/>
                  <a:pt x="35" y="20"/>
                  <a:pt x="35" y="20"/>
                </a:cubicBezTo>
                <a:cubicBezTo>
                  <a:pt x="37" y="20"/>
                  <a:pt x="37" y="20"/>
                  <a:pt x="37" y="20"/>
                </a:cubicBezTo>
                <a:cubicBezTo>
                  <a:pt x="38" y="22"/>
                  <a:pt x="38" y="22"/>
                  <a:pt x="38" y="22"/>
                </a:cubicBezTo>
                <a:cubicBezTo>
                  <a:pt x="40" y="23"/>
                  <a:pt x="40" y="23"/>
                  <a:pt x="40" y="23"/>
                </a:cubicBezTo>
                <a:cubicBezTo>
                  <a:pt x="41" y="25"/>
                  <a:pt x="41" y="25"/>
                  <a:pt x="41" y="25"/>
                </a:cubicBezTo>
                <a:cubicBezTo>
                  <a:pt x="42" y="26"/>
                  <a:pt x="42" y="26"/>
                  <a:pt x="42" y="26"/>
                </a:cubicBezTo>
                <a:cubicBezTo>
                  <a:pt x="43" y="27"/>
                  <a:pt x="43" y="27"/>
                  <a:pt x="43" y="27"/>
                </a:cubicBezTo>
                <a:cubicBezTo>
                  <a:pt x="43" y="29"/>
                  <a:pt x="43" y="29"/>
                  <a:pt x="43" y="29"/>
                </a:cubicBezTo>
                <a:cubicBezTo>
                  <a:pt x="46" y="31"/>
                  <a:pt x="46" y="31"/>
                  <a:pt x="46" y="31"/>
                </a:cubicBezTo>
                <a:cubicBezTo>
                  <a:pt x="49" y="30"/>
                  <a:pt x="49" y="30"/>
                  <a:pt x="49" y="30"/>
                </a:cubicBezTo>
                <a:cubicBezTo>
                  <a:pt x="49" y="32"/>
                  <a:pt x="49" y="32"/>
                  <a:pt x="49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2" y="33"/>
                  <a:pt x="52" y="33"/>
                  <a:pt x="52" y="33"/>
                </a:cubicBezTo>
                <a:cubicBezTo>
                  <a:pt x="54" y="34"/>
                  <a:pt x="54" y="34"/>
                  <a:pt x="54" y="34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8"/>
                  <a:pt x="52" y="38"/>
                  <a:pt x="52" y="38"/>
                </a:cubicBezTo>
                <a:cubicBezTo>
                  <a:pt x="52" y="40"/>
                  <a:pt x="52" y="40"/>
                  <a:pt x="52" y="40"/>
                </a:cubicBezTo>
                <a:cubicBezTo>
                  <a:pt x="54" y="42"/>
                  <a:pt x="54" y="42"/>
                  <a:pt x="54" y="42"/>
                </a:cubicBezTo>
                <a:cubicBezTo>
                  <a:pt x="57" y="42"/>
                  <a:pt x="57" y="42"/>
                  <a:pt x="57" y="42"/>
                </a:cubicBezTo>
                <a:cubicBezTo>
                  <a:pt x="57" y="44"/>
                  <a:pt x="57" y="44"/>
                  <a:pt x="57" y="44"/>
                </a:cubicBezTo>
                <a:cubicBezTo>
                  <a:pt x="59" y="45"/>
                  <a:pt x="59" y="45"/>
                  <a:pt x="59" y="45"/>
                </a:cubicBezTo>
                <a:cubicBezTo>
                  <a:pt x="60" y="47"/>
                  <a:pt x="60" y="47"/>
                  <a:pt x="60" y="47"/>
                </a:cubicBezTo>
                <a:cubicBezTo>
                  <a:pt x="61" y="48"/>
                  <a:pt x="61" y="48"/>
                  <a:pt x="61" y="48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51"/>
                  <a:pt x="60" y="51"/>
                  <a:pt x="60" y="51"/>
                </a:cubicBezTo>
                <a:cubicBezTo>
                  <a:pt x="62" y="49"/>
                  <a:pt x="62" y="49"/>
                  <a:pt x="62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5" y="51"/>
                  <a:pt x="65" y="51"/>
                  <a:pt x="65" y="51"/>
                </a:cubicBezTo>
                <a:cubicBezTo>
                  <a:pt x="67" y="53"/>
                  <a:pt x="67" y="53"/>
                  <a:pt x="67" y="53"/>
                </a:cubicBezTo>
                <a:cubicBezTo>
                  <a:pt x="68" y="55"/>
                  <a:pt x="68" y="55"/>
                  <a:pt x="68" y="55"/>
                </a:cubicBezTo>
                <a:cubicBezTo>
                  <a:pt x="67" y="56"/>
                  <a:pt x="67" y="56"/>
                  <a:pt x="67" y="56"/>
                </a:cubicBezTo>
                <a:cubicBezTo>
                  <a:pt x="66" y="59"/>
                  <a:pt x="66" y="59"/>
                  <a:pt x="66" y="59"/>
                </a:cubicBezTo>
                <a:cubicBezTo>
                  <a:pt x="66" y="62"/>
                  <a:pt x="66" y="62"/>
                  <a:pt x="66" y="62"/>
                </a:cubicBezTo>
                <a:cubicBezTo>
                  <a:pt x="66" y="65"/>
                  <a:pt x="66" y="65"/>
                  <a:pt x="66" y="65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71"/>
                  <a:pt x="67" y="71"/>
                  <a:pt x="67" y="71"/>
                </a:cubicBezTo>
                <a:cubicBezTo>
                  <a:pt x="66" y="71"/>
                  <a:pt x="66" y="71"/>
                  <a:pt x="66" y="71"/>
                </a:cubicBezTo>
                <a:cubicBezTo>
                  <a:pt x="64" y="70"/>
                  <a:pt x="64" y="70"/>
                  <a:pt x="64" y="70"/>
                </a:cubicBezTo>
                <a:cubicBezTo>
                  <a:pt x="63" y="70"/>
                  <a:pt x="63" y="70"/>
                  <a:pt x="63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61" y="70"/>
                  <a:pt x="61" y="70"/>
                  <a:pt x="61" y="70"/>
                </a:cubicBezTo>
                <a:cubicBezTo>
                  <a:pt x="59" y="69"/>
                  <a:pt x="59" y="69"/>
                  <a:pt x="59" y="69"/>
                </a:cubicBezTo>
                <a:lnTo>
                  <a:pt x="59" y="71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1" name="Freeform 638">
            <a:extLst>
              <a:ext uri="{FF2B5EF4-FFF2-40B4-BE49-F238E27FC236}">
                <a16:creationId xmlns:a16="http://schemas.microsoft.com/office/drawing/2014/main" id="{7D88F79A-BC42-7365-7AD0-852E730535D2}"/>
              </a:ext>
            </a:extLst>
          </p:cNvPr>
          <p:cNvSpPr>
            <a:spLocks/>
          </p:cNvSpPr>
          <p:nvPr/>
        </p:nvSpPr>
        <p:spPr bwMode="auto">
          <a:xfrm>
            <a:off x="8813005" y="4693663"/>
            <a:ext cx="18869" cy="18869"/>
          </a:xfrm>
          <a:custGeom>
            <a:avLst/>
            <a:gdLst>
              <a:gd name="T0" fmla="*/ 0 w 9"/>
              <a:gd name="T1" fmla="*/ 5 h 9"/>
              <a:gd name="T2" fmla="*/ 0 w 9"/>
              <a:gd name="T3" fmla="*/ 7 h 9"/>
              <a:gd name="T4" fmla="*/ 5 w 9"/>
              <a:gd name="T5" fmla="*/ 9 h 9"/>
              <a:gd name="T6" fmla="*/ 9 w 9"/>
              <a:gd name="T7" fmla="*/ 9 h 9"/>
              <a:gd name="T8" fmla="*/ 5 w 9"/>
              <a:gd name="T9" fmla="*/ 5 h 9"/>
              <a:gd name="T10" fmla="*/ 2 w 9"/>
              <a:gd name="T11" fmla="*/ 0 h 9"/>
              <a:gd name="T12" fmla="*/ 0 w 9"/>
              <a:gd name="T13" fmla="*/ 0 h 9"/>
              <a:gd name="T14" fmla="*/ 0 w 9"/>
              <a:gd name="T15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9">
                <a:moveTo>
                  <a:pt x="0" y="5"/>
                </a:moveTo>
                <a:lnTo>
                  <a:pt x="0" y="7"/>
                </a:lnTo>
                <a:lnTo>
                  <a:pt x="5" y="9"/>
                </a:lnTo>
                <a:lnTo>
                  <a:pt x="9" y="9"/>
                </a:lnTo>
                <a:lnTo>
                  <a:pt x="5" y="5"/>
                </a:lnTo>
                <a:lnTo>
                  <a:pt x="2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2" name="Freeform 639">
            <a:extLst>
              <a:ext uri="{FF2B5EF4-FFF2-40B4-BE49-F238E27FC236}">
                <a16:creationId xmlns:a16="http://schemas.microsoft.com/office/drawing/2014/main" id="{ABA86B1D-A4BA-02BE-5823-B7C60D735B13}"/>
              </a:ext>
            </a:extLst>
          </p:cNvPr>
          <p:cNvSpPr>
            <a:spLocks/>
          </p:cNvSpPr>
          <p:nvPr/>
        </p:nvSpPr>
        <p:spPr bwMode="auto">
          <a:xfrm>
            <a:off x="8762688" y="4613995"/>
            <a:ext cx="25158" cy="29352"/>
          </a:xfrm>
          <a:custGeom>
            <a:avLst/>
            <a:gdLst>
              <a:gd name="T0" fmla="*/ 7 w 12"/>
              <a:gd name="T1" fmla="*/ 12 h 14"/>
              <a:gd name="T2" fmla="*/ 0 w 12"/>
              <a:gd name="T3" fmla="*/ 5 h 14"/>
              <a:gd name="T4" fmla="*/ 5 w 12"/>
              <a:gd name="T5" fmla="*/ 0 h 14"/>
              <a:gd name="T6" fmla="*/ 10 w 12"/>
              <a:gd name="T7" fmla="*/ 7 h 14"/>
              <a:gd name="T8" fmla="*/ 12 w 12"/>
              <a:gd name="T9" fmla="*/ 9 h 14"/>
              <a:gd name="T10" fmla="*/ 12 w 12"/>
              <a:gd name="T11" fmla="*/ 14 h 14"/>
              <a:gd name="T12" fmla="*/ 7 w 12"/>
              <a:gd name="T13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14">
                <a:moveTo>
                  <a:pt x="7" y="12"/>
                </a:moveTo>
                <a:lnTo>
                  <a:pt x="0" y="5"/>
                </a:lnTo>
                <a:lnTo>
                  <a:pt x="5" y="0"/>
                </a:lnTo>
                <a:lnTo>
                  <a:pt x="10" y="7"/>
                </a:lnTo>
                <a:lnTo>
                  <a:pt x="12" y="9"/>
                </a:lnTo>
                <a:lnTo>
                  <a:pt x="12" y="14"/>
                </a:lnTo>
                <a:lnTo>
                  <a:pt x="7" y="1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3" name="Freeform 640">
            <a:extLst>
              <a:ext uri="{FF2B5EF4-FFF2-40B4-BE49-F238E27FC236}">
                <a16:creationId xmlns:a16="http://schemas.microsoft.com/office/drawing/2014/main" id="{0D58E48B-0104-EA8D-71C5-914AEF348623}"/>
              </a:ext>
            </a:extLst>
          </p:cNvPr>
          <p:cNvSpPr>
            <a:spLocks/>
          </p:cNvSpPr>
          <p:nvPr/>
        </p:nvSpPr>
        <p:spPr bwMode="auto">
          <a:xfrm>
            <a:off x="6504721" y="3637005"/>
            <a:ext cx="341735" cy="333351"/>
          </a:xfrm>
          <a:custGeom>
            <a:avLst/>
            <a:gdLst>
              <a:gd name="T0" fmla="*/ 68 w 69"/>
              <a:gd name="T1" fmla="*/ 58 h 67"/>
              <a:gd name="T2" fmla="*/ 67 w 69"/>
              <a:gd name="T3" fmla="*/ 60 h 67"/>
              <a:gd name="T4" fmla="*/ 65 w 69"/>
              <a:gd name="T5" fmla="*/ 60 h 67"/>
              <a:gd name="T6" fmla="*/ 64 w 69"/>
              <a:gd name="T7" fmla="*/ 62 h 67"/>
              <a:gd name="T8" fmla="*/ 62 w 69"/>
              <a:gd name="T9" fmla="*/ 64 h 67"/>
              <a:gd name="T10" fmla="*/ 59 w 69"/>
              <a:gd name="T11" fmla="*/ 65 h 67"/>
              <a:gd name="T12" fmla="*/ 58 w 69"/>
              <a:gd name="T13" fmla="*/ 67 h 67"/>
              <a:gd name="T14" fmla="*/ 55 w 69"/>
              <a:gd name="T15" fmla="*/ 67 h 67"/>
              <a:gd name="T16" fmla="*/ 53 w 69"/>
              <a:gd name="T17" fmla="*/ 65 h 67"/>
              <a:gd name="T18" fmla="*/ 43 w 69"/>
              <a:gd name="T19" fmla="*/ 64 h 67"/>
              <a:gd name="T20" fmla="*/ 41 w 69"/>
              <a:gd name="T21" fmla="*/ 65 h 67"/>
              <a:gd name="T22" fmla="*/ 2 w 69"/>
              <a:gd name="T23" fmla="*/ 65 h 67"/>
              <a:gd name="T24" fmla="*/ 1 w 69"/>
              <a:gd name="T25" fmla="*/ 14 h 67"/>
              <a:gd name="T26" fmla="*/ 0 w 69"/>
              <a:gd name="T27" fmla="*/ 10 h 67"/>
              <a:gd name="T28" fmla="*/ 2 w 69"/>
              <a:gd name="T29" fmla="*/ 7 h 67"/>
              <a:gd name="T30" fmla="*/ 1 w 69"/>
              <a:gd name="T31" fmla="*/ 3 h 67"/>
              <a:gd name="T32" fmla="*/ 12 w 69"/>
              <a:gd name="T33" fmla="*/ 1 h 67"/>
              <a:gd name="T34" fmla="*/ 20 w 69"/>
              <a:gd name="T35" fmla="*/ 4 h 67"/>
              <a:gd name="T36" fmla="*/ 25 w 69"/>
              <a:gd name="T37" fmla="*/ 5 h 67"/>
              <a:gd name="T38" fmla="*/ 31 w 69"/>
              <a:gd name="T39" fmla="*/ 4 h 67"/>
              <a:gd name="T40" fmla="*/ 37 w 69"/>
              <a:gd name="T41" fmla="*/ 2 h 67"/>
              <a:gd name="T42" fmla="*/ 41 w 69"/>
              <a:gd name="T43" fmla="*/ 1 h 67"/>
              <a:gd name="T44" fmla="*/ 45 w 69"/>
              <a:gd name="T45" fmla="*/ 2 h 67"/>
              <a:gd name="T46" fmla="*/ 47 w 69"/>
              <a:gd name="T47" fmla="*/ 4 h 67"/>
              <a:gd name="T48" fmla="*/ 49 w 69"/>
              <a:gd name="T49" fmla="*/ 4 h 67"/>
              <a:gd name="T50" fmla="*/ 59 w 69"/>
              <a:gd name="T51" fmla="*/ 3 h 67"/>
              <a:gd name="T52" fmla="*/ 63 w 69"/>
              <a:gd name="T53" fmla="*/ 16 h 67"/>
              <a:gd name="T54" fmla="*/ 62 w 69"/>
              <a:gd name="T55" fmla="*/ 20 h 67"/>
              <a:gd name="T56" fmla="*/ 61 w 69"/>
              <a:gd name="T57" fmla="*/ 24 h 67"/>
              <a:gd name="T58" fmla="*/ 58 w 69"/>
              <a:gd name="T59" fmla="*/ 27 h 67"/>
              <a:gd name="T60" fmla="*/ 53 w 69"/>
              <a:gd name="T61" fmla="*/ 20 h 67"/>
              <a:gd name="T62" fmla="*/ 51 w 69"/>
              <a:gd name="T63" fmla="*/ 16 h 67"/>
              <a:gd name="T64" fmla="*/ 49 w 69"/>
              <a:gd name="T65" fmla="*/ 12 h 67"/>
              <a:gd name="T66" fmla="*/ 49 w 69"/>
              <a:gd name="T67" fmla="*/ 15 h 67"/>
              <a:gd name="T68" fmla="*/ 50 w 69"/>
              <a:gd name="T69" fmla="*/ 19 h 67"/>
              <a:gd name="T70" fmla="*/ 56 w 69"/>
              <a:gd name="T71" fmla="*/ 30 h 67"/>
              <a:gd name="T72" fmla="*/ 58 w 69"/>
              <a:gd name="T73" fmla="*/ 34 h 67"/>
              <a:gd name="T74" fmla="*/ 66 w 69"/>
              <a:gd name="T75" fmla="*/ 50 h 67"/>
              <a:gd name="T76" fmla="*/ 68 w 69"/>
              <a:gd name="T77" fmla="*/ 5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9" h="67">
                <a:moveTo>
                  <a:pt x="69" y="58"/>
                </a:moveTo>
                <a:cubicBezTo>
                  <a:pt x="68" y="58"/>
                  <a:pt x="68" y="58"/>
                  <a:pt x="68" y="58"/>
                </a:cubicBezTo>
                <a:cubicBezTo>
                  <a:pt x="68" y="59"/>
                  <a:pt x="68" y="59"/>
                  <a:pt x="68" y="59"/>
                </a:cubicBezTo>
                <a:cubicBezTo>
                  <a:pt x="67" y="60"/>
                  <a:pt x="67" y="60"/>
                  <a:pt x="67" y="60"/>
                </a:cubicBezTo>
                <a:cubicBezTo>
                  <a:pt x="66" y="60"/>
                  <a:pt x="66" y="60"/>
                  <a:pt x="66" y="60"/>
                </a:cubicBezTo>
                <a:cubicBezTo>
                  <a:pt x="65" y="60"/>
                  <a:pt x="65" y="60"/>
                  <a:pt x="65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62"/>
                  <a:pt x="64" y="62"/>
                  <a:pt x="64" y="62"/>
                </a:cubicBezTo>
                <a:cubicBezTo>
                  <a:pt x="63" y="63"/>
                  <a:pt x="63" y="63"/>
                  <a:pt x="63" y="63"/>
                </a:cubicBezTo>
                <a:cubicBezTo>
                  <a:pt x="62" y="64"/>
                  <a:pt x="62" y="64"/>
                  <a:pt x="62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6"/>
                  <a:pt x="59" y="66"/>
                  <a:pt x="59" y="66"/>
                </a:cubicBezTo>
                <a:cubicBezTo>
                  <a:pt x="58" y="67"/>
                  <a:pt x="58" y="67"/>
                  <a:pt x="58" y="67"/>
                </a:cubicBezTo>
                <a:cubicBezTo>
                  <a:pt x="57" y="67"/>
                  <a:pt x="57" y="67"/>
                  <a:pt x="57" y="67"/>
                </a:cubicBezTo>
                <a:cubicBezTo>
                  <a:pt x="55" y="67"/>
                  <a:pt x="55" y="67"/>
                  <a:pt x="55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3" y="65"/>
                  <a:pt x="53" y="65"/>
                  <a:pt x="53" y="65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64"/>
                  <a:pt x="43" y="64"/>
                  <a:pt x="43" y="64"/>
                </a:cubicBezTo>
                <a:cubicBezTo>
                  <a:pt x="42" y="64"/>
                  <a:pt x="42" y="64"/>
                  <a:pt x="42" y="64"/>
                </a:cubicBezTo>
                <a:cubicBezTo>
                  <a:pt x="41" y="65"/>
                  <a:pt x="41" y="65"/>
                  <a:pt x="41" y="65"/>
                </a:cubicBezTo>
                <a:cubicBezTo>
                  <a:pt x="40" y="65"/>
                  <a:pt x="40" y="65"/>
                  <a:pt x="40" y="65"/>
                </a:cubicBezTo>
                <a:cubicBezTo>
                  <a:pt x="2" y="65"/>
                  <a:pt x="2" y="65"/>
                  <a:pt x="2" y="65"/>
                </a:cubicBezTo>
                <a:cubicBezTo>
                  <a:pt x="2" y="17"/>
                  <a:pt x="2" y="17"/>
                  <a:pt x="2" y="17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9"/>
                  <a:pt x="1" y="9"/>
                  <a:pt x="1" y="9"/>
                </a:cubicBezTo>
                <a:cubicBezTo>
                  <a:pt x="2" y="7"/>
                  <a:pt x="2" y="7"/>
                  <a:pt x="2" y="7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1" y="3"/>
                  <a:pt x="1" y="3"/>
                </a:cubicBezTo>
                <a:cubicBezTo>
                  <a:pt x="2" y="3"/>
                  <a:pt x="3" y="0"/>
                  <a:pt x="3" y="0"/>
                </a:cubicBezTo>
                <a:cubicBezTo>
                  <a:pt x="6" y="2"/>
                  <a:pt x="9" y="0"/>
                  <a:pt x="12" y="1"/>
                </a:cubicBezTo>
                <a:cubicBezTo>
                  <a:pt x="14" y="2"/>
                  <a:pt x="16" y="3"/>
                  <a:pt x="18" y="4"/>
                </a:cubicBezTo>
                <a:cubicBezTo>
                  <a:pt x="19" y="4"/>
                  <a:pt x="20" y="4"/>
                  <a:pt x="20" y="4"/>
                </a:cubicBezTo>
                <a:cubicBezTo>
                  <a:pt x="21" y="4"/>
                  <a:pt x="22" y="4"/>
                  <a:pt x="23" y="4"/>
                </a:cubicBezTo>
                <a:cubicBezTo>
                  <a:pt x="23" y="5"/>
                  <a:pt x="24" y="4"/>
                  <a:pt x="25" y="5"/>
                </a:cubicBezTo>
                <a:cubicBezTo>
                  <a:pt x="26" y="5"/>
                  <a:pt x="26" y="6"/>
                  <a:pt x="27" y="6"/>
                </a:cubicBezTo>
                <a:cubicBezTo>
                  <a:pt x="29" y="6"/>
                  <a:pt x="30" y="5"/>
                  <a:pt x="31" y="4"/>
                </a:cubicBezTo>
                <a:cubicBezTo>
                  <a:pt x="33" y="3"/>
                  <a:pt x="33" y="3"/>
                  <a:pt x="35" y="3"/>
                </a:cubicBezTo>
                <a:cubicBezTo>
                  <a:pt x="35" y="3"/>
                  <a:pt x="36" y="2"/>
                  <a:pt x="37" y="2"/>
                </a:cubicBezTo>
                <a:cubicBezTo>
                  <a:pt x="38" y="2"/>
                  <a:pt x="38" y="2"/>
                  <a:pt x="39" y="2"/>
                </a:cubicBezTo>
                <a:cubicBezTo>
                  <a:pt x="40" y="1"/>
                  <a:pt x="40" y="1"/>
                  <a:pt x="41" y="1"/>
                </a:cubicBezTo>
                <a:cubicBezTo>
                  <a:pt x="42" y="1"/>
                  <a:pt x="42" y="2"/>
                  <a:pt x="43" y="2"/>
                </a:cubicBezTo>
                <a:cubicBezTo>
                  <a:pt x="44" y="2"/>
                  <a:pt x="44" y="2"/>
                  <a:pt x="45" y="2"/>
                </a:cubicBezTo>
                <a:cubicBezTo>
                  <a:pt x="45" y="3"/>
                  <a:pt x="45" y="3"/>
                  <a:pt x="46" y="3"/>
                </a:cubicBezTo>
                <a:cubicBezTo>
                  <a:pt x="46" y="4"/>
                  <a:pt x="46" y="4"/>
                  <a:pt x="47" y="4"/>
                </a:cubicBezTo>
                <a:cubicBezTo>
                  <a:pt x="47" y="4"/>
                  <a:pt x="47" y="3"/>
                  <a:pt x="48" y="3"/>
                </a:cubicBezTo>
                <a:cubicBezTo>
                  <a:pt x="48" y="3"/>
                  <a:pt x="48" y="4"/>
                  <a:pt x="49" y="4"/>
                </a:cubicBezTo>
                <a:cubicBezTo>
                  <a:pt x="50" y="4"/>
                  <a:pt x="53" y="4"/>
                  <a:pt x="54" y="4"/>
                </a:cubicBezTo>
                <a:cubicBezTo>
                  <a:pt x="56" y="4"/>
                  <a:pt x="58" y="4"/>
                  <a:pt x="59" y="3"/>
                </a:cubicBezTo>
                <a:cubicBezTo>
                  <a:pt x="64" y="14"/>
                  <a:pt x="64" y="14"/>
                  <a:pt x="64" y="14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8"/>
                  <a:pt x="63" y="18"/>
                  <a:pt x="63" y="18"/>
                </a:cubicBezTo>
                <a:cubicBezTo>
                  <a:pt x="62" y="20"/>
                  <a:pt x="62" y="20"/>
                  <a:pt x="62" y="20"/>
                </a:cubicBezTo>
                <a:cubicBezTo>
                  <a:pt x="62" y="22"/>
                  <a:pt x="62" y="22"/>
                  <a:pt x="62" y="22"/>
                </a:cubicBezTo>
                <a:cubicBezTo>
                  <a:pt x="62" y="22"/>
                  <a:pt x="61" y="23"/>
                  <a:pt x="61" y="24"/>
                </a:cubicBezTo>
                <a:cubicBezTo>
                  <a:pt x="61" y="25"/>
                  <a:pt x="60" y="27"/>
                  <a:pt x="60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5" y="23"/>
                  <a:pt x="54" y="23"/>
                </a:cubicBezTo>
                <a:cubicBezTo>
                  <a:pt x="54" y="22"/>
                  <a:pt x="53" y="20"/>
                  <a:pt x="53" y="20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2" y="17"/>
                  <a:pt x="51" y="16"/>
                </a:cubicBezTo>
                <a:cubicBezTo>
                  <a:pt x="51" y="16"/>
                  <a:pt x="51" y="14"/>
                  <a:pt x="51" y="14"/>
                </a:cubicBezTo>
                <a:cubicBezTo>
                  <a:pt x="49" y="12"/>
                  <a:pt x="49" y="12"/>
                  <a:pt x="49" y="12"/>
                </a:cubicBezTo>
                <a:cubicBezTo>
                  <a:pt x="48" y="13"/>
                  <a:pt x="48" y="13"/>
                  <a:pt x="48" y="13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5"/>
                  <a:pt x="50" y="17"/>
                  <a:pt x="50" y="17"/>
                </a:cubicBezTo>
                <a:cubicBezTo>
                  <a:pt x="50" y="18"/>
                  <a:pt x="50" y="19"/>
                  <a:pt x="50" y="19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30"/>
                  <a:pt x="56" y="30"/>
                  <a:pt x="56" y="30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4"/>
                  <a:pt x="58" y="34"/>
                </a:cubicBezTo>
                <a:cubicBezTo>
                  <a:pt x="58" y="35"/>
                  <a:pt x="62" y="40"/>
                  <a:pt x="62" y="42"/>
                </a:cubicBezTo>
                <a:cubicBezTo>
                  <a:pt x="62" y="43"/>
                  <a:pt x="66" y="49"/>
                  <a:pt x="66" y="50"/>
                </a:cubicBezTo>
                <a:cubicBezTo>
                  <a:pt x="66" y="51"/>
                  <a:pt x="69" y="53"/>
                  <a:pt x="69" y="53"/>
                </a:cubicBezTo>
                <a:cubicBezTo>
                  <a:pt x="69" y="53"/>
                  <a:pt x="68" y="53"/>
                  <a:pt x="68" y="54"/>
                </a:cubicBezTo>
                <a:cubicBezTo>
                  <a:pt x="68" y="55"/>
                  <a:pt x="69" y="58"/>
                  <a:pt x="69" y="58"/>
                </a:cubicBez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4" name="Freeform 641">
            <a:extLst>
              <a:ext uri="{FF2B5EF4-FFF2-40B4-BE49-F238E27FC236}">
                <a16:creationId xmlns:a16="http://schemas.microsoft.com/office/drawing/2014/main" id="{AFC5F429-B6E4-B9E1-DB10-E5F38B560009}"/>
              </a:ext>
            </a:extLst>
          </p:cNvPr>
          <p:cNvSpPr>
            <a:spLocks/>
          </p:cNvSpPr>
          <p:nvPr/>
        </p:nvSpPr>
        <p:spPr bwMode="auto">
          <a:xfrm>
            <a:off x="1875573" y="2982884"/>
            <a:ext cx="1803019" cy="882645"/>
          </a:xfrm>
          <a:custGeom>
            <a:avLst/>
            <a:gdLst>
              <a:gd name="T0" fmla="*/ 11 w 362"/>
              <a:gd name="T1" fmla="*/ 18 h 177"/>
              <a:gd name="T2" fmla="*/ 12 w 362"/>
              <a:gd name="T3" fmla="*/ 10 h 177"/>
              <a:gd name="T4" fmla="*/ 4 w 362"/>
              <a:gd name="T5" fmla="*/ 18 h 177"/>
              <a:gd name="T6" fmla="*/ 4 w 362"/>
              <a:gd name="T7" fmla="*/ 25 h 177"/>
              <a:gd name="T8" fmla="*/ 2 w 362"/>
              <a:gd name="T9" fmla="*/ 56 h 177"/>
              <a:gd name="T10" fmla="*/ 5 w 362"/>
              <a:gd name="T11" fmla="*/ 76 h 177"/>
              <a:gd name="T12" fmla="*/ 16 w 362"/>
              <a:gd name="T13" fmla="*/ 87 h 177"/>
              <a:gd name="T14" fmla="*/ 20 w 362"/>
              <a:gd name="T15" fmla="*/ 103 h 177"/>
              <a:gd name="T16" fmla="*/ 41 w 362"/>
              <a:gd name="T17" fmla="*/ 117 h 177"/>
              <a:gd name="T18" fmla="*/ 115 w 362"/>
              <a:gd name="T19" fmla="*/ 133 h 177"/>
              <a:gd name="T20" fmla="*/ 152 w 362"/>
              <a:gd name="T21" fmla="*/ 154 h 177"/>
              <a:gd name="T22" fmla="*/ 170 w 362"/>
              <a:gd name="T23" fmla="*/ 164 h 177"/>
              <a:gd name="T24" fmla="*/ 175 w 362"/>
              <a:gd name="T25" fmla="*/ 156 h 177"/>
              <a:gd name="T26" fmla="*/ 187 w 362"/>
              <a:gd name="T27" fmla="*/ 149 h 177"/>
              <a:gd name="T28" fmla="*/ 193 w 362"/>
              <a:gd name="T29" fmla="*/ 145 h 177"/>
              <a:gd name="T30" fmla="*/ 205 w 362"/>
              <a:gd name="T31" fmla="*/ 145 h 177"/>
              <a:gd name="T32" fmla="*/ 215 w 362"/>
              <a:gd name="T33" fmla="*/ 148 h 177"/>
              <a:gd name="T34" fmla="*/ 223 w 362"/>
              <a:gd name="T35" fmla="*/ 149 h 177"/>
              <a:gd name="T36" fmla="*/ 221 w 362"/>
              <a:gd name="T37" fmla="*/ 142 h 177"/>
              <a:gd name="T38" fmla="*/ 232 w 362"/>
              <a:gd name="T39" fmla="*/ 142 h 177"/>
              <a:gd name="T40" fmla="*/ 243 w 362"/>
              <a:gd name="T41" fmla="*/ 142 h 177"/>
              <a:gd name="T42" fmla="*/ 255 w 362"/>
              <a:gd name="T43" fmla="*/ 143 h 177"/>
              <a:gd name="T44" fmla="*/ 263 w 362"/>
              <a:gd name="T45" fmla="*/ 155 h 177"/>
              <a:gd name="T46" fmla="*/ 267 w 362"/>
              <a:gd name="T47" fmla="*/ 164 h 177"/>
              <a:gd name="T48" fmla="*/ 272 w 362"/>
              <a:gd name="T49" fmla="*/ 173 h 177"/>
              <a:gd name="T50" fmla="*/ 280 w 362"/>
              <a:gd name="T51" fmla="*/ 163 h 177"/>
              <a:gd name="T52" fmla="*/ 271 w 362"/>
              <a:gd name="T53" fmla="*/ 138 h 177"/>
              <a:gd name="T54" fmla="*/ 276 w 362"/>
              <a:gd name="T55" fmla="*/ 127 h 177"/>
              <a:gd name="T56" fmla="*/ 285 w 362"/>
              <a:gd name="T57" fmla="*/ 122 h 177"/>
              <a:gd name="T58" fmla="*/ 295 w 362"/>
              <a:gd name="T59" fmla="*/ 114 h 177"/>
              <a:gd name="T60" fmla="*/ 302 w 362"/>
              <a:gd name="T61" fmla="*/ 108 h 177"/>
              <a:gd name="T62" fmla="*/ 305 w 362"/>
              <a:gd name="T63" fmla="*/ 103 h 177"/>
              <a:gd name="T64" fmla="*/ 307 w 362"/>
              <a:gd name="T65" fmla="*/ 101 h 177"/>
              <a:gd name="T66" fmla="*/ 299 w 362"/>
              <a:gd name="T67" fmla="*/ 92 h 177"/>
              <a:gd name="T68" fmla="*/ 304 w 362"/>
              <a:gd name="T69" fmla="*/ 91 h 177"/>
              <a:gd name="T70" fmla="*/ 299 w 362"/>
              <a:gd name="T71" fmla="*/ 83 h 177"/>
              <a:gd name="T72" fmla="*/ 304 w 362"/>
              <a:gd name="T73" fmla="*/ 74 h 177"/>
              <a:gd name="T74" fmla="*/ 328 w 362"/>
              <a:gd name="T75" fmla="*/ 62 h 177"/>
              <a:gd name="T76" fmla="*/ 337 w 362"/>
              <a:gd name="T77" fmla="*/ 61 h 177"/>
              <a:gd name="T78" fmla="*/ 343 w 362"/>
              <a:gd name="T79" fmla="*/ 58 h 177"/>
              <a:gd name="T80" fmla="*/ 339 w 362"/>
              <a:gd name="T81" fmla="*/ 53 h 177"/>
              <a:gd name="T82" fmla="*/ 341 w 362"/>
              <a:gd name="T83" fmla="*/ 46 h 177"/>
              <a:gd name="T84" fmla="*/ 347 w 362"/>
              <a:gd name="T85" fmla="*/ 42 h 177"/>
              <a:gd name="T86" fmla="*/ 353 w 362"/>
              <a:gd name="T87" fmla="*/ 39 h 177"/>
              <a:gd name="T88" fmla="*/ 361 w 362"/>
              <a:gd name="T89" fmla="*/ 33 h 177"/>
              <a:gd name="T90" fmla="*/ 347 w 362"/>
              <a:gd name="T91" fmla="*/ 16 h 177"/>
              <a:gd name="T92" fmla="*/ 308 w 362"/>
              <a:gd name="T93" fmla="*/ 37 h 177"/>
              <a:gd name="T94" fmla="*/ 297 w 362"/>
              <a:gd name="T95" fmla="*/ 42 h 177"/>
              <a:gd name="T96" fmla="*/ 283 w 362"/>
              <a:gd name="T97" fmla="*/ 47 h 177"/>
              <a:gd name="T98" fmla="*/ 278 w 362"/>
              <a:gd name="T99" fmla="*/ 53 h 177"/>
              <a:gd name="T100" fmla="*/ 265 w 362"/>
              <a:gd name="T101" fmla="*/ 57 h 177"/>
              <a:gd name="T102" fmla="*/ 266 w 362"/>
              <a:gd name="T103" fmla="*/ 50 h 177"/>
              <a:gd name="T104" fmla="*/ 270 w 362"/>
              <a:gd name="T105" fmla="*/ 34 h 177"/>
              <a:gd name="T106" fmla="*/ 280 w 362"/>
              <a:gd name="T107" fmla="*/ 32 h 177"/>
              <a:gd name="T108" fmla="*/ 262 w 362"/>
              <a:gd name="T109" fmla="*/ 25 h 177"/>
              <a:gd name="T110" fmla="*/ 251 w 362"/>
              <a:gd name="T111" fmla="*/ 15 h 177"/>
              <a:gd name="T112" fmla="*/ 240 w 362"/>
              <a:gd name="T113" fmla="*/ 5 h 177"/>
              <a:gd name="T114" fmla="*/ 230 w 362"/>
              <a:gd name="T115" fmla="*/ 5 h 177"/>
              <a:gd name="T116" fmla="*/ 221 w 362"/>
              <a:gd name="T117" fmla="*/ 10 h 177"/>
              <a:gd name="T118" fmla="*/ 202 w 362"/>
              <a:gd name="T119" fmla="*/ 8 h 177"/>
              <a:gd name="T120" fmla="*/ 188 w 362"/>
              <a:gd name="T121" fmla="*/ 1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" h="177">
                <a:moveTo>
                  <a:pt x="49" y="3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5"/>
                  <a:pt x="14" y="5"/>
                  <a:pt x="14" y="5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2"/>
                  <a:pt x="15" y="12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6"/>
                  <a:pt x="14" y="16"/>
                  <a:pt x="14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1" y="18"/>
                  <a:pt x="11" y="18"/>
                  <a:pt x="11" y="18"/>
                </a:cubicBezTo>
                <a:cubicBezTo>
                  <a:pt x="10" y="17"/>
                  <a:pt x="10" y="17"/>
                  <a:pt x="10" y="17"/>
                </a:cubicBezTo>
                <a:cubicBezTo>
                  <a:pt x="11" y="16"/>
                  <a:pt x="11" y="16"/>
                  <a:pt x="11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3" y="14"/>
                  <a:pt x="13" y="14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3"/>
                  <a:pt x="11" y="14"/>
                </a:cubicBezTo>
                <a:cubicBezTo>
                  <a:pt x="11" y="14"/>
                  <a:pt x="11" y="15"/>
                  <a:pt x="11" y="15"/>
                </a:cubicBezTo>
                <a:cubicBezTo>
                  <a:pt x="10" y="16"/>
                  <a:pt x="10" y="16"/>
                  <a:pt x="10" y="16"/>
                </a:cubicBezTo>
                <a:cubicBezTo>
                  <a:pt x="9" y="15"/>
                  <a:pt x="9" y="15"/>
                  <a:pt x="9" y="15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2"/>
                  <a:pt x="11" y="12"/>
                  <a:pt x="11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9"/>
                  <a:pt x="8" y="9"/>
                  <a:pt x="8" y="9"/>
                </a:cubicBezTo>
                <a:cubicBezTo>
                  <a:pt x="8" y="9"/>
                  <a:pt x="7" y="9"/>
                  <a:pt x="7" y="9"/>
                </a:cubicBezTo>
                <a:cubicBezTo>
                  <a:pt x="5" y="9"/>
                  <a:pt x="5" y="9"/>
                  <a:pt x="5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3" y="17"/>
                  <a:pt x="3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33"/>
                  <a:pt x="4" y="33"/>
                  <a:pt x="4" y="33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8"/>
                  <a:pt x="4" y="38"/>
                  <a:pt x="4" y="38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2"/>
                  <a:pt x="3" y="42"/>
                  <a:pt x="3" y="42"/>
                </a:cubicBezTo>
                <a:cubicBezTo>
                  <a:pt x="4" y="43"/>
                  <a:pt x="4" y="43"/>
                  <a:pt x="4" y="43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4"/>
                  <a:pt x="3" y="45"/>
                  <a:pt x="3" y="46"/>
                </a:cubicBezTo>
                <a:cubicBezTo>
                  <a:pt x="3" y="46"/>
                  <a:pt x="2" y="47"/>
                  <a:pt x="2" y="48"/>
                </a:cubicBezTo>
                <a:cubicBezTo>
                  <a:pt x="1" y="48"/>
                  <a:pt x="1" y="49"/>
                  <a:pt x="1" y="51"/>
                </a:cubicBezTo>
                <a:cubicBezTo>
                  <a:pt x="0" y="52"/>
                  <a:pt x="2" y="52"/>
                  <a:pt x="2" y="53"/>
                </a:cubicBezTo>
                <a:cubicBezTo>
                  <a:pt x="2" y="53"/>
                  <a:pt x="1" y="55"/>
                  <a:pt x="1" y="55"/>
                </a:cubicBezTo>
                <a:cubicBezTo>
                  <a:pt x="1" y="55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3" y="57"/>
                  <a:pt x="3" y="59"/>
                  <a:pt x="3" y="59"/>
                </a:cubicBezTo>
                <a:cubicBezTo>
                  <a:pt x="3" y="60"/>
                  <a:pt x="3" y="60"/>
                  <a:pt x="3" y="60"/>
                </a:cubicBezTo>
                <a:cubicBezTo>
                  <a:pt x="3" y="60"/>
                  <a:pt x="3" y="62"/>
                  <a:pt x="3" y="62"/>
                </a:cubicBezTo>
                <a:cubicBezTo>
                  <a:pt x="3" y="62"/>
                  <a:pt x="3" y="64"/>
                  <a:pt x="3" y="64"/>
                </a:cubicBezTo>
                <a:cubicBezTo>
                  <a:pt x="3" y="64"/>
                  <a:pt x="3" y="65"/>
                  <a:pt x="3" y="66"/>
                </a:cubicBezTo>
                <a:cubicBezTo>
                  <a:pt x="3" y="67"/>
                  <a:pt x="2" y="67"/>
                  <a:pt x="2" y="67"/>
                </a:cubicBezTo>
                <a:cubicBezTo>
                  <a:pt x="2" y="67"/>
                  <a:pt x="2" y="68"/>
                  <a:pt x="2" y="68"/>
                </a:cubicBezTo>
                <a:cubicBezTo>
                  <a:pt x="2" y="68"/>
                  <a:pt x="2" y="70"/>
                  <a:pt x="2" y="70"/>
                </a:cubicBezTo>
                <a:cubicBezTo>
                  <a:pt x="2" y="70"/>
                  <a:pt x="4" y="72"/>
                  <a:pt x="4" y="72"/>
                </a:cubicBezTo>
                <a:cubicBezTo>
                  <a:pt x="5" y="74"/>
                  <a:pt x="5" y="74"/>
                  <a:pt x="5" y="74"/>
                </a:cubicBezTo>
                <a:cubicBezTo>
                  <a:pt x="5" y="74"/>
                  <a:pt x="5" y="75"/>
                  <a:pt x="5" y="76"/>
                </a:cubicBezTo>
                <a:cubicBezTo>
                  <a:pt x="5" y="76"/>
                  <a:pt x="6" y="77"/>
                  <a:pt x="6" y="78"/>
                </a:cubicBezTo>
                <a:cubicBezTo>
                  <a:pt x="6" y="79"/>
                  <a:pt x="6" y="80"/>
                  <a:pt x="6" y="80"/>
                </a:cubicBezTo>
                <a:cubicBezTo>
                  <a:pt x="6" y="80"/>
                  <a:pt x="8" y="82"/>
                  <a:pt x="8" y="82"/>
                </a:cubicBezTo>
                <a:cubicBezTo>
                  <a:pt x="9" y="83"/>
                  <a:pt x="9" y="83"/>
                  <a:pt x="9" y="83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4"/>
                  <a:pt x="11" y="85"/>
                  <a:pt x="11" y="86"/>
                </a:cubicBezTo>
                <a:cubicBezTo>
                  <a:pt x="11" y="87"/>
                  <a:pt x="12" y="88"/>
                  <a:pt x="12" y="88"/>
                </a:cubicBezTo>
                <a:cubicBezTo>
                  <a:pt x="13" y="87"/>
                  <a:pt x="13" y="87"/>
                  <a:pt x="13" y="87"/>
                </a:cubicBezTo>
                <a:cubicBezTo>
                  <a:pt x="14" y="86"/>
                  <a:pt x="14" y="86"/>
                  <a:pt x="14" y="86"/>
                </a:cubicBezTo>
                <a:cubicBezTo>
                  <a:pt x="15" y="86"/>
                  <a:pt x="15" y="86"/>
                  <a:pt x="15" y="86"/>
                </a:cubicBezTo>
                <a:cubicBezTo>
                  <a:pt x="17" y="86"/>
                  <a:pt x="17" y="86"/>
                  <a:pt x="17" y="86"/>
                </a:cubicBezTo>
                <a:cubicBezTo>
                  <a:pt x="18" y="86"/>
                  <a:pt x="18" y="86"/>
                  <a:pt x="18" y="86"/>
                </a:cubicBezTo>
                <a:cubicBezTo>
                  <a:pt x="18" y="86"/>
                  <a:pt x="19" y="86"/>
                  <a:pt x="19" y="86"/>
                </a:cubicBezTo>
                <a:cubicBezTo>
                  <a:pt x="19" y="87"/>
                  <a:pt x="20" y="87"/>
                  <a:pt x="20" y="87"/>
                </a:cubicBezTo>
                <a:cubicBezTo>
                  <a:pt x="18" y="87"/>
                  <a:pt x="18" y="87"/>
                  <a:pt x="18" y="87"/>
                </a:cubicBezTo>
                <a:cubicBezTo>
                  <a:pt x="16" y="87"/>
                  <a:pt x="16" y="87"/>
                  <a:pt x="16" y="87"/>
                </a:cubicBezTo>
                <a:cubicBezTo>
                  <a:pt x="15" y="87"/>
                  <a:pt x="15" y="87"/>
                  <a:pt x="15" y="87"/>
                </a:cubicBezTo>
                <a:cubicBezTo>
                  <a:pt x="15" y="88"/>
                  <a:pt x="15" y="88"/>
                  <a:pt x="15" y="88"/>
                </a:cubicBezTo>
                <a:cubicBezTo>
                  <a:pt x="16" y="89"/>
                  <a:pt x="16" y="89"/>
                  <a:pt x="16" y="89"/>
                </a:cubicBezTo>
                <a:cubicBezTo>
                  <a:pt x="16" y="91"/>
                  <a:pt x="16" y="91"/>
                  <a:pt x="16" y="91"/>
                </a:cubicBezTo>
                <a:cubicBezTo>
                  <a:pt x="15" y="90"/>
                  <a:pt x="15" y="90"/>
                  <a:pt x="15" y="90"/>
                </a:cubicBezTo>
                <a:cubicBezTo>
                  <a:pt x="14" y="89"/>
                  <a:pt x="14" y="89"/>
                  <a:pt x="14" y="89"/>
                </a:cubicBezTo>
                <a:cubicBezTo>
                  <a:pt x="13" y="89"/>
                  <a:pt x="13" y="89"/>
                  <a:pt x="13" y="89"/>
                </a:cubicBezTo>
                <a:cubicBezTo>
                  <a:pt x="13" y="89"/>
                  <a:pt x="13" y="91"/>
                  <a:pt x="13" y="91"/>
                </a:cubicBezTo>
                <a:cubicBezTo>
                  <a:pt x="13" y="92"/>
                  <a:pt x="14" y="93"/>
                  <a:pt x="14" y="93"/>
                </a:cubicBezTo>
                <a:cubicBezTo>
                  <a:pt x="17" y="94"/>
                  <a:pt x="17" y="94"/>
                  <a:pt x="17" y="94"/>
                </a:cubicBezTo>
                <a:cubicBezTo>
                  <a:pt x="17" y="94"/>
                  <a:pt x="18" y="95"/>
                  <a:pt x="18" y="95"/>
                </a:cubicBezTo>
                <a:cubicBezTo>
                  <a:pt x="18" y="96"/>
                  <a:pt x="18" y="96"/>
                  <a:pt x="18" y="96"/>
                </a:cubicBezTo>
                <a:cubicBezTo>
                  <a:pt x="18" y="96"/>
                  <a:pt x="18" y="97"/>
                  <a:pt x="17" y="98"/>
                </a:cubicBezTo>
                <a:cubicBezTo>
                  <a:pt x="17" y="98"/>
                  <a:pt x="17" y="99"/>
                  <a:pt x="17" y="99"/>
                </a:cubicBezTo>
                <a:cubicBezTo>
                  <a:pt x="17" y="99"/>
                  <a:pt x="19" y="101"/>
                  <a:pt x="19" y="101"/>
                </a:cubicBezTo>
                <a:cubicBezTo>
                  <a:pt x="20" y="101"/>
                  <a:pt x="20" y="103"/>
                  <a:pt x="20" y="103"/>
                </a:cubicBezTo>
                <a:cubicBezTo>
                  <a:pt x="22" y="105"/>
                  <a:pt x="22" y="105"/>
                  <a:pt x="22" y="105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23" y="106"/>
                  <a:pt x="24" y="106"/>
                  <a:pt x="24" y="107"/>
                </a:cubicBezTo>
                <a:cubicBezTo>
                  <a:pt x="24" y="107"/>
                  <a:pt x="25" y="108"/>
                  <a:pt x="25" y="108"/>
                </a:cubicBezTo>
                <a:cubicBezTo>
                  <a:pt x="25" y="108"/>
                  <a:pt x="25" y="109"/>
                  <a:pt x="25" y="109"/>
                </a:cubicBezTo>
                <a:cubicBezTo>
                  <a:pt x="25" y="109"/>
                  <a:pt x="25" y="110"/>
                  <a:pt x="25" y="110"/>
                </a:cubicBezTo>
                <a:cubicBezTo>
                  <a:pt x="25" y="111"/>
                  <a:pt x="25" y="112"/>
                  <a:pt x="25" y="112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30" y="112"/>
                  <a:pt x="31" y="113"/>
                  <a:pt x="32" y="113"/>
                </a:cubicBezTo>
                <a:cubicBezTo>
                  <a:pt x="32" y="113"/>
                  <a:pt x="33" y="113"/>
                  <a:pt x="33" y="113"/>
                </a:cubicBezTo>
                <a:cubicBezTo>
                  <a:pt x="34" y="115"/>
                  <a:pt x="34" y="115"/>
                  <a:pt x="34" y="115"/>
                </a:cubicBezTo>
                <a:cubicBezTo>
                  <a:pt x="34" y="115"/>
                  <a:pt x="35" y="115"/>
                  <a:pt x="36" y="115"/>
                </a:cubicBezTo>
                <a:cubicBezTo>
                  <a:pt x="36" y="116"/>
                  <a:pt x="38" y="115"/>
                  <a:pt x="38" y="115"/>
                </a:cubicBezTo>
                <a:cubicBezTo>
                  <a:pt x="40" y="116"/>
                  <a:pt x="40" y="116"/>
                  <a:pt x="40" y="116"/>
                </a:cubicBezTo>
                <a:cubicBezTo>
                  <a:pt x="41" y="117"/>
                  <a:pt x="41" y="117"/>
                  <a:pt x="41" y="117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3" y="118"/>
                  <a:pt x="44" y="120"/>
                  <a:pt x="44" y="120"/>
                </a:cubicBezTo>
                <a:cubicBezTo>
                  <a:pt x="45" y="120"/>
                  <a:pt x="46" y="121"/>
                  <a:pt x="46" y="121"/>
                </a:cubicBezTo>
                <a:cubicBezTo>
                  <a:pt x="46" y="121"/>
                  <a:pt x="47" y="123"/>
                  <a:pt x="47" y="123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8" y="126"/>
                  <a:pt x="48" y="126"/>
                  <a:pt x="48" y="126"/>
                </a:cubicBezTo>
                <a:cubicBezTo>
                  <a:pt x="62" y="125"/>
                  <a:pt x="62" y="125"/>
                  <a:pt x="62" y="125"/>
                </a:cubicBezTo>
                <a:cubicBezTo>
                  <a:pt x="63" y="126"/>
                  <a:pt x="63" y="126"/>
                  <a:pt x="63" y="126"/>
                </a:cubicBezTo>
                <a:cubicBezTo>
                  <a:pt x="63" y="126"/>
                  <a:pt x="86" y="134"/>
                  <a:pt x="86" y="135"/>
                </a:cubicBezTo>
                <a:cubicBezTo>
                  <a:pt x="99" y="135"/>
                  <a:pt x="99" y="135"/>
                  <a:pt x="99" y="135"/>
                </a:cubicBezTo>
                <a:cubicBezTo>
                  <a:pt x="99" y="135"/>
                  <a:pt x="100" y="135"/>
                  <a:pt x="102" y="135"/>
                </a:cubicBezTo>
                <a:cubicBezTo>
                  <a:pt x="103" y="134"/>
                  <a:pt x="103" y="134"/>
                  <a:pt x="103" y="134"/>
                </a:cubicBezTo>
                <a:cubicBezTo>
                  <a:pt x="103" y="133"/>
                  <a:pt x="103" y="133"/>
                  <a:pt x="103" y="133"/>
                </a:cubicBezTo>
                <a:cubicBezTo>
                  <a:pt x="103" y="132"/>
                  <a:pt x="103" y="132"/>
                  <a:pt x="103" y="132"/>
                </a:cubicBezTo>
                <a:cubicBezTo>
                  <a:pt x="114" y="132"/>
                  <a:pt x="114" y="132"/>
                  <a:pt x="114" y="132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17" y="134"/>
                  <a:pt x="117" y="134"/>
                  <a:pt x="117" y="134"/>
                </a:cubicBezTo>
                <a:cubicBezTo>
                  <a:pt x="119" y="136"/>
                  <a:pt x="119" y="136"/>
                  <a:pt x="119" y="136"/>
                </a:cubicBezTo>
                <a:cubicBezTo>
                  <a:pt x="121" y="138"/>
                  <a:pt x="121" y="138"/>
                  <a:pt x="121" y="138"/>
                </a:cubicBezTo>
                <a:cubicBezTo>
                  <a:pt x="123" y="139"/>
                  <a:pt x="123" y="139"/>
                  <a:pt x="123" y="139"/>
                </a:cubicBezTo>
                <a:cubicBezTo>
                  <a:pt x="123" y="139"/>
                  <a:pt x="124" y="139"/>
                  <a:pt x="125" y="141"/>
                </a:cubicBezTo>
                <a:cubicBezTo>
                  <a:pt x="126" y="143"/>
                  <a:pt x="126" y="143"/>
                  <a:pt x="126" y="143"/>
                </a:cubicBezTo>
                <a:cubicBezTo>
                  <a:pt x="126" y="145"/>
                  <a:pt x="126" y="145"/>
                  <a:pt x="126" y="145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30" y="148"/>
                  <a:pt x="130" y="148"/>
                  <a:pt x="130" y="148"/>
                </a:cubicBezTo>
                <a:cubicBezTo>
                  <a:pt x="134" y="150"/>
                  <a:pt x="134" y="150"/>
                  <a:pt x="134" y="150"/>
                </a:cubicBezTo>
                <a:cubicBezTo>
                  <a:pt x="135" y="150"/>
                  <a:pt x="135" y="150"/>
                  <a:pt x="135" y="150"/>
                </a:cubicBezTo>
                <a:cubicBezTo>
                  <a:pt x="135" y="150"/>
                  <a:pt x="138" y="146"/>
                  <a:pt x="138" y="146"/>
                </a:cubicBezTo>
                <a:cubicBezTo>
                  <a:pt x="138" y="145"/>
                  <a:pt x="141" y="144"/>
                  <a:pt x="141" y="144"/>
                </a:cubicBezTo>
                <a:cubicBezTo>
                  <a:pt x="142" y="144"/>
                  <a:pt x="146" y="145"/>
                  <a:pt x="147" y="146"/>
                </a:cubicBezTo>
                <a:cubicBezTo>
                  <a:pt x="147" y="146"/>
                  <a:pt x="150" y="149"/>
                  <a:pt x="150" y="149"/>
                </a:cubicBezTo>
                <a:cubicBezTo>
                  <a:pt x="150" y="150"/>
                  <a:pt x="152" y="153"/>
                  <a:pt x="152" y="154"/>
                </a:cubicBezTo>
                <a:cubicBezTo>
                  <a:pt x="152" y="155"/>
                  <a:pt x="154" y="157"/>
                  <a:pt x="155" y="158"/>
                </a:cubicBezTo>
                <a:cubicBezTo>
                  <a:pt x="156" y="159"/>
                  <a:pt x="158" y="159"/>
                  <a:pt x="158" y="160"/>
                </a:cubicBezTo>
                <a:cubicBezTo>
                  <a:pt x="158" y="161"/>
                  <a:pt x="158" y="163"/>
                  <a:pt x="159" y="164"/>
                </a:cubicBezTo>
                <a:cubicBezTo>
                  <a:pt x="159" y="164"/>
                  <a:pt x="160" y="165"/>
                  <a:pt x="160" y="166"/>
                </a:cubicBezTo>
                <a:cubicBezTo>
                  <a:pt x="160" y="167"/>
                  <a:pt x="160" y="167"/>
                  <a:pt x="161" y="168"/>
                </a:cubicBezTo>
                <a:cubicBezTo>
                  <a:pt x="161" y="169"/>
                  <a:pt x="164" y="169"/>
                  <a:pt x="165" y="170"/>
                </a:cubicBezTo>
                <a:cubicBezTo>
                  <a:pt x="166" y="171"/>
                  <a:pt x="167" y="171"/>
                  <a:pt x="168" y="171"/>
                </a:cubicBezTo>
                <a:cubicBezTo>
                  <a:pt x="170" y="171"/>
                  <a:pt x="170" y="171"/>
                  <a:pt x="170" y="171"/>
                </a:cubicBezTo>
                <a:cubicBezTo>
                  <a:pt x="172" y="171"/>
                  <a:pt x="172" y="171"/>
                  <a:pt x="172" y="171"/>
                </a:cubicBezTo>
                <a:cubicBezTo>
                  <a:pt x="172" y="170"/>
                  <a:pt x="172" y="170"/>
                  <a:pt x="172" y="170"/>
                </a:cubicBezTo>
                <a:cubicBezTo>
                  <a:pt x="172" y="169"/>
                  <a:pt x="172" y="169"/>
                  <a:pt x="172" y="169"/>
                </a:cubicBezTo>
                <a:cubicBezTo>
                  <a:pt x="172" y="168"/>
                  <a:pt x="172" y="168"/>
                  <a:pt x="172" y="168"/>
                </a:cubicBezTo>
                <a:cubicBezTo>
                  <a:pt x="171" y="167"/>
                  <a:pt x="171" y="167"/>
                  <a:pt x="171" y="167"/>
                </a:cubicBezTo>
                <a:cubicBezTo>
                  <a:pt x="171" y="166"/>
                  <a:pt x="171" y="166"/>
                  <a:pt x="171" y="166"/>
                </a:cubicBezTo>
                <a:cubicBezTo>
                  <a:pt x="171" y="165"/>
                  <a:pt x="171" y="165"/>
                  <a:pt x="171" y="165"/>
                </a:cubicBezTo>
                <a:cubicBezTo>
                  <a:pt x="170" y="164"/>
                  <a:pt x="170" y="164"/>
                  <a:pt x="170" y="164"/>
                </a:cubicBezTo>
                <a:cubicBezTo>
                  <a:pt x="170" y="164"/>
                  <a:pt x="170" y="164"/>
                  <a:pt x="171" y="163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1" y="163"/>
                  <a:pt x="170" y="163"/>
                  <a:pt x="170" y="163"/>
                </a:cubicBezTo>
                <a:cubicBezTo>
                  <a:pt x="170" y="163"/>
                  <a:pt x="169" y="162"/>
                  <a:pt x="169" y="162"/>
                </a:cubicBezTo>
                <a:cubicBezTo>
                  <a:pt x="169" y="161"/>
                  <a:pt x="169" y="161"/>
                  <a:pt x="169" y="161"/>
                </a:cubicBezTo>
                <a:cubicBezTo>
                  <a:pt x="170" y="162"/>
                  <a:pt x="170" y="162"/>
                  <a:pt x="170" y="162"/>
                </a:cubicBezTo>
                <a:cubicBezTo>
                  <a:pt x="171" y="162"/>
                  <a:pt x="171" y="162"/>
                  <a:pt x="171" y="162"/>
                </a:cubicBezTo>
                <a:cubicBezTo>
                  <a:pt x="171" y="162"/>
                  <a:pt x="172" y="161"/>
                  <a:pt x="172" y="161"/>
                </a:cubicBezTo>
                <a:cubicBezTo>
                  <a:pt x="172" y="161"/>
                  <a:pt x="172" y="160"/>
                  <a:pt x="172" y="160"/>
                </a:cubicBezTo>
                <a:cubicBezTo>
                  <a:pt x="173" y="159"/>
                  <a:pt x="173" y="159"/>
                  <a:pt x="173" y="159"/>
                </a:cubicBezTo>
                <a:cubicBezTo>
                  <a:pt x="171" y="159"/>
                  <a:pt x="171" y="159"/>
                  <a:pt x="171" y="159"/>
                </a:cubicBezTo>
                <a:cubicBezTo>
                  <a:pt x="172" y="158"/>
                  <a:pt x="172" y="158"/>
                  <a:pt x="172" y="158"/>
                </a:cubicBezTo>
                <a:cubicBezTo>
                  <a:pt x="173" y="158"/>
                  <a:pt x="173" y="158"/>
                  <a:pt x="173" y="158"/>
                </a:cubicBezTo>
                <a:cubicBezTo>
                  <a:pt x="173" y="158"/>
                  <a:pt x="174" y="157"/>
                  <a:pt x="174" y="157"/>
                </a:cubicBezTo>
                <a:cubicBezTo>
                  <a:pt x="174" y="157"/>
                  <a:pt x="174" y="157"/>
                  <a:pt x="174" y="157"/>
                </a:cubicBezTo>
                <a:cubicBezTo>
                  <a:pt x="175" y="156"/>
                  <a:pt x="175" y="156"/>
                  <a:pt x="175" y="15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77" y="155"/>
                  <a:pt x="177" y="155"/>
                  <a:pt x="177" y="155"/>
                </a:cubicBezTo>
                <a:cubicBezTo>
                  <a:pt x="178" y="155"/>
                  <a:pt x="178" y="155"/>
                  <a:pt x="178" y="155"/>
                </a:cubicBezTo>
                <a:cubicBezTo>
                  <a:pt x="177" y="155"/>
                  <a:pt x="177" y="155"/>
                  <a:pt x="177" y="155"/>
                </a:cubicBezTo>
                <a:cubicBezTo>
                  <a:pt x="177" y="155"/>
                  <a:pt x="177" y="153"/>
                  <a:pt x="177" y="153"/>
                </a:cubicBezTo>
                <a:cubicBezTo>
                  <a:pt x="177" y="153"/>
                  <a:pt x="177" y="153"/>
                  <a:pt x="177" y="153"/>
                </a:cubicBezTo>
                <a:cubicBezTo>
                  <a:pt x="178" y="152"/>
                  <a:pt x="178" y="152"/>
                  <a:pt x="178" y="152"/>
                </a:cubicBezTo>
                <a:cubicBezTo>
                  <a:pt x="179" y="153"/>
                  <a:pt x="179" y="153"/>
                  <a:pt x="179" y="153"/>
                </a:cubicBezTo>
                <a:cubicBezTo>
                  <a:pt x="179" y="154"/>
                  <a:pt x="179" y="154"/>
                  <a:pt x="179" y="154"/>
                </a:cubicBezTo>
                <a:cubicBezTo>
                  <a:pt x="180" y="154"/>
                  <a:pt x="180" y="154"/>
                  <a:pt x="180" y="154"/>
                </a:cubicBezTo>
                <a:cubicBezTo>
                  <a:pt x="181" y="153"/>
                  <a:pt x="181" y="153"/>
                  <a:pt x="181" y="153"/>
                </a:cubicBezTo>
                <a:cubicBezTo>
                  <a:pt x="181" y="153"/>
                  <a:pt x="181" y="153"/>
                  <a:pt x="182" y="153"/>
                </a:cubicBezTo>
                <a:cubicBezTo>
                  <a:pt x="183" y="152"/>
                  <a:pt x="184" y="150"/>
                  <a:pt x="185" y="150"/>
                </a:cubicBezTo>
                <a:cubicBezTo>
                  <a:pt x="185" y="150"/>
                  <a:pt x="186" y="150"/>
                  <a:pt x="186" y="150"/>
                </a:cubicBezTo>
                <a:cubicBezTo>
                  <a:pt x="186" y="150"/>
                  <a:pt x="186" y="150"/>
                  <a:pt x="186" y="149"/>
                </a:cubicBezTo>
                <a:cubicBezTo>
                  <a:pt x="186" y="149"/>
                  <a:pt x="187" y="149"/>
                  <a:pt x="187" y="149"/>
                </a:cubicBezTo>
                <a:cubicBezTo>
                  <a:pt x="187" y="149"/>
                  <a:pt x="187" y="148"/>
                  <a:pt x="187" y="148"/>
                </a:cubicBezTo>
                <a:cubicBezTo>
                  <a:pt x="188" y="148"/>
                  <a:pt x="188" y="148"/>
                  <a:pt x="188" y="148"/>
                </a:cubicBezTo>
                <a:cubicBezTo>
                  <a:pt x="187" y="148"/>
                  <a:pt x="187" y="148"/>
                  <a:pt x="187" y="148"/>
                </a:cubicBezTo>
                <a:cubicBezTo>
                  <a:pt x="187" y="147"/>
                  <a:pt x="187" y="147"/>
                  <a:pt x="187" y="147"/>
                </a:cubicBezTo>
                <a:cubicBezTo>
                  <a:pt x="186" y="147"/>
                  <a:pt x="186" y="147"/>
                  <a:pt x="186" y="147"/>
                </a:cubicBezTo>
                <a:cubicBezTo>
                  <a:pt x="186" y="146"/>
                  <a:pt x="186" y="146"/>
                  <a:pt x="186" y="146"/>
                </a:cubicBezTo>
                <a:cubicBezTo>
                  <a:pt x="186" y="146"/>
                  <a:pt x="186" y="146"/>
                  <a:pt x="187" y="146"/>
                </a:cubicBezTo>
                <a:cubicBezTo>
                  <a:pt x="187" y="146"/>
                  <a:pt x="187" y="145"/>
                  <a:pt x="188" y="145"/>
                </a:cubicBezTo>
                <a:cubicBezTo>
                  <a:pt x="188" y="145"/>
                  <a:pt x="188" y="146"/>
                  <a:pt x="188" y="146"/>
                </a:cubicBezTo>
                <a:cubicBezTo>
                  <a:pt x="188" y="147"/>
                  <a:pt x="188" y="147"/>
                  <a:pt x="188" y="147"/>
                </a:cubicBezTo>
                <a:cubicBezTo>
                  <a:pt x="188" y="147"/>
                  <a:pt x="188" y="147"/>
                  <a:pt x="188" y="147"/>
                </a:cubicBezTo>
                <a:cubicBezTo>
                  <a:pt x="188" y="147"/>
                  <a:pt x="188" y="147"/>
                  <a:pt x="188" y="147"/>
                </a:cubicBezTo>
                <a:cubicBezTo>
                  <a:pt x="189" y="147"/>
                  <a:pt x="189" y="147"/>
                  <a:pt x="189" y="147"/>
                </a:cubicBezTo>
                <a:cubicBezTo>
                  <a:pt x="189" y="147"/>
                  <a:pt x="190" y="146"/>
                  <a:pt x="190" y="146"/>
                </a:cubicBezTo>
                <a:cubicBezTo>
                  <a:pt x="191" y="146"/>
                  <a:pt x="191" y="146"/>
                  <a:pt x="192" y="146"/>
                </a:cubicBezTo>
                <a:cubicBezTo>
                  <a:pt x="193" y="146"/>
                  <a:pt x="193" y="145"/>
                  <a:pt x="193" y="145"/>
                </a:cubicBezTo>
                <a:cubicBezTo>
                  <a:pt x="193" y="144"/>
                  <a:pt x="193" y="144"/>
                  <a:pt x="193" y="144"/>
                </a:cubicBezTo>
                <a:cubicBezTo>
                  <a:pt x="193" y="145"/>
                  <a:pt x="193" y="145"/>
                  <a:pt x="193" y="145"/>
                </a:cubicBezTo>
                <a:cubicBezTo>
                  <a:pt x="193" y="145"/>
                  <a:pt x="194" y="145"/>
                  <a:pt x="195" y="145"/>
                </a:cubicBezTo>
                <a:cubicBezTo>
                  <a:pt x="196" y="145"/>
                  <a:pt x="196" y="145"/>
                  <a:pt x="196" y="145"/>
                </a:cubicBezTo>
                <a:cubicBezTo>
                  <a:pt x="196" y="145"/>
                  <a:pt x="196" y="144"/>
                  <a:pt x="197" y="144"/>
                </a:cubicBezTo>
                <a:cubicBezTo>
                  <a:pt x="197" y="144"/>
                  <a:pt x="197" y="144"/>
                  <a:pt x="197" y="144"/>
                </a:cubicBezTo>
                <a:cubicBezTo>
                  <a:pt x="197" y="144"/>
                  <a:pt x="197" y="145"/>
                  <a:pt x="197" y="145"/>
                </a:cubicBezTo>
                <a:cubicBezTo>
                  <a:pt x="197" y="145"/>
                  <a:pt x="197" y="145"/>
                  <a:pt x="197" y="145"/>
                </a:cubicBezTo>
                <a:cubicBezTo>
                  <a:pt x="197" y="145"/>
                  <a:pt x="197" y="145"/>
                  <a:pt x="197" y="145"/>
                </a:cubicBezTo>
                <a:cubicBezTo>
                  <a:pt x="198" y="145"/>
                  <a:pt x="198" y="145"/>
                  <a:pt x="198" y="145"/>
                </a:cubicBezTo>
                <a:cubicBezTo>
                  <a:pt x="198" y="145"/>
                  <a:pt x="198" y="145"/>
                  <a:pt x="199" y="146"/>
                </a:cubicBezTo>
                <a:cubicBezTo>
                  <a:pt x="200" y="146"/>
                  <a:pt x="200" y="146"/>
                  <a:pt x="200" y="146"/>
                </a:cubicBezTo>
                <a:cubicBezTo>
                  <a:pt x="202" y="146"/>
                  <a:pt x="202" y="146"/>
                  <a:pt x="202" y="146"/>
                </a:cubicBezTo>
                <a:cubicBezTo>
                  <a:pt x="202" y="146"/>
                  <a:pt x="203" y="146"/>
                  <a:pt x="204" y="146"/>
                </a:cubicBezTo>
                <a:cubicBezTo>
                  <a:pt x="205" y="146"/>
                  <a:pt x="205" y="146"/>
                  <a:pt x="205" y="146"/>
                </a:cubicBezTo>
                <a:cubicBezTo>
                  <a:pt x="205" y="145"/>
                  <a:pt x="205" y="145"/>
                  <a:pt x="205" y="145"/>
                </a:cubicBezTo>
                <a:cubicBezTo>
                  <a:pt x="205" y="145"/>
                  <a:pt x="205" y="145"/>
                  <a:pt x="206" y="145"/>
                </a:cubicBezTo>
                <a:cubicBezTo>
                  <a:pt x="206" y="145"/>
                  <a:pt x="207" y="145"/>
                  <a:pt x="207" y="145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9" y="147"/>
                  <a:pt x="209" y="147"/>
                  <a:pt x="209" y="147"/>
                </a:cubicBezTo>
                <a:cubicBezTo>
                  <a:pt x="210" y="146"/>
                  <a:pt x="210" y="146"/>
                  <a:pt x="210" y="146"/>
                </a:cubicBezTo>
                <a:cubicBezTo>
                  <a:pt x="210" y="146"/>
                  <a:pt x="210" y="147"/>
                  <a:pt x="210" y="147"/>
                </a:cubicBezTo>
                <a:cubicBezTo>
                  <a:pt x="211" y="147"/>
                  <a:pt x="211" y="148"/>
                  <a:pt x="211" y="148"/>
                </a:cubicBezTo>
                <a:cubicBezTo>
                  <a:pt x="211" y="148"/>
                  <a:pt x="211" y="148"/>
                  <a:pt x="211" y="149"/>
                </a:cubicBezTo>
                <a:cubicBezTo>
                  <a:pt x="211" y="149"/>
                  <a:pt x="212" y="149"/>
                  <a:pt x="212" y="149"/>
                </a:cubicBezTo>
                <a:cubicBezTo>
                  <a:pt x="212" y="149"/>
                  <a:pt x="212" y="150"/>
                  <a:pt x="213" y="150"/>
                </a:cubicBezTo>
                <a:cubicBezTo>
                  <a:pt x="213" y="150"/>
                  <a:pt x="213" y="150"/>
                  <a:pt x="213" y="150"/>
                </a:cubicBezTo>
                <a:cubicBezTo>
                  <a:pt x="214" y="149"/>
                  <a:pt x="214" y="149"/>
                  <a:pt x="214" y="149"/>
                </a:cubicBezTo>
                <a:cubicBezTo>
                  <a:pt x="214" y="149"/>
                  <a:pt x="214" y="149"/>
                  <a:pt x="214" y="149"/>
                </a:cubicBezTo>
                <a:cubicBezTo>
                  <a:pt x="214" y="148"/>
                  <a:pt x="214" y="148"/>
                  <a:pt x="214" y="148"/>
                </a:cubicBezTo>
                <a:cubicBezTo>
                  <a:pt x="215" y="148"/>
                  <a:pt x="215" y="148"/>
                  <a:pt x="215" y="148"/>
                </a:cubicBezTo>
                <a:cubicBezTo>
                  <a:pt x="215" y="148"/>
                  <a:pt x="215" y="148"/>
                  <a:pt x="215" y="148"/>
                </a:cubicBezTo>
                <a:cubicBezTo>
                  <a:pt x="215" y="148"/>
                  <a:pt x="215" y="148"/>
                  <a:pt x="216" y="149"/>
                </a:cubicBezTo>
                <a:cubicBezTo>
                  <a:pt x="217" y="150"/>
                  <a:pt x="217" y="149"/>
                  <a:pt x="217" y="149"/>
                </a:cubicBezTo>
                <a:cubicBezTo>
                  <a:pt x="218" y="148"/>
                  <a:pt x="217" y="148"/>
                  <a:pt x="217" y="148"/>
                </a:cubicBezTo>
                <a:cubicBezTo>
                  <a:pt x="217" y="148"/>
                  <a:pt x="217" y="147"/>
                  <a:pt x="217" y="147"/>
                </a:cubicBezTo>
                <a:cubicBezTo>
                  <a:pt x="216" y="146"/>
                  <a:pt x="217" y="146"/>
                  <a:pt x="217" y="146"/>
                </a:cubicBezTo>
                <a:cubicBezTo>
                  <a:pt x="218" y="147"/>
                  <a:pt x="218" y="147"/>
                  <a:pt x="218" y="147"/>
                </a:cubicBezTo>
                <a:cubicBezTo>
                  <a:pt x="219" y="148"/>
                  <a:pt x="219" y="148"/>
                  <a:pt x="219" y="148"/>
                </a:cubicBezTo>
                <a:cubicBezTo>
                  <a:pt x="219" y="148"/>
                  <a:pt x="219" y="148"/>
                  <a:pt x="220" y="148"/>
                </a:cubicBezTo>
                <a:cubicBezTo>
                  <a:pt x="220" y="148"/>
                  <a:pt x="220" y="148"/>
                  <a:pt x="220" y="148"/>
                </a:cubicBezTo>
                <a:cubicBezTo>
                  <a:pt x="221" y="149"/>
                  <a:pt x="221" y="149"/>
                  <a:pt x="221" y="149"/>
                </a:cubicBezTo>
                <a:cubicBezTo>
                  <a:pt x="221" y="150"/>
                  <a:pt x="221" y="150"/>
                  <a:pt x="221" y="150"/>
                </a:cubicBezTo>
                <a:cubicBezTo>
                  <a:pt x="221" y="150"/>
                  <a:pt x="221" y="151"/>
                  <a:pt x="222" y="151"/>
                </a:cubicBezTo>
                <a:cubicBezTo>
                  <a:pt x="222" y="151"/>
                  <a:pt x="222" y="150"/>
                  <a:pt x="222" y="150"/>
                </a:cubicBezTo>
                <a:cubicBezTo>
                  <a:pt x="223" y="150"/>
                  <a:pt x="223" y="150"/>
                  <a:pt x="223" y="150"/>
                </a:cubicBezTo>
                <a:cubicBezTo>
                  <a:pt x="223" y="149"/>
                  <a:pt x="223" y="149"/>
                  <a:pt x="223" y="149"/>
                </a:cubicBezTo>
                <a:cubicBezTo>
                  <a:pt x="223" y="148"/>
                  <a:pt x="223" y="148"/>
                  <a:pt x="223" y="148"/>
                </a:cubicBezTo>
                <a:cubicBezTo>
                  <a:pt x="223" y="148"/>
                  <a:pt x="223" y="148"/>
                  <a:pt x="222" y="148"/>
                </a:cubicBezTo>
                <a:cubicBezTo>
                  <a:pt x="221" y="148"/>
                  <a:pt x="221" y="147"/>
                  <a:pt x="221" y="147"/>
                </a:cubicBezTo>
                <a:cubicBezTo>
                  <a:pt x="221" y="147"/>
                  <a:pt x="220" y="147"/>
                  <a:pt x="220" y="147"/>
                </a:cubicBezTo>
                <a:cubicBezTo>
                  <a:pt x="219" y="146"/>
                  <a:pt x="220" y="146"/>
                  <a:pt x="220" y="146"/>
                </a:cubicBezTo>
                <a:cubicBezTo>
                  <a:pt x="220" y="145"/>
                  <a:pt x="220" y="145"/>
                  <a:pt x="220" y="145"/>
                </a:cubicBezTo>
                <a:cubicBezTo>
                  <a:pt x="221" y="145"/>
                  <a:pt x="221" y="145"/>
                  <a:pt x="221" y="145"/>
                </a:cubicBezTo>
                <a:cubicBezTo>
                  <a:pt x="221" y="144"/>
                  <a:pt x="221" y="144"/>
                  <a:pt x="221" y="144"/>
                </a:cubicBezTo>
                <a:cubicBezTo>
                  <a:pt x="221" y="144"/>
                  <a:pt x="220" y="144"/>
                  <a:pt x="220" y="144"/>
                </a:cubicBezTo>
                <a:cubicBezTo>
                  <a:pt x="220" y="144"/>
                  <a:pt x="219" y="144"/>
                  <a:pt x="219" y="144"/>
                </a:cubicBezTo>
                <a:cubicBezTo>
                  <a:pt x="219" y="144"/>
                  <a:pt x="219" y="144"/>
                  <a:pt x="219" y="144"/>
                </a:cubicBezTo>
                <a:cubicBezTo>
                  <a:pt x="219" y="143"/>
                  <a:pt x="219" y="143"/>
                  <a:pt x="219" y="143"/>
                </a:cubicBezTo>
                <a:cubicBezTo>
                  <a:pt x="220" y="143"/>
                  <a:pt x="220" y="143"/>
                  <a:pt x="220" y="143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1" y="142"/>
                  <a:pt x="221" y="142"/>
                  <a:pt x="221" y="142"/>
                </a:cubicBezTo>
                <a:cubicBezTo>
                  <a:pt x="221" y="142"/>
                  <a:pt x="222" y="142"/>
                  <a:pt x="222" y="141"/>
                </a:cubicBezTo>
                <a:cubicBezTo>
                  <a:pt x="223" y="141"/>
                  <a:pt x="223" y="141"/>
                  <a:pt x="223" y="141"/>
                </a:cubicBezTo>
                <a:cubicBezTo>
                  <a:pt x="224" y="141"/>
                  <a:pt x="224" y="141"/>
                  <a:pt x="224" y="141"/>
                </a:cubicBezTo>
                <a:cubicBezTo>
                  <a:pt x="228" y="141"/>
                  <a:pt x="228" y="141"/>
                  <a:pt x="228" y="141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230" y="140"/>
                  <a:pt x="230" y="140"/>
                  <a:pt x="230" y="140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40"/>
                  <a:pt x="231" y="140"/>
                  <a:pt x="231" y="140"/>
                </a:cubicBezTo>
                <a:cubicBezTo>
                  <a:pt x="231" y="140"/>
                  <a:pt x="231" y="140"/>
                  <a:pt x="231" y="140"/>
                </a:cubicBezTo>
                <a:cubicBezTo>
                  <a:pt x="231" y="140"/>
                  <a:pt x="231" y="141"/>
                  <a:pt x="232" y="141"/>
                </a:cubicBezTo>
                <a:cubicBezTo>
                  <a:pt x="232" y="142"/>
                  <a:pt x="232" y="142"/>
                  <a:pt x="232" y="142"/>
                </a:cubicBezTo>
                <a:cubicBezTo>
                  <a:pt x="232" y="142"/>
                  <a:pt x="232" y="142"/>
                  <a:pt x="232" y="142"/>
                </a:cubicBezTo>
                <a:cubicBezTo>
                  <a:pt x="233" y="142"/>
                  <a:pt x="234" y="141"/>
                  <a:pt x="234" y="141"/>
                </a:cubicBezTo>
                <a:cubicBezTo>
                  <a:pt x="234" y="141"/>
                  <a:pt x="235" y="141"/>
                  <a:pt x="235" y="141"/>
                </a:cubicBezTo>
                <a:cubicBezTo>
                  <a:pt x="236" y="141"/>
                  <a:pt x="236" y="141"/>
                  <a:pt x="236" y="141"/>
                </a:cubicBezTo>
                <a:cubicBezTo>
                  <a:pt x="236" y="140"/>
                  <a:pt x="236" y="140"/>
                  <a:pt x="236" y="140"/>
                </a:cubicBezTo>
                <a:cubicBezTo>
                  <a:pt x="235" y="137"/>
                  <a:pt x="235" y="137"/>
                  <a:pt x="235" y="137"/>
                </a:cubicBezTo>
                <a:cubicBezTo>
                  <a:pt x="235" y="137"/>
                  <a:pt x="235" y="137"/>
                  <a:pt x="235" y="137"/>
                </a:cubicBezTo>
                <a:cubicBezTo>
                  <a:pt x="236" y="140"/>
                  <a:pt x="236" y="140"/>
                  <a:pt x="236" y="140"/>
                </a:cubicBezTo>
                <a:cubicBezTo>
                  <a:pt x="237" y="139"/>
                  <a:pt x="237" y="139"/>
                  <a:pt x="237" y="139"/>
                </a:cubicBezTo>
                <a:cubicBezTo>
                  <a:pt x="237" y="140"/>
                  <a:pt x="237" y="140"/>
                  <a:pt x="237" y="140"/>
                </a:cubicBezTo>
                <a:cubicBezTo>
                  <a:pt x="238" y="141"/>
                  <a:pt x="238" y="141"/>
                  <a:pt x="238" y="141"/>
                </a:cubicBezTo>
                <a:cubicBezTo>
                  <a:pt x="238" y="141"/>
                  <a:pt x="238" y="141"/>
                  <a:pt x="238" y="141"/>
                </a:cubicBezTo>
                <a:cubicBezTo>
                  <a:pt x="240" y="141"/>
                  <a:pt x="240" y="141"/>
                  <a:pt x="240" y="141"/>
                </a:cubicBezTo>
                <a:cubicBezTo>
                  <a:pt x="241" y="140"/>
                  <a:pt x="241" y="140"/>
                  <a:pt x="241" y="140"/>
                </a:cubicBezTo>
                <a:cubicBezTo>
                  <a:pt x="242" y="140"/>
                  <a:pt x="242" y="140"/>
                  <a:pt x="242" y="140"/>
                </a:cubicBezTo>
                <a:cubicBezTo>
                  <a:pt x="242" y="141"/>
                  <a:pt x="242" y="141"/>
                  <a:pt x="242" y="141"/>
                </a:cubicBezTo>
                <a:cubicBezTo>
                  <a:pt x="242" y="141"/>
                  <a:pt x="243" y="141"/>
                  <a:pt x="243" y="142"/>
                </a:cubicBezTo>
                <a:cubicBezTo>
                  <a:pt x="244" y="142"/>
                  <a:pt x="244" y="142"/>
                  <a:pt x="244" y="142"/>
                </a:cubicBezTo>
                <a:cubicBezTo>
                  <a:pt x="245" y="142"/>
                  <a:pt x="245" y="142"/>
                  <a:pt x="245" y="142"/>
                </a:cubicBezTo>
                <a:cubicBezTo>
                  <a:pt x="245" y="142"/>
                  <a:pt x="245" y="142"/>
                  <a:pt x="245" y="142"/>
                </a:cubicBezTo>
                <a:cubicBezTo>
                  <a:pt x="246" y="143"/>
                  <a:pt x="246" y="143"/>
                  <a:pt x="246" y="143"/>
                </a:cubicBezTo>
                <a:cubicBezTo>
                  <a:pt x="246" y="143"/>
                  <a:pt x="246" y="143"/>
                  <a:pt x="246" y="143"/>
                </a:cubicBezTo>
                <a:cubicBezTo>
                  <a:pt x="247" y="144"/>
                  <a:pt x="247" y="144"/>
                  <a:pt x="247" y="144"/>
                </a:cubicBezTo>
                <a:cubicBezTo>
                  <a:pt x="247" y="145"/>
                  <a:pt x="247" y="145"/>
                  <a:pt x="247" y="145"/>
                </a:cubicBezTo>
                <a:cubicBezTo>
                  <a:pt x="248" y="146"/>
                  <a:pt x="248" y="146"/>
                  <a:pt x="248" y="146"/>
                </a:cubicBezTo>
                <a:cubicBezTo>
                  <a:pt x="248" y="146"/>
                  <a:pt x="249" y="146"/>
                  <a:pt x="249" y="146"/>
                </a:cubicBezTo>
                <a:cubicBezTo>
                  <a:pt x="250" y="146"/>
                  <a:pt x="250" y="145"/>
                  <a:pt x="250" y="145"/>
                </a:cubicBezTo>
                <a:cubicBezTo>
                  <a:pt x="250" y="145"/>
                  <a:pt x="250" y="145"/>
                  <a:pt x="250" y="145"/>
                </a:cubicBezTo>
                <a:cubicBezTo>
                  <a:pt x="251" y="145"/>
                  <a:pt x="251" y="145"/>
                  <a:pt x="251" y="145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3" y="143"/>
                  <a:pt x="253" y="143"/>
                  <a:pt x="253" y="143"/>
                </a:cubicBezTo>
                <a:cubicBezTo>
                  <a:pt x="254" y="143"/>
                  <a:pt x="254" y="143"/>
                  <a:pt x="254" y="143"/>
                </a:cubicBezTo>
                <a:cubicBezTo>
                  <a:pt x="255" y="143"/>
                  <a:pt x="255" y="143"/>
                  <a:pt x="255" y="143"/>
                </a:cubicBezTo>
                <a:cubicBezTo>
                  <a:pt x="255" y="143"/>
                  <a:pt x="255" y="143"/>
                  <a:pt x="255" y="143"/>
                </a:cubicBezTo>
                <a:cubicBezTo>
                  <a:pt x="256" y="143"/>
                  <a:pt x="256" y="143"/>
                  <a:pt x="256" y="143"/>
                </a:cubicBezTo>
                <a:cubicBezTo>
                  <a:pt x="257" y="143"/>
                  <a:pt x="257" y="143"/>
                  <a:pt x="257" y="143"/>
                </a:cubicBezTo>
                <a:cubicBezTo>
                  <a:pt x="257" y="144"/>
                  <a:pt x="257" y="144"/>
                  <a:pt x="257" y="144"/>
                </a:cubicBezTo>
                <a:cubicBezTo>
                  <a:pt x="258" y="145"/>
                  <a:pt x="258" y="145"/>
                  <a:pt x="258" y="145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9" y="147"/>
                  <a:pt x="259" y="147"/>
                  <a:pt x="259" y="147"/>
                </a:cubicBezTo>
                <a:cubicBezTo>
                  <a:pt x="260" y="148"/>
                  <a:pt x="260" y="148"/>
                  <a:pt x="260" y="148"/>
                </a:cubicBezTo>
                <a:cubicBezTo>
                  <a:pt x="261" y="148"/>
                  <a:pt x="261" y="148"/>
                  <a:pt x="261" y="148"/>
                </a:cubicBezTo>
                <a:cubicBezTo>
                  <a:pt x="261" y="148"/>
                  <a:pt x="261" y="148"/>
                  <a:pt x="262" y="149"/>
                </a:cubicBezTo>
                <a:cubicBezTo>
                  <a:pt x="262" y="149"/>
                  <a:pt x="263" y="150"/>
                  <a:pt x="263" y="150"/>
                </a:cubicBezTo>
                <a:cubicBezTo>
                  <a:pt x="264" y="151"/>
                  <a:pt x="264" y="151"/>
                  <a:pt x="264" y="151"/>
                </a:cubicBezTo>
                <a:cubicBezTo>
                  <a:pt x="264" y="152"/>
                  <a:pt x="264" y="152"/>
                  <a:pt x="264" y="152"/>
                </a:cubicBezTo>
                <a:cubicBezTo>
                  <a:pt x="264" y="152"/>
                  <a:pt x="264" y="153"/>
                  <a:pt x="264" y="153"/>
                </a:cubicBezTo>
                <a:cubicBezTo>
                  <a:pt x="264" y="154"/>
                  <a:pt x="264" y="154"/>
                  <a:pt x="264" y="154"/>
                </a:cubicBezTo>
                <a:cubicBezTo>
                  <a:pt x="263" y="155"/>
                  <a:pt x="263" y="155"/>
                  <a:pt x="263" y="155"/>
                </a:cubicBezTo>
                <a:cubicBezTo>
                  <a:pt x="263" y="157"/>
                  <a:pt x="263" y="157"/>
                  <a:pt x="263" y="157"/>
                </a:cubicBezTo>
                <a:cubicBezTo>
                  <a:pt x="263" y="158"/>
                  <a:pt x="263" y="158"/>
                  <a:pt x="263" y="158"/>
                </a:cubicBezTo>
                <a:cubicBezTo>
                  <a:pt x="263" y="158"/>
                  <a:pt x="263" y="158"/>
                  <a:pt x="263" y="158"/>
                </a:cubicBezTo>
                <a:cubicBezTo>
                  <a:pt x="263" y="158"/>
                  <a:pt x="263" y="159"/>
                  <a:pt x="263" y="159"/>
                </a:cubicBezTo>
                <a:cubicBezTo>
                  <a:pt x="264" y="159"/>
                  <a:pt x="264" y="158"/>
                  <a:pt x="264" y="158"/>
                </a:cubicBezTo>
                <a:cubicBezTo>
                  <a:pt x="264" y="158"/>
                  <a:pt x="264" y="158"/>
                  <a:pt x="264" y="158"/>
                </a:cubicBezTo>
                <a:cubicBezTo>
                  <a:pt x="265" y="159"/>
                  <a:pt x="265" y="159"/>
                  <a:pt x="265" y="159"/>
                </a:cubicBezTo>
                <a:cubicBezTo>
                  <a:pt x="265" y="160"/>
                  <a:pt x="265" y="160"/>
                  <a:pt x="265" y="160"/>
                </a:cubicBezTo>
                <a:cubicBezTo>
                  <a:pt x="265" y="160"/>
                  <a:pt x="265" y="160"/>
                  <a:pt x="265" y="160"/>
                </a:cubicBezTo>
                <a:cubicBezTo>
                  <a:pt x="264" y="161"/>
                  <a:pt x="265" y="161"/>
                  <a:pt x="265" y="161"/>
                </a:cubicBezTo>
                <a:cubicBezTo>
                  <a:pt x="265" y="162"/>
                  <a:pt x="265" y="162"/>
                  <a:pt x="265" y="162"/>
                </a:cubicBezTo>
                <a:cubicBezTo>
                  <a:pt x="265" y="163"/>
                  <a:pt x="265" y="163"/>
                  <a:pt x="265" y="163"/>
                </a:cubicBezTo>
                <a:cubicBezTo>
                  <a:pt x="265" y="163"/>
                  <a:pt x="266" y="163"/>
                  <a:pt x="266" y="164"/>
                </a:cubicBezTo>
                <a:cubicBezTo>
                  <a:pt x="266" y="164"/>
                  <a:pt x="266" y="164"/>
                  <a:pt x="266" y="164"/>
                </a:cubicBezTo>
                <a:cubicBezTo>
                  <a:pt x="267" y="164"/>
                  <a:pt x="267" y="164"/>
                  <a:pt x="267" y="164"/>
                </a:cubicBezTo>
                <a:cubicBezTo>
                  <a:pt x="267" y="164"/>
                  <a:pt x="267" y="164"/>
                  <a:pt x="267" y="164"/>
                </a:cubicBezTo>
                <a:cubicBezTo>
                  <a:pt x="268" y="165"/>
                  <a:pt x="268" y="165"/>
                  <a:pt x="268" y="165"/>
                </a:cubicBezTo>
                <a:cubicBezTo>
                  <a:pt x="268" y="165"/>
                  <a:pt x="267" y="166"/>
                  <a:pt x="267" y="166"/>
                </a:cubicBezTo>
                <a:cubicBezTo>
                  <a:pt x="267" y="167"/>
                  <a:pt x="268" y="166"/>
                  <a:pt x="268" y="166"/>
                </a:cubicBezTo>
                <a:cubicBezTo>
                  <a:pt x="269" y="166"/>
                  <a:pt x="269" y="166"/>
                  <a:pt x="269" y="166"/>
                </a:cubicBezTo>
                <a:cubicBezTo>
                  <a:pt x="269" y="166"/>
                  <a:pt x="269" y="166"/>
                  <a:pt x="269" y="166"/>
                </a:cubicBezTo>
                <a:cubicBezTo>
                  <a:pt x="269" y="166"/>
                  <a:pt x="269" y="166"/>
                  <a:pt x="269" y="166"/>
                </a:cubicBezTo>
                <a:cubicBezTo>
                  <a:pt x="269" y="166"/>
                  <a:pt x="269" y="167"/>
                  <a:pt x="269" y="167"/>
                </a:cubicBezTo>
                <a:cubicBezTo>
                  <a:pt x="269" y="167"/>
                  <a:pt x="269" y="168"/>
                  <a:pt x="269" y="168"/>
                </a:cubicBezTo>
                <a:cubicBezTo>
                  <a:pt x="269" y="168"/>
                  <a:pt x="269" y="168"/>
                  <a:pt x="269" y="168"/>
                </a:cubicBezTo>
                <a:cubicBezTo>
                  <a:pt x="269" y="169"/>
                  <a:pt x="269" y="169"/>
                  <a:pt x="269" y="169"/>
                </a:cubicBezTo>
                <a:cubicBezTo>
                  <a:pt x="269" y="169"/>
                  <a:pt x="269" y="170"/>
                  <a:pt x="270" y="170"/>
                </a:cubicBezTo>
                <a:cubicBezTo>
                  <a:pt x="271" y="171"/>
                  <a:pt x="270" y="171"/>
                  <a:pt x="270" y="171"/>
                </a:cubicBezTo>
                <a:cubicBezTo>
                  <a:pt x="270" y="171"/>
                  <a:pt x="271" y="171"/>
                  <a:pt x="271" y="171"/>
                </a:cubicBezTo>
                <a:cubicBezTo>
                  <a:pt x="271" y="171"/>
                  <a:pt x="271" y="171"/>
                  <a:pt x="272" y="172"/>
                </a:cubicBezTo>
                <a:cubicBezTo>
                  <a:pt x="272" y="172"/>
                  <a:pt x="272" y="172"/>
                  <a:pt x="272" y="172"/>
                </a:cubicBezTo>
                <a:cubicBezTo>
                  <a:pt x="272" y="173"/>
                  <a:pt x="272" y="173"/>
                  <a:pt x="272" y="173"/>
                </a:cubicBezTo>
                <a:cubicBezTo>
                  <a:pt x="273" y="174"/>
                  <a:pt x="273" y="174"/>
                  <a:pt x="273" y="174"/>
                </a:cubicBezTo>
                <a:cubicBezTo>
                  <a:pt x="274" y="174"/>
                  <a:pt x="274" y="174"/>
                  <a:pt x="274" y="174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4" y="176"/>
                  <a:pt x="274" y="176"/>
                  <a:pt x="274" y="176"/>
                </a:cubicBezTo>
                <a:cubicBezTo>
                  <a:pt x="274" y="176"/>
                  <a:pt x="275" y="176"/>
                  <a:pt x="275" y="177"/>
                </a:cubicBezTo>
                <a:cubicBezTo>
                  <a:pt x="275" y="177"/>
                  <a:pt x="276" y="176"/>
                  <a:pt x="276" y="176"/>
                </a:cubicBezTo>
                <a:cubicBezTo>
                  <a:pt x="277" y="176"/>
                  <a:pt x="277" y="176"/>
                  <a:pt x="277" y="176"/>
                </a:cubicBezTo>
                <a:cubicBezTo>
                  <a:pt x="278" y="176"/>
                  <a:pt x="278" y="175"/>
                  <a:pt x="278" y="175"/>
                </a:cubicBezTo>
                <a:cubicBezTo>
                  <a:pt x="279" y="174"/>
                  <a:pt x="279" y="174"/>
                  <a:pt x="279" y="174"/>
                </a:cubicBezTo>
                <a:cubicBezTo>
                  <a:pt x="279" y="173"/>
                  <a:pt x="279" y="173"/>
                  <a:pt x="279" y="173"/>
                </a:cubicBezTo>
                <a:cubicBezTo>
                  <a:pt x="279" y="172"/>
                  <a:pt x="279" y="172"/>
                  <a:pt x="279" y="172"/>
                </a:cubicBezTo>
                <a:cubicBezTo>
                  <a:pt x="280" y="171"/>
                  <a:pt x="280" y="171"/>
                  <a:pt x="280" y="171"/>
                </a:cubicBezTo>
                <a:cubicBezTo>
                  <a:pt x="280" y="168"/>
                  <a:pt x="280" y="168"/>
                  <a:pt x="280" y="168"/>
                </a:cubicBezTo>
                <a:cubicBezTo>
                  <a:pt x="280" y="166"/>
                  <a:pt x="280" y="166"/>
                  <a:pt x="280" y="166"/>
                </a:cubicBezTo>
                <a:cubicBezTo>
                  <a:pt x="280" y="165"/>
                  <a:pt x="280" y="165"/>
                  <a:pt x="280" y="165"/>
                </a:cubicBezTo>
                <a:cubicBezTo>
                  <a:pt x="280" y="163"/>
                  <a:pt x="280" y="163"/>
                  <a:pt x="280" y="163"/>
                </a:cubicBezTo>
                <a:cubicBezTo>
                  <a:pt x="278" y="161"/>
                  <a:pt x="278" y="161"/>
                  <a:pt x="278" y="161"/>
                </a:cubicBezTo>
                <a:cubicBezTo>
                  <a:pt x="278" y="159"/>
                  <a:pt x="278" y="159"/>
                  <a:pt x="278" y="159"/>
                </a:cubicBezTo>
                <a:cubicBezTo>
                  <a:pt x="278" y="159"/>
                  <a:pt x="278" y="158"/>
                  <a:pt x="278" y="158"/>
                </a:cubicBezTo>
                <a:cubicBezTo>
                  <a:pt x="278" y="158"/>
                  <a:pt x="277" y="157"/>
                  <a:pt x="277" y="157"/>
                </a:cubicBezTo>
                <a:cubicBezTo>
                  <a:pt x="277" y="157"/>
                  <a:pt x="277" y="155"/>
                  <a:pt x="277" y="155"/>
                </a:cubicBezTo>
                <a:cubicBezTo>
                  <a:pt x="277" y="154"/>
                  <a:pt x="277" y="153"/>
                  <a:pt x="277" y="153"/>
                </a:cubicBezTo>
                <a:cubicBezTo>
                  <a:pt x="277" y="152"/>
                  <a:pt x="277" y="152"/>
                  <a:pt x="277" y="152"/>
                </a:cubicBezTo>
                <a:cubicBezTo>
                  <a:pt x="276" y="151"/>
                  <a:pt x="276" y="151"/>
                  <a:pt x="276" y="151"/>
                </a:cubicBezTo>
                <a:cubicBezTo>
                  <a:pt x="274" y="149"/>
                  <a:pt x="274" y="149"/>
                  <a:pt x="274" y="149"/>
                </a:cubicBezTo>
                <a:cubicBezTo>
                  <a:pt x="273" y="144"/>
                  <a:pt x="273" y="144"/>
                  <a:pt x="273" y="144"/>
                </a:cubicBezTo>
                <a:cubicBezTo>
                  <a:pt x="272" y="143"/>
                  <a:pt x="272" y="143"/>
                  <a:pt x="272" y="143"/>
                </a:cubicBezTo>
                <a:cubicBezTo>
                  <a:pt x="272" y="142"/>
                  <a:pt x="272" y="142"/>
                  <a:pt x="272" y="142"/>
                </a:cubicBezTo>
                <a:cubicBezTo>
                  <a:pt x="272" y="142"/>
                  <a:pt x="272" y="141"/>
                  <a:pt x="272" y="140"/>
                </a:cubicBezTo>
                <a:cubicBezTo>
                  <a:pt x="272" y="140"/>
                  <a:pt x="271" y="139"/>
                  <a:pt x="271" y="139"/>
                </a:cubicBezTo>
                <a:cubicBezTo>
                  <a:pt x="271" y="139"/>
                  <a:pt x="271" y="138"/>
                  <a:pt x="271" y="138"/>
                </a:cubicBezTo>
                <a:cubicBezTo>
                  <a:pt x="271" y="138"/>
                  <a:pt x="271" y="138"/>
                  <a:pt x="271" y="138"/>
                </a:cubicBezTo>
                <a:cubicBezTo>
                  <a:pt x="271" y="138"/>
                  <a:pt x="271" y="138"/>
                  <a:pt x="271" y="138"/>
                </a:cubicBezTo>
                <a:cubicBezTo>
                  <a:pt x="271" y="137"/>
                  <a:pt x="271" y="137"/>
                  <a:pt x="271" y="137"/>
                </a:cubicBezTo>
                <a:cubicBezTo>
                  <a:pt x="271" y="137"/>
                  <a:pt x="271" y="136"/>
                  <a:pt x="271" y="136"/>
                </a:cubicBezTo>
                <a:cubicBezTo>
                  <a:pt x="271" y="136"/>
                  <a:pt x="272" y="135"/>
                  <a:pt x="272" y="135"/>
                </a:cubicBezTo>
                <a:cubicBezTo>
                  <a:pt x="272" y="135"/>
                  <a:pt x="272" y="135"/>
                  <a:pt x="272" y="135"/>
                </a:cubicBezTo>
                <a:cubicBezTo>
                  <a:pt x="272" y="133"/>
                  <a:pt x="272" y="133"/>
                  <a:pt x="272" y="133"/>
                </a:cubicBezTo>
                <a:cubicBezTo>
                  <a:pt x="272" y="133"/>
                  <a:pt x="272" y="133"/>
                  <a:pt x="272" y="133"/>
                </a:cubicBezTo>
                <a:cubicBezTo>
                  <a:pt x="273" y="132"/>
                  <a:pt x="273" y="132"/>
                  <a:pt x="273" y="132"/>
                </a:cubicBezTo>
                <a:cubicBezTo>
                  <a:pt x="273" y="131"/>
                  <a:pt x="273" y="131"/>
                  <a:pt x="273" y="131"/>
                </a:cubicBezTo>
                <a:cubicBezTo>
                  <a:pt x="273" y="131"/>
                  <a:pt x="273" y="131"/>
                  <a:pt x="274" y="131"/>
                </a:cubicBezTo>
                <a:cubicBezTo>
                  <a:pt x="275" y="131"/>
                  <a:pt x="274" y="130"/>
                  <a:pt x="275" y="130"/>
                </a:cubicBezTo>
                <a:cubicBezTo>
                  <a:pt x="275" y="130"/>
                  <a:pt x="275" y="129"/>
                  <a:pt x="275" y="129"/>
                </a:cubicBezTo>
                <a:cubicBezTo>
                  <a:pt x="275" y="129"/>
                  <a:pt x="275" y="129"/>
                  <a:pt x="275" y="129"/>
                </a:cubicBezTo>
                <a:cubicBezTo>
                  <a:pt x="275" y="129"/>
                  <a:pt x="276" y="128"/>
                  <a:pt x="276" y="128"/>
                </a:cubicBezTo>
                <a:cubicBezTo>
                  <a:pt x="276" y="128"/>
                  <a:pt x="276" y="128"/>
                  <a:pt x="276" y="128"/>
                </a:cubicBezTo>
                <a:cubicBezTo>
                  <a:pt x="276" y="127"/>
                  <a:pt x="276" y="127"/>
                  <a:pt x="276" y="127"/>
                </a:cubicBezTo>
                <a:cubicBezTo>
                  <a:pt x="276" y="127"/>
                  <a:pt x="276" y="127"/>
                  <a:pt x="276" y="127"/>
                </a:cubicBezTo>
                <a:cubicBezTo>
                  <a:pt x="276" y="128"/>
                  <a:pt x="276" y="128"/>
                  <a:pt x="276" y="128"/>
                </a:cubicBezTo>
                <a:cubicBezTo>
                  <a:pt x="277" y="128"/>
                  <a:pt x="277" y="128"/>
                  <a:pt x="277" y="128"/>
                </a:cubicBezTo>
                <a:cubicBezTo>
                  <a:pt x="277" y="127"/>
                  <a:pt x="277" y="127"/>
                  <a:pt x="277" y="127"/>
                </a:cubicBezTo>
                <a:cubicBezTo>
                  <a:pt x="278" y="126"/>
                  <a:pt x="278" y="126"/>
                  <a:pt x="278" y="126"/>
                </a:cubicBezTo>
                <a:cubicBezTo>
                  <a:pt x="278" y="126"/>
                  <a:pt x="278" y="126"/>
                  <a:pt x="278" y="126"/>
                </a:cubicBezTo>
                <a:cubicBezTo>
                  <a:pt x="278" y="126"/>
                  <a:pt x="278" y="126"/>
                  <a:pt x="279" y="126"/>
                </a:cubicBezTo>
                <a:cubicBezTo>
                  <a:pt x="279" y="126"/>
                  <a:pt x="280" y="126"/>
                  <a:pt x="280" y="126"/>
                </a:cubicBezTo>
                <a:cubicBezTo>
                  <a:pt x="280" y="125"/>
                  <a:pt x="280" y="125"/>
                  <a:pt x="280" y="125"/>
                </a:cubicBezTo>
                <a:cubicBezTo>
                  <a:pt x="280" y="125"/>
                  <a:pt x="281" y="124"/>
                  <a:pt x="282" y="124"/>
                </a:cubicBezTo>
                <a:cubicBezTo>
                  <a:pt x="282" y="124"/>
                  <a:pt x="282" y="124"/>
                  <a:pt x="282" y="124"/>
                </a:cubicBezTo>
                <a:cubicBezTo>
                  <a:pt x="283" y="123"/>
                  <a:pt x="283" y="123"/>
                  <a:pt x="283" y="123"/>
                </a:cubicBezTo>
                <a:cubicBezTo>
                  <a:pt x="283" y="123"/>
                  <a:pt x="283" y="123"/>
                  <a:pt x="283" y="123"/>
                </a:cubicBezTo>
                <a:cubicBezTo>
                  <a:pt x="283" y="123"/>
                  <a:pt x="284" y="123"/>
                  <a:pt x="284" y="123"/>
                </a:cubicBezTo>
                <a:cubicBezTo>
                  <a:pt x="284" y="123"/>
                  <a:pt x="285" y="122"/>
                  <a:pt x="285" y="122"/>
                </a:cubicBezTo>
                <a:cubicBezTo>
                  <a:pt x="285" y="122"/>
                  <a:pt x="285" y="122"/>
                  <a:pt x="285" y="12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6" y="120"/>
                  <a:pt x="286" y="120"/>
                  <a:pt x="286" y="120"/>
                </a:cubicBezTo>
                <a:cubicBezTo>
                  <a:pt x="286" y="119"/>
                  <a:pt x="286" y="119"/>
                  <a:pt x="286" y="119"/>
                </a:cubicBezTo>
                <a:cubicBezTo>
                  <a:pt x="287" y="119"/>
                  <a:pt x="287" y="119"/>
                  <a:pt x="287" y="119"/>
                </a:cubicBezTo>
                <a:cubicBezTo>
                  <a:pt x="288" y="118"/>
                  <a:pt x="288" y="118"/>
                  <a:pt x="288" y="118"/>
                </a:cubicBezTo>
                <a:cubicBezTo>
                  <a:pt x="288" y="118"/>
                  <a:pt x="288" y="118"/>
                  <a:pt x="288" y="118"/>
                </a:cubicBezTo>
                <a:cubicBezTo>
                  <a:pt x="289" y="117"/>
                  <a:pt x="289" y="117"/>
                  <a:pt x="289" y="117"/>
                </a:cubicBezTo>
                <a:cubicBezTo>
                  <a:pt x="290" y="117"/>
                  <a:pt x="290" y="117"/>
                  <a:pt x="290" y="117"/>
                </a:cubicBezTo>
                <a:cubicBezTo>
                  <a:pt x="291" y="116"/>
                  <a:pt x="291" y="116"/>
                  <a:pt x="291" y="116"/>
                </a:cubicBezTo>
                <a:cubicBezTo>
                  <a:pt x="292" y="116"/>
                  <a:pt x="292" y="116"/>
                  <a:pt x="292" y="116"/>
                </a:cubicBezTo>
                <a:cubicBezTo>
                  <a:pt x="292" y="116"/>
                  <a:pt x="292" y="116"/>
                  <a:pt x="292" y="116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294" y="115"/>
                  <a:pt x="294" y="115"/>
                  <a:pt x="294" y="115"/>
                </a:cubicBezTo>
                <a:cubicBezTo>
                  <a:pt x="295" y="114"/>
                  <a:pt x="295" y="114"/>
                  <a:pt x="295" y="114"/>
                </a:cubicBezTo>
                <a:cubicBezTo>
                  <a:pt x="295" y="113"/>
                  <a:pt x="295" y="113"/>
                  <a:pt x="295" y="113"/>
                </a:cubicBezTo>
                <a:cubicBezTo>
                  <a:pt x="295" y="113"/>
                  <a:pt x="296" y="113"/>
                  <a:pt x="296" y="112"/>
                </a:cubicBezTo>
                <a:cubicBezTo>
                  <a:pt x="297" y="112"/>
                  <a:pt x="297" y="112"/>
                  <a:pt x="297" y="112"/>
                </a:cubicBezTo>
                <a:cubicBezTo>
                  <a:pt x="297" y="111"/>
                  <a:pt x="297" y="111"/>
                  <a:pt x="297" y="111"/>
                </a:cubicBezTo>
                <a:cubicBezTo>
                  <a:pt x="298" y="111"/>
                  <a:pt x="298" y="111"/>
                  <a:pt x="298" y="111"/>
                </a:cubicBezTo>
                <a:cubicBezTo>
                  <a:pt x="298" y="111"/>
                  <a:pt x="298" y="111"/>
                  <a:pt x="298" y="111"/>
                </a:cubicBezTo>
                <a:cubicBezTo>
                  <a:pt x="300" y="111"/>
                  <a:pt x="300" y="111"/>
                  <a:pt x="300" y="111"/>
                </a:cubicBezTo>
                <a:cubicBezTo>
                  <a:pt x="300" y="111"/>
                  <a:pt x="301" y="111"/>
                  <a:pt x="302" y="111"/>
                </a:cubicBezTo>
                <a:cubicBezTo>
                  <a:pt x="304" y="110"/>
                  <a:pt x="303" y="110"/>
                  <a:pt x="303" y="110"/>
                </a:cubicBezTo>
                <a:cubicBezTo>
                  <a:pt x="303" y="110"/>
                  <a:pt x="303" y="110"/>
                  <a:pt x="303" y="110"/>
                </a:cubicBezTo>
                <a:cubicBezTo>
                  <a:pt x="304" y="109"/>
                  <a:pt x="304" y="109"/>
                  <a:pt x="304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303" y="109"/>
                  <a:pt x="302" y="109"/>
                  <a:pt x="302" y="109"/>
                </a:cubicBezTo>
                <a:cubicBezTo>
                  <a:pt x="302" y="109"/>
                  <a:pt x="301" y="109"/>
                  <a:pt x="301" y="109"/>
                </a:cubicBezTo>
                <a:cubicBezTo>
                  <a:pt x="301" y="109"/>
                  <a:pt x="301" y="108"/>
                  <a:pt x="302" y="108"/>
                </a:cubicBezTo>
                <a:cubicBezTo>
                  <a:pt x="302" y="108"/>
                  <a:pt x="302" y="108"/>
                  <a:pt x="302" y="108"/>
                </a:cubicBezTo>
                <a:cubicBezTo>
                  <a:pt x="302" y="107"/>
                  <a:pt x="302" y="107"/>
                  <a:pt x="302" y="107"/>
                </a:cubicBezTo>
                <a:cubicBezTo>
                  <a:pt x="302" y="106"/>
                  <a:pt x="302" y="106"/>
                  <a:pt x="302" y="106"/>
                </a:cubicBezTo>
                <a:cubicBezTo>
                  <a:pt x="302" y="106"/>
                  <a:pt x="301" y="106"/>
                  <a:pt x="302" y="106"/>
                </a:cubicBezTo>
                <a:cubicBezTo>
                  <a:pt x="302" y="106"/>
                  <a:pt x="302" y="105"/>
                  <a:pt x="302" y="105"/>
                </a:cubicBezTo>
                <a:cubicBezTo>
                  <a:pt x="303" y="105"/>
                  <a:pt x="303" y="105"/>
                  <a:pt x="303" y="105"/>
                </a:cubicBezTo>
                <a:cubicBezTo>
                  <a:pt x="303" y="105"/>
                  <a:pt x="303" y="106"/>
                  <a:pt x="304" y="106"/>
                </a:cubicBezTo>
                <a:cubicBezTo>
                  <a:pt x="304" y="106"/>
                  <a:pt x="304" y="106"/>
                  <a:pt x="304" y="106"/>
                </a:cubicBezTo>
                <a:cubicBezTo>
                  <a:pt x="305" y="107"/>
                  <a:pt x="305" y="107"/>
                  <a:pt x="305" y="107"/>
                </a:cubicBezTo>
                <a:cubicBezTo>
                  <a:pt x="305" y="106"/>
                  <a:pt x="305" y="106"/>
                  <a:pt x="305" y="106"/>
                </a:cubicBezTo>
                <a:cubicBezTo>
                  <a:pt x="305" y="106"/>
                  <a:pt x="306" y="106"/>
                  <a:pt x="306" y="105"/>
                </a:cubicBezTo>
                <a:cubicBezTo>
                  <a:pt x="306" y="105"/>
                  <a:pt x="307" y="105"/>
                  <a:pt x="307" y="104"/>
                </a:cubicBezTo>
                <a:cubicBezTo>
                  <a:pt x="307" y="104"/>
                  <a:pt x="307" y="104"/>
                  <a:pt x="307" y="104"/>
                </a:cubicBezTo>
                <a:cubicBezTo>
                  <a:pt x="308" y="103"/>
                  <a:pt x="307" y="103"/>
                  <a:pt x="308" y="102"/>
                </a:cubicBezTo>
                <a:cubicBezTo>
                  <a:pt x="308" y="102"/>
                  <a:pt x="307" y="102"/>
                  <a:pt x="307" y="102"/>
                </a:cubicBezTo>
                <a:cubicBezTo>
                  <a:pt x="307" y="102"/>
                  <a:pt x="306" y="102"/>
                  <a:pt x="306" y="102"/>
                </a:cubicBezTo>
                <a:cubicBezTo>
                  <a:pt x="305" y="103"/>
                  <a:pt x="306" y="103"/>
                  <a:pt x="305" y="103"/>
                </a:cubicBezTo>
                <a:cubicBezTo>
                  <a:pt x="305" y="103"/>
                  <a:pt x="305" y="103"/>
                  <a:pt x="305" y="103"/>
                </a:cubicBezTo>
                <a:cubicBezTo>
                  <a:pt x="305" y="102"/>
                  <a:pt x="305" y="102"/>
                  <a:pt x="305" y="102"/>
                </a:cubicBezTo>
                <a:cubicBezTo>
                  <a:pt x="305" y="102"/>
                  <a:pt x="305" y="102"/>
                  <a:pt x="305" y="102"/>
                </a:cubicBezTo>
                <a:cubicBezTo>
                  <a:pt x="305" y="102"/>
                  <a:pt x="304" y="101"/>
                  <a:pt x="304" y="101"/>
                </a:cubicBezTo>
                <a:cubicBezTo>
                  <a:pt x="304" y="101"/>
                  <a:pt x="303" y="101"/>
                  <a:pt x="303" y="101"/>
                </a:cubicBezTo>
                <a:cubicBezTo>
                  <a:pt x="302" y="101"/>
                  <a:pt x="302" y="101"/>
                  <a:pt x="302" y="101"/>
                </a:cubicBezTo>
                <a:cubicBezTo>
                  <a:pt x="301" y="100"/>
                  <a:pt x="301" y="100"/>
                  <a:pt x="301" y="100"/>
                </a:cubicBezTo>
                <a:cubicBezTo>
                  <a:pt x="302" y="101"/>
                  <a:pt x="302" y="101"/>
                  <a:pt x="302" y="101"/>
                </a:cubicBezTo>
                <a:cubicBezTo>
                  <a:pt x="302" y="101"/>
                  <a:pt x="302" y="101"/>
                  <a:pt x="302" y="101"/>
                </a:cubicBezTo>
                <a:cubicBezTo>
                  <a:pt x="302" y="101"/>
                  <a:pt x="302" y="101"/>
                  <a:pt x="303" y="101"/>
                </a:cubicBezTo>
                <a:cubicBezTo>
                  <a:pt x="303" y="101"/>
                  <a:pt x="303" y="101"/>
                  <a:pt x="303" y="101"/>
                </a:cubicBezTo>
                <a:cubicBezTo>
                  <a:pt x="305" y="100"/>
                  <a:pt x="305" y="100"/>
                  <a:pt x="305" y="100"/>
                </a:cubicBezTo>
                <a:cubicBezTo>
                  <a:pt x="305" y="100"/>
                  <a:pt x="305" y="100"/>
                  <a:pt x="305" y="100"/>
                </a:cubicBezTo>
                <a:cubicBezTo>
                  <a:pt x="305" y="100"/>
                  <a:pt x="305" y="100"/>
                  <a:pt x="305" y="100"/>
                </a:cubicBezTo>
                <a:cubicBezTo>
                  <a:pt x="306" y="100"/>
                  <a:pt x="306" y="100"/>
                  <a:pt x="306" y="100"/>
                </a:cubicBezTo>
                <a:cubicBezTo>
                  <a:pt x="307" y="101"/>
                  <a:pt x="307" y="101"/>
                  <a:pt x="307" y="101"/>
                </a:cubicBezTo>
                <a:cubicBezTo>
                  <a:pt x="307" y="101"/>
                  <a:pt x="307" y="101"/>
                  <a:pt x="307" y="101"/>
                </a:cubicBezTo>
                <a:cubicBezTo>
                  <a:pt x="307" y="101"/>
                  <a:pt x="307" y="100"/>
                  <a:pt x="307" y="100"/>
                </a:cubicBezTo>
                <a:cubicBezTo>
                  <a:pt x="307" y="100"/>
                  <a:pt x="307" y="99"/>
                  <a:pt x="307" y="99"/>
                </a:cubicBezTo>
                <a:cubicBezTo>
                  <a:pt x="306" y="98"/>
                  <a:pt x="306" y="98"/>
                  <a:pt x="306" y="98"/>
                </a:cubicBezTo>
                <a:cubicBezTo>
                  <a:pt x="307" y="97"/>
                  <a:pt x="307" y="97"/>
                  <a:pt x="307" y="97"/>
                </a:cubicBezTo>
                <a:cubicBezTo>
                  <a:pt x="306" y="96"/>
                  <a:pt x="306" y="96"/>
                  <a:pt x="306" y="96"/>
                </a:cubicBezTo>
                <a:cubicBezTo>
                  <a:pt x="306" y="95"/>
                  <a:pt x="306" y="95"/>
                  <a:pt x="306" y="95"/>
                </a:cubicBezTo>
                <a:cubicBezTo>
                  <a:pt x="305" y="95"/>
                  <a:pt x="305" y="95"/>
                  <a:pt x="305" y="95"/>
                </a:cubicBezTo>
                <a:cubicBezTo>
                  <a:pt x="304" y="95"/>
                  <a:pt x="304" y="95"/>
                  <a:pt x="304" y="95"/>
                </a:cubicBezTo>
                <a:cubicBezTo>
                  <a:pt x="304" y="95"/>
                  <a:pt x="303" y="95"/>
                  <a:pt x="303" y="95"/>
                </a:cubicBezTo>
                <a:cubicBezTo>
                  <a:pt x="303" y="95"/>
                  <a:pt x="302" y="95"/>
                  <a:pt x="302" y="95"/>
                </a:cubicBezTo>
                <a:cubicBezTo>
                  <a:pt x="302" y="95"/>
                  <a:pt x="302" y="94"/>
                  <a:pt x="302" y="94"/>
                </a:cubicBezTo>
                <a:cubicBezTo>
                  <a:pt x="301" y="94"/>
                  <a:pt x="301" y="94"/>
                  <a:pt x="301" y="94"/>
                </a:cubicBezTo>
                <a:cubicBezTo>
                  <a:pt x="301" y="93"/>
                  <a:pt x="301" y="93"/>
                  <a:pt x="301" y="93"/>
                </a:cubicBezTo>
                <a:cubicBezTo>
                  <a:pt x="300" y="93"/>
                  <a:pt x="300" y="93"/>
                  <a:pt x="300" y="93"/>
                </a:cubicBezTo>
                <a:cubicBezTo>
                  <a:pt x="299" y="92"/>
                  <a:pt x="299" y="92"/>
                  <a:pt x="299" y="92"/>
                </a:cubicBezTo>
                <a:cubicBezTo>
                  <a:pt x="300" y="92"/>
                  <a:pt x="300" y="92"/>
                  <a:pt x="300" y="92"/>
                </a:cubicBezTo>
                <a:cubicBezTo>
                  <a:pt x="301" y="93"/>
                  <a:pt x="301" y="93"/>
                  <a:pt x="301" y="93"/>
                </a:cubicBezTo>
                <a:cubicBezTo>
                  <a:pt x="301" y="93"/>
                  <a:pt x="301" y="93"/>
                  <a:pt x="301" y="93"/>
                </a:cubicBezTo>
                <a:cubicBezTo>
                  <a:pt x="302" y="94"/>
                  <a:pt x="302" y="94"/>
                  <a:pt x="302" y="94"/>
                </a:cubicBezTo>
                <a:cubicBezTo>
                  <a:pt x="302" y="94"/>
                  <a:pt x="302" y="94"/>
                  <a:pt x="302" y="94"/>
                </a:cubicBezTo>
                <a:cubicBezTo>
                  <a:pt x="303" y="94"/>
                  <a:pt x="303" y="94"/>
                  <a:pt x="303" y="94"/>
                </a:cubicBezTo>
                <a:cubicBezTo>
                  <a:pt x="304" y="94"/>
                  <a:pt x="304" y="94"/>
                  <a:pt x="304" y="94"/>
                </a:cubicBezTo>
                <a:cubicBezTo>
                  <a:pt x="304" y="94"/>
                  <a:pt x="304" y="94"/>
                  <a:pt x="304" y="94"/>
                </a:cubicBezTo>
                <a:cubicBezTo>
                  <a:pt x="303" y="93"/>
                  <a:pt x="303" y="93"/>
                  <a:pt x="303" y="93"/>
                </a:cubicBezTo>
                <a:cubicBezTo>
                  <a:pt x="303" y="92"/>
                  <a:pt x="303" y="92"/>
                  <a:pt x="303" y="92"/>
                </a:cubicBezTo>
                <a:cubicBezTo>
                  <a:pt x="302" y="92"/>
                  <a:pt x="302" y="92"/>
                  <a:pt x="302" y="92"/>
                </a:cubicBezTo>
                <a:cubicBezTo>
                  <a:pt x="302" y="92"/>
                  <a:pt x="302" y="92"/>
                  <a:pt x="303" y="92"/>
                </a:cubicBezTo>
                <a:cubicBezTo>
                  <a:pt x="304" y="93"/>
                  <a:pt x="303" y="92"/>
                  <a:pt x="303" y="92"/>
                </a:cubicBezTo>
                <a:cubicBezTo>
                  <a:pt x="304" y="92"/>
                  <a:pt x="304" y="92"/>
                  <a:pt x="304" y="92"/>
                </a:cubicBezTo>
                <a:cubicBezTo>
                  <a:pt x="304" y="92"/>
                  <a:pt x="304" y="92"/>
                  <a:pt x="304" y="91"/>
                </a:cubicBezTo>
                <a:cubicBezTo>
                  <a:pt x="304" y="91"/>
                  <a:pt x="304" y="91"/>
                  <a:pt x="304" y="91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02" y="89"/>
                  <a:pt x="302" y="89"/>
                  <a:pt x="302" y="89"/>
                </a:cubicBezTo>
                <a:cubicBezTo>
                  <a:pt x="301" y="89"/>
                  <a:pt x="301" y="89"/>
                  <a:pt x="301" y="89"/>
                </a:cubicBezTo>
                <a:cubicBezTo>
                  <a:pt x="300" y="88"/>
                  <a:pt x="300" y="88"/>
                  <a:pt x="300" y="88"/>
                </a:cubicBezTo>
                <a:cubicBezTo>
                  <a:pt x="300" y="87"/>
                  <a:pt x="300" y="87"/>
                  <a:pt x="300" y="87"/>
                </a:cubicBezTo>
                <a:cubicBezTo>
                  <a:pt x="300" y="87"/>
                  <a:pt x="299" y="86"/>
                  <a:pt x="299" y="86"/>
                </a:cubicBezTo>
                <a:cubicBezTo>
                  <a:pt x="299" y="86"/>
                  <a:pt x="299" y="86"/>
                  <a:pt x="299" y="85"/>
                </a:cubicBezTo>
                <a:cubicBezTo>
                  <a:pt x="299" y="84"/>
                  <a:pt x="298" y="85"/>
                  <a:pt x="298" y="85"/>
                </a:cubicBezTo>
                <a:cubicBezTo>
                  <a:pt x="298" y="85"/>
                  <a:pt x="298" y="84"/>
                  <a:pt x="298" y="84"/>
                </a:cubicBezTo>
                <a:cubicBezTo>
                  <a:pt x="298" y="83"/>
                  <a:pt x="298" y="83"/>
                  <a:pt x="298" y="83"/>
                </a:cubicBezTo>
                <a:cubicBezTo>
                  <a:pt x="298" y="82"/>
                  <a:pt x="298" y="82"/>
                  <a:pt x="298" y="82"/>
                </a:cubicBezTo>
                <a:cubicBezTo>
                  <a:pt x="299" y="80"/>
                  <a:pt x="299" y="80"/>
                  <a:pt x="299" y="80"/>
                </a:cubicBezTo>
                <a:cubicBezTo>
                  <a:pt x="299" y="80"/>
                  <a:pt x="299" y="80"/>
                  <a:pt x="299" y="80"/>
                </a:cubicBezTo>
                <a:cubicBezTo>
                  <a:pt x="299" y="80"/>
                  <a:pt x="299" y="81"/>
                  <a:pt x="299" y="82"/>
                </a:cubicBezTo>
                <a:cubicBezTo>
                  <a:pt x="299" y="82"/>
                  <a:pt x="299" y="82"/>
                  <a:pt x="299" y="82"/>
                </a:cubicBezTo>
                <a:cubicBezTo>
                  <a:pt x="299" y="82"/>
                  <a:pt x="299" y="83"/>
                  <a:pt x="299" y="83"/>
                </a:cubicBezTo>
                <a:cubicBezTo>
                  <a:pt x="299" y="84"/>
                  <a:pt x="299" y="84"/>
                  <a:pt x="299" y="84"/>
                </a:cubicBezTo>
                <a:cubicBezTo>
                  <a:pt x="299" y="84"/>
                  <a:pt x="299" y="84"/>
                  <a:pt x="300" y="84"/>
                </a:cubicBezTo>
                <a:cubicBezTo>
                  <a:pt x="301" y="85"/>
                  <a:pt x="301" y="85"/>
                  <a:pt x="301" y="85"/>
                </a:cubicBezTo>
                <a:cubicBezTo>
                  <a:pt x="302" y="85"/>
                  <a:pt x="302" y="85"/>
                  <a:pt x="302" y="85"/>
                </a:cubicBezTo>
                <a:cubicBezTo>
                  <a:pt x="303" y="85"/>
                  <a:pt x="303" y="85"/>
                  <a:pt x="303" y="85"/>
                </a:cubicBezTo>
                <a:cubicBezTo>
                  <a:pt x="303" y="85"/>
                  <a:pt x="303" y="84"/>
                  <a:pt x="302" y="84"/>
                </a:cubicBezTo>
                <a:cubicBezTo>
                  <a:pt x="302" y="84"/>
                  <a:pt x="302" y="83"/>
                  <a:pt x="302" y="83"/>
                </a:cubicBezTo>
                <a:cubicBezTo>
                  <a:pt x="302" y="82"/>
                  <a:pt x="302" y="82"/>
                  <a:pt x="302" y="82"/>
                </a:cubicBezTo>
                <a:cubicBezTo>
                  <a:pt x="302" y="81"/>
                  <a:pt x="302" y="81"/>
                  <a:pt x="302" y="81"/>
                </a:cubicBezTo>
                <a:cubicBezTo>
                  <a:pt x="302" y="81"/>
                  <a:pt x="302" y="80"/>
                  <a:pt x="302" y="80"/>
                </a:cubicBezTo>
                <a:cubicBezTo>
                  <a:pt x="302" y="80"/>
                  <a:pt x="302" y="80"/>
                  <a:pt x="302" y="79"/>
                </a:cubicBezTo>
                <a:cubicBezTo>
                  <a:pt x="302" y="79"/>
                  <a:pt x="302" y="79"/>
                  <a:pt x="302" y="79"/>
                </a:cubicBezTo>
                <a:cubicBezTo>
                  <a:pt x="302" y="79"/>
                  <a:pt x="302" y="79"/>
                  <a:pt x="302" y="79"/>
                </a:cubicBezTo>
                <a:cubicBezTo>
                  <a:pt x="302" y="79"/>
                  <a:pt x="298" y="76"/>
                  <a:pt x="297" y="76"/>
                </a:cubicBezTo>
                <a:cubicBezTo>
                  <a:pt x="297" y="74"/>
                  <a:pt x="297" y="74"/>
                  <a:pt x="297" y="74"/>
                </a:cubicBezTo>
                <a:cubicBezTo>
                  <a:pt x="304" y="74"/>
                  <a:pt x="304" y="74"/>
                  <a:pt x="304" y="74"/>
                </a:cubicBezTo>
                <a:cubicBezTo>
                  <a:pt x="309" y="71"/>
                  <a:pt x="309" y="71"/>
                  <a:pt x="309" y="71"/>
                </a:cubicBezTo>
                <a:cubicBezTo>
                  <a:pt x="312" y="69"/>
                  <a:pt x="312" y="69"/>
                  <a:pt x="312" y="69"/>
                </a:cubicBezTo>
                <a:cubicBezTo>
                  <a:pt x="312" y="66"/>
                  <a:pt x="312" y="66"/>
                  <a:pt x="312" y="66"/>
                </a:cubicBezTo>
                <a:cubicBezTo>
                  <a:pt x="315" y="62"/>
                  <a:pt x="315" y="62"/>
                  <a:pt x="315" y="62"/>
                </a:cubicBezTo>
                <a:cubicBezTo>
                  <a:pt x="317" y="61"/>
                  <a:pt x="317" y="61"/>
                  <a:pt x="317" y="61"/>
                </a:cubicBezTo>
                <a:cubicBezTo>
                  <a:pt x="317" y="63"/>
                  <a:pt x="317" y="63"/>
                  <a:pt x="317" y="63"/>
                </a:cubicBezTo>
                <a:cubicBezTo>
                  <a:pt x="321" y="65"/>
                  <a:pt x="321" y="65"/>
                  <a:pt x="321" y="65"/>
                </a:cubicBezTo>
                <a:cubicBezTo>
                  <a:pt x="322" y="64"/>
                  <a:pt x="322" y="64"/>
                  <a:pt x="322" y="64"/>
                </a:cubicBezTo>
                <a:cubicBezTo>
                  <a:pt x="323" y="63"/>
                  <a:pt x="323" y="63"/>
                  <a:pt x="323" y="63"/>
                </a:cubicBezTo>
                <a:cubicBezTo>
                  <a:pt x="322" y="64"/>
                  <a:pt x="322" y="64"/>
                  <a:pt x="322" y="64"/>
                </a:cubicBezTo>
                <a:cubicBezTo>
                  <a:pt x="323" y="64"/>
                  <a:pt x="323" y="64"/>
                  <a:pt x="323" y="64"/>
                </a:cubicBezTo>
                <a:cubicBezTo>
                  <a:pt x="324" y="64"/>
                  <a:pt x="324" y="64"/>
                  <a:pt x="324" y="64"/>
                </a:cubicBezTo>
                <a:cubicBezTo>
                  <a:pt x="324" y="64"/>
                  <a:pt x="324" y="63"/>
                  <a:pt x="325" y="63"/>
                </a:cubicBezTo>
                <a:cubicBezTo>
                  <a:pt x="326" y="63"/>
                  <a:pt x="326" y="63"/>
                  <a:pt x="326" y="63"/>
                </a:cubicBezTo>
                <a:cubicBezTo>
                  <a:pt x="326" y="63"/>
                  <a:pt x="327" y="62"/>
                  <a:pt x="327" y="62"/>
                </a:cubicBezTo>
                <a:cubicBezTo>
                  <a:pt x="328" y="62"/>
                  <a:pt x="328" y="62"/>
                  <a:pt x="328" y="62"/>
                </a:cubicBezTo>
                <a:cubicBezTo>
                  <a:pt x="329" y="62"/>
                  <a:pt x="330" y="62"/>
                  <a:pt x="330" y="62"/>
                </a:cubicBezTo>
                <a:cubicBezTo>
                  <a:pt x="330" y="62"/>
                  <a:pt x="331" y="62"/>
                  <a:pt x="331" y="62"/>
                </a:cubicBezTo>
                <a:cubicBezTo>
                  <a:pt x="331" y="62"/>
                  <a:pt x="332" y="62"/>
                  <a:pt x="332" y="62"/>
                </a:cubicBezTo>
                <a:cubicBezTo>
                  <a:pt x="333" y="62"/>
                  <a:pt x="333" y="62"/>
                  <a:pt x="333" y="62"/>
                </a:cubicBezTo>
                <a:cubicBezTo>
                  <a:pt x="334" y="62"/>
                  <a:pt x="334" y="62"/>
                  <a:pt x="334" y="62"/>
                </a:cubicBezTo>
                <a:cubicBezTo>
                  <a:pt x="335" y="61"/>
                  <a:pt x="335" y="61"/>
                  <a:pt x="335" y="61"/>
                </a:cubicBezTo>
                <a:cubicBezTo>
                  <a:pt x="335" y="60"/>
                  <a:pt x="335" y="60"/>
                  <a:pt x="335" y="60"/>
                </a:cubicBezTo>
                <a:cubicBezTo>
                  <a:pt x="335" y="59"/>
                  <a:pt x="335" y="59"/>
                  <a:pt x="335" y="59"/>
                </a:cubicBezTo>
                <a:cubicBezTo>
                  <a:pt x="335" y="59"/>
                  <a:pt x="335" y="59"/>
                  <a:pt x="335" y="59"/>
                </a:cubicBezTo>
                <a:cubicBezTo>
                  <a:pt x="335" y="59"/>
                  <a:pt x="335" y="59"/>
                  <a:pt x="335" y="59"/>
                </a:cubicBezTo>
                <a:cubicBezTo>
                  <a:pt x="335" y="60"/>
                  <a:pt x="335" y="60"/>
                  <a:pt x="335" y="60"/>
                </a:cubicBezTo>
                <a:cubicBezTo>
                  <a:pt x="336" y="61"/>
                  <a:pt x="336" y="61"/>
                  <a:pt x="336" y="61"/>
                </a:cubicBezTo>
                <a:cubicBezTo>
                  <a:pt x="337" y="61"/>
                  <a:pt x="337" y="61"/>
                  <a:pt x="337" y="61"/>
                </a:cubicBezTo>
                <a:cubicBezTo>
                  <a:pt x="337" y="60"/>
                  <a:pt x="337" y="60"/>
                  <a:pt x="337" y="60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37" y="61"/>
                  <a:pt x="337" y="61"/>
                  <a:pt x="337" y="61"/>
                </a:cubicBezTo>
                <a:cubicBezTo>
                  <a:pt x="338" y="60"/>
                  <a:pt x="338" y="60"/>
                  <a:pt x="338" y="60"/>
                </a:cubicBezTo>
                <a:cubicBezTo>
                  <a:pt x="339" y="60"/>
                  <a:pt x="339" y="60"/>
                  <a:pt x="339" y="60"/>
                </a:cubicBezTo>
                <a:cubicBezTo>
                  <a:pt x="339" y="59"/>
                  <a:pt x="339" y="59"/>
                  <a:pt x="339" y="59"/>
                </a:cubicBezTo>
                <a:cubicBezTo>
                  <a:pt x="340" y="59"/>
                  <a:pt x="340" y="59"/>
                  <a:pt x="340" y="59"/>
                </a:cubicBezTo>
                <a:cubicBezTo>
                  <a:pt x="340" y="59"/>
                  <a:pt x="340" y="59"/>
                  <a:pt x="339" y="60"/>
                </a:cubicBezTo>
                <a:cubicBezTo>
                  <a:pt x="339" y="60"/>
                  <a:pt x="339" y="60"/>
                  <a:pt x="340" y="60"/>
                </a:cubicBezTo>
                <a:cubicBezTo>
                  <a:pt x="340" y="60"/>
                  <a:pt x="340" y="60"/>
                  <a:pt x="340" y="60"/>
                </a:cubicBezTo>
                <a:cubicBezTo>
                  <a:pt x="341" y="60"/>
                  <a:pt x="341" y="60"/>
                  <a:pt x="341" y="60"/>
                </a:cubicBezTo>
                <a:cubicBezTo>
                  <a:pt x="342" y="59"/>
                  <a:pt x="342" y="59"/>
                  <a:pt x="342" y="59"/>
                </a:cubicBezTo>
                <a:cubicBezTo>
                  <a:pt x="342" y="59"/>
                  <a:pt x="342" y="59"/>
                  <a:pt x="342" y="59"/>
                </a:cubicBezTo>
                <a:cubicBezTo>
                  <a:pt x="343" y="59"/>
                  <a:pt x="343" y="59"/>
                  <a:pt x="343" y="59"/>
                </a:cubicBezTo>
                <a:cubicBezTo>
                  <a:pt x="343" y="59"/>
                  <a:pt x="343" y="59"/>
                  <a:pt x="343" y="59"/>
                </a:cubicBezTo>
                <a:cubicBezTo>
                  <a:pt x="343" y="58"/>
                  <a:pt x="343" y="58"/>
                  <a:pt x="343" y="58"/>
                </a:cubicBezTo>
                <a:cubicBezTo>
                  <a:pt x="343" y="58"/>
                  <a:pt x="343" y="58"/>
                  <a:pt x="343" y="57"/>
                </a:cubicBezTo>
                <a:cubicBezTo>
                  <a:pt x="343" y="57"/>
                  <a:pt x="342" y="57"/>
                  <a:pt x="342" y="57"/>
                </a:cubicBezTo>
                <a:cubicBezTo>
                  <a:pt x="343" y="58"/>
                  <a:pt x="343" y="58"/>
                  <a:pt x="343" y="58"/>
                </a:cubicBezTo>
                <a:cubicBezTo>
                  <a:pt x="343" y="58"/>
                  <a:pt x="343" y="58"/>
                  <a:pt x="343" y="58"/>
                </a:cubicBezTo>
                <a:cubicBezTo>
                  <a:pt x="343" y="58"/>
                  <a:pt x="343" y="59"/>
                  <a:pt x="343" y="59"/>
                </a:cubicBezTo>
                <a:cubicBezTo>
                  <a:pt x="343" y="59"/>
                  <a:pt x="343" y="59"/>
                  <a:pt x="342" y="59"/>
                </a:cubicBezTo>
                <a:cubicBezTo>
                  <a:pt x="342" y="59"/>
                  <a:pt x="341" y="59"/>
                  <a:pt x="341" y="59"/>
                </a:cubicBezTo>
                <a:cubicBezTo>
                  <a:pt x="341" y="59"/>
                  <a:pt x="341" y="59"/>
                  <a:pt x="341" y="59"/>
                </a:cubicBezTo>
                <a:cubicBezTo>
                  <a:pt x="340" y="58"/>
                  <a:pt x="340" y="58"/>
                  <a:pt x="340" y="58"/>
                </a:cubicBezTo>
                <a:cubicBezTo>
                  <a:pt x="340" y="57"/>
                  <a:pt x="340" y="57"/>
                  <a:pt x="340" y="57"/>
                </a:cubicBezTo>
                <a:cubicBezTo>
                  <a:pt x="339" y="57"/>
                  <a:pt x="339" y="57"/>
                  <a:pt x="339" y="57"/>
                </a:cubicBezTo>
                <a:cubicBezTo>
                  <a:pt x="339" y="56"/>
                  <a:pt x="339" y="56"/>
                  <a:pt x="339" y="56"/>
                </a:cubicBezTo>
                <a:cubicBezTo>
                  <a:pt x="339" y="56"/>
                  <a:pt x="339" y="56"/>
                  <a:pt x="339" y="56"/>
                </a:cubicBezTo>
                <a:cubicBezTo>
                  <a:pt x="338" y="55"/>
                  <a:pt x="338" y="55"/>
                  <a:pt x="338" y="55"/>
                </a:cubicBezTo>
                <a:cubicBezTo>
                  <a:pt x="338" y="55"/>
                  <a:pt x="338" y="55"/>
                  <a:pt x="338" y="55"/>
                </a:cubicBezTo>
                <a:cubicBezTo>
                  <a:pt x="337" y="55"/>
                  <a:pt x="337" y="55"/>
                  <a:pt x="337" y="55"/>
                </a:cubicBezTo>
                <a:cubicBezTo>
                  <a:pt x="337" y="55"/>
                  <a:pt x="337" y="55"/>
                  <a:pt x="337" y="55"/>
                </a:cubicBezTo>
                <a:cubicBezTo>
                  <a:pt x="338" y="54"/>
                  <a:pt x="338" y="54"/>
                  <a:pt x="338" y="54"/>
                </a:cubicBezTo>
                <a:cubicBezTo>
                  <a:pt x="339" y="53"/>
                  <a:pt x="339" y="53"/>
                  <a:pt x="339" y="53"/>
                </a:cubicBezTo>
                <a:cubicBezTo>
                  <a:pt x="339" y="53"/>
                  <a:pt x="339" y="53"/>
                  <a:pt x="339" y="53"/>
                </a:cubicBezTo>
                <a:cubicBezTo>
                  <a:pt x="339" y="52"/>
                  <a:pt x="339" y="52"/>
                  <a:pt x="339" y="52"/>
                </a:cubicBezTo>
                <a:cubicBezTo>
                  <a:pt x="338" y="51"/>
                  <a:pt x="338" y="51"/>
                  <a:pt x="338" y="51"/>
                </a:cubicBezTo>
                <a:cubicBezTo>
                  <a:pt x="338" y="51"/>
                  <a:pt x="338" y="51"/>
                  <a:pt x="338" y="50"/>
                </a:cubicBezTo>
                <a:cubicBezTo>
                  <a:pt x="338" y="50"/>
                  <a:pt x="338" y="50"/>
                  <a:pt x="338" y="50"/>
                </a:cubicBezTo>
                <a:cubicBezTo>
                  <a:pt x="338" y="50"/>
                  <a:pt x="338" y="50"/>
                  <a:pt x="338" y="50"/>
                </a:cubicBezTo>
                <a:cubicBezTo>
                  <a:pt x="338" y="50"/>
                  <a:pt x="338" y="50"/>
                  <a:pt x="338" y="50"/>
                </a:cubicBezTo>
                <a:cubicBezTo>
                  <a:pt x="338" y="50"/>
                  <a:pt x="338" y="50"/>
                  <a:pt x="338" y="50"/>
                </a:cubicBezTo>
                <a:cubicBezTo>
                  <a:pt x="339" y="50"/>
                  <a:pt x="339" y="50"/>
                  <a:pt x="339" y="50"/>
                </a:cubicBezTo>
                <a:cubicBezTo>
                  <a:pt x="339" y="49"/>
                  <a:pt x="339" y="49"/>
                  <a:pt x="339" y="49"/>
                </a:cubicBezTo>
                <a:cubicBezTo>
                  <a:pt x="339" y="49"/>
                  <a:pt x="339" y="49"/>
                  <a:pt x="339" y="49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40" y="48"/>
                  <a:pt x="340" y="48"/>
                  <a:pt x="340" y="48"/>
                </a:cubicBezTo>
                <a:cubicBezTo>
                  <a:pt x="340" y="47"/>
                  <a:pt x="340" y="47"/>
                  <a:pt x="340" y="47"/>
                </a:cubicBezTo>
                <a:cubicBezTo>
                  <a:pt x="341" y="46"/>
                  <a:pt x="341" y="46"/>
                  <a:pt x="341" y="46"/>
                </a:cubicBezTo>
                <a:cubicBezTo>
                  <a:pt x="341" y="46"/>
                  <a:pt x="341" y="46"/>
                  <a:pt x="341" y="46"/>
                </a:cubicBezTo>
                <a:cubicBezTo>
                  <a:pt x="342" y="45"/>
                  <a:pt x="342" y="45"/>
                  <a:pt x="342" y="45"/>
                </a:cubicBezTo>
                <a:cubicBezTo>
                  <a:pt x="342" y="45"/>
                  <a:pt x="342" y="45"/>
                  <a:pt x="342" y="45"/>
                </a:cubicBezTo>
                <a:cubicBezTo>
                  <a:pt x="342" y="44"/>
                  <a:pt x="342" y="44"/>
                  <a:pt x="342" y="44"/>
                </a:cubicBezTo>
                <a:cubicBezTo>
                  <a:pt x="343" y="44"/>
                  <a:pt x="343" y="44"/>
                  <a:pt x="343" y="44"/>
                </a:cubicBezTo>
                <a:cubicBezTo>
                  <a:pt x="343" y="44"/>
                  <a:pt x="343" y="44"/>
                  <a:pt x="343" y="44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4" y="43"/>
                  <a:pt x="344" y="43"/>
                  <a:pt x="344" y="43"/>
                </a:cubicBezTo>
                <a:cubicBezTo>
                  <a:pt x="345" y="43"/>
                  <a:pt x="345" y="43"/>
                  <a:pt x="345" y="43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45" y="42"/>
                  <a:pt x="345" y="42"/>
                  <a:pt x="345" y="42"/>
                </a:cubicBezTo>
                <a:cubicBezTo>
                  <a:pt x="345" y="42"/>
                  <a:pt x="345" y="42"/>
                  <a:pt x="345" y="43"/>
                </a:cubicBezTo>
                <a:cubicBezTo>
                  <a:pt x="345" y="43"/>
                  <a:pt x="346" y="43"/>
                  <a:pt x="346" y="43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47" y="42"/>
                  <a:pt x="347" y="42"/>
                  <a:pt x="347" y="42"/>
                </a:cubicBezTo>
                <a:cubicBezTo>
                  <a:pt x="347" y="42"/>
                  <a:pt x="347" y="42"/>
                  <a:pt x="347" y="42"/>
                </a:cubicBezTo>
                <a:cubicBezTo>
                  <a:pt x="348" y="42"/>
                  <a:pt x="348" y="42"/>
                  <a:pt x="348" y="42"/>
                </a:cubicBezTo>
                <a:cubicBezTo>
                  <a:pt x="348" y="42"/>
                  <a:pt x="348" y="42"/>
                  <a:pt x="348" y="42"/>
                </a:cubicBezTo>
                <a:cubicBezTo>
                  <a:pt x="348" y="42"/>
                  <a:pt x="348" y="42"/>
                  <a:pt x="348" y="42"/>
                </a:cubicBezTo>
                <a:cubicBezTo>
                  <a:pt x="349" y="42"/>
                  <a:pt x="349" y="42"/>
                  <a:pt x="349" y="42"/>
                </a:cubicBezTo>
                <a:cubicBezTo>
                  <a:pt x="349" y="41"/>
                  <a:pt x="349" y="41"/>
                  <a:pt x="349" y="41"/>
                </a:cubicBezTo>
                <a:cubicBezTo>
                  <a:pt x="349" y="41"/>
                  <a:pt x="349" y="41"/>
                  <a:pt x="350" y="40"/>
                </a:cubicBezTo>
                <a:cubicBezTo>
                  <a:pt x="350" y="40"/>
                  <a:pt x="350" y="40"/>
                  <a:pt x="350" y="40"/>
                </a:cubicBezTo>
                <a:cubicBezTo>
                  <a:pt x="350" y="39"/>
                  <a:pt x="350" y="39"/>
                  <a:pt x="350" y="39"/>
                </a:cubicBezTo>
                <a:cubicBezTo>
                  <a:pt x="350" y="38"/>
                  <a:pt x="350" y="38"/>
                  <a:pt x="350" y="38"/>
                </a:cubicBezTo>
                <a:cubicBezTo>
                  <a:pt x="351" y="38"/>
                  <a:pt x="351" y="38"/>
                  <a:pt x="351" y="38"/>
                </a:cubicBezTo>
                <a:cubicBezTo>
                  <a:pt x="351" y="38"/>
                  <a:pt x="351" y="38"/>
                  <a:pt x="351" y="38"/>
                </a:cubicBezTo>
                <a:cubicBezTo>
                  <a:pt x="351" y="39"/>
                  <a:pt x="351" y="39"/>
                  <a:pt x="351" y="39"/>
                </a:cubicBezTo>
                <a:cubicBezTo>
                  <a:pt x="352" y="39"/>
                  <a:pt x="352" y="39"/>
                  <a:pt x="352" y="39"/>
                </a:cubicBezTo>
                <a:cubicBezTo>
                  <a:pt x="353" y="39"/>
                  <a:pt x="353" y="39"/>
                  <a:pt x="353" y="39"/>
                </a:cubicBezTo>
                <a:cubicBezTo>
                  <a:pt x="353" y="39"/>
                  <a:pt x="353" y="39"/>
                  <a:pt x="353" y="39"/>
                </a:cubicBezTo>
                <a:cubicBezTo>
                  <a:pt x="354" y="39"/>
                  <a:pt x="354" y="39"/>
                  <a:pt x="354" y="39"/>
                </a:cubicBezTo>
                <a:cubicBezTo>
                  <a:pt x="354" y="39"/>
                  <a:pt x="354" y="39"/>
                  <a:pt x="354" y="39"/>
                </a:cubicBezTo>
                <a:cubicBezTo>
                  <a:pt x="355" y="39"/>
                  <a:pt x="355" y="39"/>
                  <a:pt x="355" y="39"/>
                </a:cubicBezTo>
                <a:cubicBezTo>
                  <a:pt x="356" y="38"/>
                  <a:pt x="356" y="38"/>
                  <a:pt x="356" y="38"/>
                </a:cubicBezTo>
                <a:cubicBezTo>
                  <a:pt x="356" y="38"/>
                  <a:pt x="356" y="38"/>
                  <a:pt x="356" y="38"/>
                </a:cubicBezTo>
                <a:cubicBezTo>
                  <a:pt x="357" y="38"/>
                  <a:pt x="357" y="38"/>
                  <a:pt x="357" y="38"/>
                </a:cubicBezTo>
                <a:cubicBezTo>
                  <a:pt x="358" y="38"/>
                  <a:pt x="358" y="38"/>
                  <a:pt x="358" y="38"/>
                </a:cubicBezTo>
                <a:cubicBezTo>
                  <a:pt x="359" y="37"/>
                  <a:pt x="359" y="37"/>
                  <a:pt x="359" y="37"/>
                </a:cubicBezTo>
                <a:cubicBezTo>
                  <a:pt x="359" y="37"/>
                  <a:pt x="359" y="37"/>
                  <a:pt x="359" y="37"/>
                </a:cubicBezTo>
                <a:cubicBezTo>
                  <a:pt x="360" y="36"/>
                  <a:pt x="360" y="36"/>
                  <a:pt x="360" y="36"/>
                </a:cubicBezTo>
                <a:cubicBezTo>
                  <a:pt x="361" y="36"/>
                  <a:pt x="361" y="36"/>
                  <a:pt x="361" y="36"/>
                </a:cubicBezTo>
                <a:cubicBezTo>
                  <a:pt x="362" y="36"/>
                  <a:pt x="362" y="36"/>
                  <a:pt x="362" y="36"/>
                </a:cubicBezTo>
                <a:cubicBezTo>
                  <a:pt x="362" y="36"/>
                  <a:pt x="362" y="36"/>
                  <a:pt x="362" y="36"/>
                </a:cubicBezTo>
                <a:cubicBezTo>
                  <a:pt x="362" y="35"/>
                  <a:pt x="362" y="35"/>
                  <a:pt x="362" y="35"/>
                </a:cubicBezTo>
                <a:cubicBezTo>
                  <a:pt x="362" y="34"/>
                  <a:pt x="362" y="34"/>
                  <a:pt x="362" y="34"/>
                </a:cubicBezTo>
                <a:cubicBezTo>
                  <a:pt x="362" y="34"/>
                  <a:pt x="361" y="33"/>
                  <a:pt x="361" y="33"/>
                </a:cubicBezTo>
                <a:cubicBezTo>
                  <a:pt x="360" y="33"/>
                  <a:pt x="359" y="32"/>
                  <a:pt x="359" y="32"/>
                </a:cubicBezTo>
                <a:cubicBezTo>
                  <a:pt x="359" y="30"/>
                  <a:pt x="359" y="30"/>
                  <a:pt x="359" y="30"/>
                </a:cubicBezTo>
                <a:cubicBezTo>
                  <a:pt x="357" y="28"/>
                  <a:pt x="357" y="28"/>
                  <a:pt x="357" y="28"/>
                </a:cubicBezTo>
                <a:cubicBezTo>
                  <a:pt x="357" y="25"/>
                  <a:pt x="357" y="25"/>
                  <a:pt x="357" y="25"/>
                </a:cubicBezTo>
                <a:cubicBezTo>
                  <a:pt x="357" y="18"/>
                  <a:pt x="357" y="18"/>
                  <a:pt x="357" y="18"/>
                </a:cubicBezTo>
                <a:cubicBezTo>
                  <a:pt x="356" y="17"/>
                  <a:pt x="356" y="17"/>
                  <a:pt x="356" y="17"/>
                </a:cubicBezTo>
                <a:cubicBezTo>
                  <a:pt x="355" y="16"/>
                  <a:pt x="355" y="16"/>
                  <a:pt x="355" y="16"/>
                </a:cubicBezTo>
                <a:cubicBezTo>
                  <a:pt x="354" y="16"/>
                  <a:pt x="354" y="16"/>
                  <a:pt x="354" y="16"/>
                </a:cubicBezTo>
                <a:cubicBezTo>
                  <a:pt x="354" y="16"/>
                  <a:pt x="354" y="16"/>
                  <a:pt x="354" y="16"/>
                </a:cubicBezTo>
                <a:cubicBezTo>
                  <a:pt x="354" y="16"/>
                  <a:pt x="353" y="16"/>
                  <a:pt x="353" y="16"/>
                </a:cubicBezTo>
                <a:cubicBezTo>
                  <a:pt x="352" y="16"/>
                  <a:pt x="352" y="17"/>
                  <a:pt x="351" y="17"/>
                </a:cubicBezTo>
                <a:cubicBezTo>
                  <a:pt x="351" y="17"/>
                  <a:pt x="350" y="17"/>
                  <a:pt x="350" y="17"/>
                </a:cubicBezTo>
                <a:cubicBezTo>
                  <a:pt x="349" y="16"/>
                  <a:pt x="349" y="16"/>
                  <a:pt x="349" y="16"/>
                </a:cubicBezTo>
                <a:cubicBezTo>
                  <a:pt x="349" y="15"/>
                  <a:pt x="349" y="15"/>
                  <a:pt x="349" y="15"/>
                </a:cubicBezTo>
                <a:cubicBezTo>
                  <a:pt x="348" y="16"/>
                  <a:pt x="348" y="16"/>
                  <a:pt x="348" y="16"/>
                </a:cubicBezTo>
                <a:cubicBezTo>
                  <a:pt x="347" y="16"/>
                  <a:pt x="347" y="16"/>
                  <a:pt x="347" y="16"/>
                </a:cubicBezTo>
                <a:cubicBezTo>
                  <a:pt x="344" y="21"/>
                  <a:pt x="344" y="21"/>
                  <a:pt x="344" y="21"/>
                </a:cubicBezTo>
                <a:cubicBezTo>
                  <a:pt x="343" y="22"/>
                  <a:pt x="343" y="22"/>
                  <a:pt x="343" y="22"/>
                </a:cubicBezTo>
                <a:cubicBezTo>
                  <a:pt x="343" y="23"/>
                  <a:pt x="343" y="23"/>
                  <a:pt x="343" y="23"/>
                </a:cubicBezTo>
                <a:cubicBezTo>
                  <a:pt x="342" y="24"/>
                  <a:pt x="342" y="24"/>
                  <a:pt x="342" y="24"/>
                </a:cubicBezTo>
                <a:cubicBezTo>
                  <a:pt x="342" y="26"/>
                  <a:pt x="342" y="26"/>
                  <a:pt x="342" y="26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39" y="31"/>
                  <a:pt x="339" y="31"/>
                  <a:pt x="339" y="31"/>
                </a:cubicBezTo>
                <a:cubicBezTo>
                  <a:pt x="338" y="32"/>
                  <a:pt x="338" y="32"/>
                  <a:pt x="338" y="32"/>
                </a:cubicBezTo>
                <a:cubicBezTo>
                  <a:pt x="336" y="32"/>
                  <a:pt x="336" y="32"/>
                  <a:pt x="336" y="32"/>
                </a:cubicBezTo>
                <a:cubicBezTo>
                  <a:pt x="336" y="32"/>
                  <a:pt x="336" y="32"/>
                  <a:pt x="335" y="32"/>
                </a:cubicBezTo>
                <a:cubicBezTo>
                  <a:pt x="335" y="33"/>
                  <a:pt x="334" y="33"/>
                  <a:pt x="334" y="33"/>
                </a:cubicBezTo>
                <a:cubicBezTo>
                  <a:pt x="334" y="34"/>
                  <a:pt x="334" y="34"/>
                  <a:pt x="334" y="34"/>
                </a:cubicBezTo>
                <a:cubicBezTo>
                  <a:pt x="324" y="34"/>
                  <a:pt x="324" y="34"/>
                  <a:pt x="324" y="34"/>
                </a:cubicBezTo>
                <a:cubicBezTo>
                  <a:pt x="312" y="34"/>
                  <a:pt x="312" y="34"/>
                  <a:pt x="312" y="34"/>
                </a:cubicBezTo>
                <a:cubicBezTo>
                  <a:pt x="308" y="37"/>
                  <a:pt x="308" y="37"/>
                  <a:pt x="308" y="37"/>
                </a:cubicBezTo>
                <a:cubicBezTo>
                  <a:pt x="307" y="38"/>
                  <a:pt x="307" y="38"/>
                  <a:pt x="307" y="38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04" y="40"/>
                  <a:pt x="304" y="40"/>
                  <a:pt x="304" y="40"/>
                </a:cubicBezTo>
                <a:cubicBezTo>
                  <a:pt x="303" y="40"/>
                  <a:pt x="303" y="40"/>
                  <a:pt x="303" y="40"/>
                </a:cubicBezTo>
                <a:cubicBezTo>
                  <a:pt x="303" y="40"/>
                  <a:pt x="303" y="40"/>
                  <a:pt x="302" y="40"/>
                </a:cubicBezTo>
                <a:cubicBezTo>
                  <a:pt x="302" y="40"/>
                  <a:pt x="302" y="40"/>
                  <a:pt x="302" y="40"/>
                </a:cubicBezTo>
                <a:cubicBezTo>
                  <a:pt x="301" y="40"/>
                  <a:pt x="301" y="40"/>
                  <a:pt x="301" y="40"/>
                </a:cubicBezTo>
                <a:cubicBezTo>
                  <a:pt x="300" y="41"/>
                  <a:pt x="300" y="41"/>
                  <a:pt x="300" y="41"/>
                </a:cubicBezTo>
                <a:cubicBezTo>
                  <a:pt x="299" y="41"/>
                  <a:pt x="299" y="41"/>
                  <a:pt x="299" y="41"/>
                </a:cubicBezTo>
                <a:cubicBezTo>
                  <a:pt x="299" y="41"/>
                  <a:pt x="299" y="41"/>
                  <a:pt x="299" y="41"/>
                </a:cubicBezTo>
                <a:cubicBezTo>
                  <a:pt x="299" y="42"/>
                  <a:pt x="299" y="42"/>
                  <a:pt x="299" y="42"/>
                </a:cubicBezTo>
                <a:cubicBezTo>
                  <a:pt x="299" y="42"/>
                  <a:pt x="299" y="42"/>
                  <a:pt x="299" y="42"/>
                </a:cubicBezTo>
                <a:cubicBezTo>
                  <a:pt x="299" y="43"/>
                  <a:pt x="299" y="43"/>
                  <a:pt x="299" y="43"/>
                </a:cubicBezTo>
                <a:cubicBezTo>
                  <a:pt x="298" y="43"/>
                  <a:pt x="298" y="43"/>
                  <a:pt x="298" y="43"/>
                </a:cubicBezTo>
                <a:cubicBezTo>
                  <a:pt x="297" y="42"/>
                  <a:pt x="297" y="42"/>
                  <a:pt x="297" y="42"/>
                </a:cubicBezTo>
                <a:cubicBezTo>
                  <a:pt x="296" y="42"/>
                  <a:pt x="296" y="42"/>
                  <a:pt x="296" y="42"/>
                </a:cubicBezTo>
                <a:cubicBezTo>
                  <a:pt x="295" y="42"/>
                  <a:pt x="295" y="42"/>
                  <a:pt x="295" y="42"/>
                </a:cubicBezTo>
                <a:cubicBezTo>
                  <a:pt x="294" y="42"/>
                  <a:pt x="294" y="42"/>
                  <a:pt x="294" y="42"/>
                </a:cubicBezTo>
                <a:cubicBezTo>
                  <a:pt x="293" y="42"/>
                  <a:pt x="293" y="42"/>
                  <a:pt x="293" y="42"/>
                </a:cubicBezTo>
                <a:cubicBezTo>
                  <a:pt x="292" y="42"/>
                  <a:pt x="292" y="42"/>
                  <a:pt x="292" y="42"/>
                </a:cubicBezTo>
                <a:cubicBezTo>
                  <a:pt x="291" y="43"/>
                  <a:pt x="291" y="43"/>
                  <a:pt x="291" y="43"/>
                </a:cubicBezTo>
                <a:cubicBezTo>
                  <a:pt x="289" y="43"/>
                  <a:pt x="289" y="43"/>
                  <a:pt x="289" y="43"/>
                </a:cubicBezTo>
                <a:cubicBezTo>
                  <a:pt x="288" y="43"/>
                  <a:pt x="288" y="43"/>
                  <a:pt x="288" y="43"/>
                </a:cubicBezTo>
                <a:cubicBezTo>
                  <a:pt x="288" y="43"/>
                  <a:pt x="288" y="43"/>
                  <a:pt x="287" y="43"/>
                </a:cubicBezTo>
                <a:cubicBezTo>
                  <a:pt x="287" y="43"/>
                  <a:pt x="286" y="44"/>
                  <a:pt x="286" y="44"/>
                </a:cubicBezTo>
                <a:cubicBezTo>
                  <a:pt x="285" y="44"/>
                  <a:pt x="285" y="44"/>
                  <a:pt x="285" y="44"/>
                </a:cubicBezTo>
                <a:cubicBezTo>
                  <a:pt x="285" y="44"/>
                  <a:pt x="285" y="44"/>
                  <a:pt x="284" y="45"/>
                </a:cubicBezTo>
                <a:cubicBezTo>
                  <a:pt x="284" y="45"/>
                  <a:pt x="284" y="45"/>
                  <a:pt x="284" y="45"/>
                </a:cubicBezTo>
                <a:cubicBezTo>
                  <a:pt x="283" y="46"/>
                  <a:pt x="283" y="46"/>
                  <a:pt x="283" y="46"/>
                </a:cubicBezTo>
                <a:cubicBezTo>
                  <a:pt x="283" y="47"/>
                  <a:pt x="283" y="47"/>
                  <a:pt x="283" y="47"/>
                </a:cubicBezTo>
                <a:cubicBezTo>
                  <a:pt x="283" y="47"/>
                  <a:pt x="282" y="47"/>
                  <a:pt x="283" y="47"/>
                </a:cubicBezTo>
                <a:cubicBezTo>
                  <a:pt x="283" y="48"/>
                  <a:pt x="283" y="48"/>
                  <a:pt x="283" y="48"/>
                </a:cubicBezTo>
                <a:cubicBezTo>
                  <a:pt x="283" y="48"/>
                  <a:pt x="284" y="48"/>
                  <a:pt x="284" y="48"/>
                </a:cubicBezTo>
                <a:cubicBezTo>
                  <a:pt x="284" y="48"/>
                  <a:pt x="285" y="48"/>
                  <a:pt x="285" y="48"/>
                </a:cubicBezTo>
                <a:cubicBezTo>
                  <a:pt x="286" y="48"/>
                  <a:pt x="286" y="48"/>
                  <a:pt x="286" y="48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86" y="49"/>
                  <a:pt x="286" y="49"/>
                  <a:pt x="286" y="50"/>
                </a:cubicBezTo>
                <a:cubicBezTo>
                  <a:pt x="287" y="50"/>
                  <a:pt x="287" y="50"/>
                  <a:pt x="287" y="50"/>
                </a:cubicBezTo>
                <a:cubicBezTo>
                  <a:pt x="286" y="51"/>
                  <a:pt x="286" y="51"/>
                  <a:pt x="286" y="51"/>
                </a:cubicBezTo>
                <a:cubicBezTo>
                  <a:pt x="285" y="51"/>
                  <a:pt x="285" y="51"/>
                  <a:pt x="285" y="51"/>
                </a:cubicBezTo>
                <a:cubicBezTo>
                  <a:pt x="284" y="51"/>
                  <a:pt x="284" y="51"/>
                  <a:pt x="284" y="51"/>
                </a:cubicBezTo>
                <a:cubicBezTo>
                  <a:pt x="282" y="51"/>
                  <a:pt x="282" y="51"/>
                  <a:pt x="282" y="51"/>
                </a:cubicBezTo>
                <a:cubicBezTo>
                  <a:pt x="281" y="51"/>
                  <a:pt x="281" y="51"/>
                  <a:pt x="281" y="51"/>
                </a:cubicBezTo>
                <a:cubicBezTo>
                  <a:pt x="280" y="51"/>
                  <a:pt x="280" y="51"/>
                  <a:pt x="280" y="51"/>
                </a:cubicBezTo>
                <a:cubicBezTo>
                  <a:pt x="279" y="51"/>
                  <a:pt x="279" y="51"/>
                  <a:pt x="279" y="51"/>
                </a:cubicBezTo>
                <a:cubicBezTo>
                  <a:pt x="279" y="52"/>
                  <a:pt x="279" y="52"/>
                  <a:pt x="279" y="52"/>
                </a:cubicBezTo>
                <a:cubicBezTo>
                  <a:pt x="278" y="53"/>
                  <a:pt x="278" y="53"/>
                  <a:pt x="278" y="53"/>
                </a:cubicBezTo>
                <a:cubicBezTo>
                  <a:pt x="277" y="53"/>
                  <a:pt x="277" y="53"/>
                  <a:pt x="277" y="53"/>
                </a:cubicBezTo>
                <a:cubicBezTo>
                  <a:pt x="277" y="53"/>
                  <a:pt x="277" y="53"/>
                  <a:pt x="277" y="53"/>
                </a:cubicBezTo>
                <a:cubicBezTo>
                  <a:pt x="276" y="52"/>
                  <a:pt x="276" y="52"/>
                  <a:pt x="276" y="52"/>
                </a:cubicBezTo>
                <a:cubicBezTo>
                  <a:pt x="275" y="52"/>
                  <a:pt x="275" y="52"/>
                  <a:pt x="275" y="52"/>
                </a:cubicBezTo>
                <a:cubicBezTo>
                  <a:pt x="274" y="52"/>
                  <a:pt x="274" y="52"/>
                  <a:pt x="274" y="52"/>
                </a:cubicBezTo>
                <a:cubicBezTo>
                  <a:pt x="273" y="52"/>
                  <a:pt x="273" y="52"/>
                  <a:pt x="273" y="52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2" y="52"/>
                  <a:pt x="272" y="52"/>
                  <a:pt x="271" y="53"/>
                </a:cubicBezTo>
                <a:cubicBezTo>
                  <a:pt x="271" y="53"/>
                  <a:pt x="270" y="53"/>
                  <a:pt x="270" y="53"/>
                </a:cubicBezTo>
                <a:cubicBezTo>
                  <a:pt x="270" y="54"/>
                  <a:pt x="270" y="54"/>
                  <a:pt x="270" y="54"/>
                </a:cubicBezTo>
                <a:cubicBezTo>
                  <a:pt x="269" y="55"/>
                  <a:pt x="269" y="55"/>
                  <a:pt x="269" y="55"/>
                </a:cubicBezTo>
                <a:cubicBezTo>
                  <a:pt x="269" y="55"/>
                  <a:pt x="269" y="55"/>
                  <a:pt x="268" y="55"/>
                </a:cubicBezTo>
                <a:cubicBezTo>
                  <a:pt x="267" y="55"/>
                  <a:pt x="267" y="56"/>
                  <a:pt x="267" y="56"/>
                </a:cubicBezTo>
                <a:cubicBezTo>
                  <a:pt x="266" y="56"/>
                  <a:pt x="266" y="56"/>
                  <a:pt x="266" y="56"/>
                </a:cubicBezTo>
                <a:cubicBezTo>
                  <a:pt x="266" y="56"/>
                  <a:pt x="266" y="56"/>
                  <a:pt x="265" y="57"/>
                </a:cubicBezTo>
                <a:cubicBezTo>
                  <a:pt x="265" y="57"/>
                  <a:pt x="265" y="57"/>
                  <a:pt x="265" y="57"/>
                </a:cubicBezTo>
                <a:cubicBezTo>
                  <a:pt x="265" y="57"/>
                  <a:pt x="264" y="57"/>
                  <a:pt x="264" y="57"/>
                </a:cubicBezTo>
                <a:cubicBezTo>
                  <a:pt x="264" y="57"/>
                  <a:pt x="263" y="57"/>
                  <a:pt x="263" y="57"/>
                </a:cubicBezTo>
                <a:cubicBezTo>
                  <a:pt x="263" y="57"/>
                  <a:pt x="262" y="57"/>
                  <a:pt x="262" y="57"/>
                </a:cubicBezTo>
                <a:cubicBezTo>
                  <a:pt x="262" y="56"/>
                  <a:pt x="262" y="56"/>
                  <a:pt x="262" y="56"/>
                </a:cubicBez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5"/>
                  <a:pt x="263" y="55"/>
                </a:cubicBezTo>
                <a:cubicBezTo>
                  <a:pt x="264" y="55"/>
                  <a:pt x="264" y="55"/>
                  <a:pt x="264" y="55"/>
                </a:cubicBezTo>
                <a:cubicBezTo>
                  <a:pt x="265" y="55"/>
                  <a:pt x="265" y="55"/>
                  <a:pt x="265" y="55"/>
                </a:cubicBezTo>
                <a:cubicBezTo>
                  <a:pt x="265" y="54"/>
                  <a:pt x="265" y="54"/>
                  <a:pt x="265" y="54"/>
                </a:cubicBezTo>
                <a:cubicBezTo>
                  <a:pt x="265" y="54"/>
                  <a:pt x="265" y="54"/>
                  <a:pt x="265" y="54"/>
                </a:cubicBezTo>
                <a:cubicBezTo>
                  <a:pt x="265" y="53"/>
                  <a:pt x="265" y="53"/>
                  <a:pt x="265" y="53"/>
                </a:cubicBezTo>
                <a:cubicBezTo>
                  <a:pt x="265" y="52"/>
                  <a:pt x="265" y="52"/>
                  <a:pt x="265" y="52"/>
                </a:cubicBezTo>
                <a:cubicBezTo>
                  <a:pt x="265" y="51"/>
                  <a:pt x="265" y="51"/>
                  <a:pt x="265" y="51"/>
                </a:cubicBezTo>
                <a:cubicBezTo>
                  <a:pt x="266" y="50"/>
                  <a:pt x="266" y="50"/>
                  <a:pt x="266" y="50"/>
                </a:cubicBezTo>
                <a:cubicBezTo>
                  <a:pt x="266" y="50"/>
                  <a:pt x="266" y="50"/>
                  <a:pt x="266" y="50"/>
                </a:cubicBezTo>
                <a:cubicBezTo>
                  <a:pt x="268" y="49"/>
                  <a:pt x="268" y="49"/>
                  <a:pt x="268" y="49"/>
                </a:cubicBezTo>
                <a:cubicBezTo>
                  <a:pt x="269" y="48"/>
                  <a:pt x="269" y="48"/>
                  <a:pt x="269" y="48"/>
                </a:cubicBezTo>
                <a:cubicBezTo>
                  <a:pt x="269" y="47"/>
                  <a:pt x="269" y="47"/>
                  <a:pt x="269" y="47"/>
                </a:cubicBezTo>
                <a:cubicBezTo>
                  <a:pt x="269" y="47"/>
                  <a:pt x="270" y="47"/>
                  <a:pt x="270" y="47"/>
                </a:cubicBezTo>
                <a:cubicBezTo>
                  <a:pt x="270" y="46"/>
                  <a:pt x="270" y="44"/>
                  <a:pt x="270" y="44"/>
                </a:cubicBezTo>
                <a:cubicBezTo>
                  <a:pt x="270" y="42"/>
                  <a:pt x="270" y="42"/>
                  <a:pt x="270" y="42"/>
                </a:cubicBezTo>
                <a:cubicBezTo>
                  <a:pt x="270" y="41"/>
                  <a:pt x="270" y="41"/>
                  <a:pt x="270" y="41"/>
                </a:cubicBezTo>
                <a:cubicBezTo>
                  <a:pt x="270" y="41"/>
                  <a:pt x="270" y="41"/>
                  <a:pt x="270" y="40"/>
                </a:cubicBezTo>
                <a:cubicBezTo>
                  <a:pt x="270" y="40"/>
                  <a:pt x="271" y="40"/>
                  <a:pt x="271" y="40"/>
                </a:cubicBezTo>
                <a:cubicBezTo>
                  <a:pt x="271" y="40"/>
                  <a:pt x="272" y="39"/>
                  <a:pt x="272" y="39"/>
                </a:cubicBezTo>
                <a:cubicBezTo>
                  <a:pt x="272" y="39"/>
                  <a:pt x="272" y="38"/>
                  <a:pt x="272" y="38"/>
                </a:cubicBezTo>
                <a:cubicBezTo>
                  <a:pt x="272" y="38"/>
                  <a:pt x="272" y="38"/>
                  <a:pt x="272" y="38"/>
                </a:cubicBezTo>
                <a:cubicBezTo>
                  <a:pt x="272" y="37"/>
                  <a:pt x="272" y="36"/>
                  <a:pt x="272" y="36"/>
                </a:cubicBezTo>
                <a:cubicBezTo>
                  <a:pt x="272" y="35"/>
                  <a:pt x="272" y="35"/>
                  <a:pt x="272" y="35"/>
                </a:cubicBezTo>
                <a:cubicBezTo>
                  <a:pt x="271" y="34"/>
                  <a:pt x="271" y="34"/>
                  <a:pt x="271" y="34"/>
                </a:cubicBezTo>
                <a:cubicBezTo>
                  <a:pt x="270" y="34"/>
                  <a:pt x="270" y="34"/>
                  <a:pt x="270" y="34"/>
                </a:cubicBezTo>
                <a:cubicBezTo>
                  <a:pt x="270" y="33"/>
                  <a:pt x="270" y="33"/>
                  <a:pt x="270" y="33"/>
                </a:cubicBezTo>
                <a:cubicBezTo>
                  <a:pt x="271" y="33"/>
                  <a:pt x="271" y="33"/>
                  <a:pt x="271" y="33"/>
                </a:cubicBezTo>
                <a:cubicBezTo>
                  <a:pt x="272" y="33"/>
                  <a:pt x="272" y="33"/>
                  <a:pt x="272" y="3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74" y="35"/>
                  <a:pt x="274" y="35"/>
                  <a:pt x="274" y="35"/>
                </a:cubicBezTo>
                <a:cubicBezTo>
                  <a:pt x="275" y="36"/>
                  <a:pt x="275" y="36"/>
                  <a:pt x="275" y="36"/>
                </a:cubicBezTo>
                <a:cubicBezTo>
                  <a:pt x="275" y="36"/>
                  <a:pt x="275" y="36"/>
                  <a:pt x="275" y="36"/>
                </a:cubicBezTo>
                <a:cubicBezTo>
                  <a:pt x="276" y="37"/>
                  <a:pt x="276" y="37"/>
                  <a:pt x="276" y="37"/>
                </a:cubicBezTo>
                <a:cubicBezTo>
                  <a:pt x="278" y="38"/>
                  <a:pt x="278" y="38"/>
                  <a:pt x="278" y="38"/>
                </a:cubicBezTo>
                <a:cubicBezTo>
                  <a:pt x="278" y="38"/>
                  <a:pt x="279" y="38"/>
                  <a:pt x="279" y="38"/>
                </a:cubicBezTo>
                <a:cubicBezTo>
                  <a:pt x="280" y="38"/>
                  <a:pt x="280" y="38"/>
                  <a:pt x="280" y="37"/>
                </a:cubicBezTo>
                <a:cubicBezTo>
                  <a:pt x="280" y="37"/>
                  <a:pt x="280" y="36"/>
                  <a:pt x="280" y="36"/>
                </a:cubicBezTo>
                <a:cubicBezTo>
                  <a:pt x="280" y="36"/>
                  <a:pt x="280" y="36"/>
                  <a:pt x="281" y="35"/>
                </a:cubicBezTo>
                <a:cubicBezTo>
                  <a:pt x="281" y="35"/>
                  <a:pt x="281" y="35"/>
                  <a:pt x="281" y="35"/>
                </a:cubicBezTo>
                <a:cubicBezTo>
                  <a:pt x="280" y="34"/>
                  <a:pt x="280" y="34"/>
                  <a:pt x="280" y="34"/>
                </a:cubicBezTo>
                <a:cubicBezTo>
                  <a:pt x="280" y="34"/>
                  <a:pt x="280" y="32"/>
                  <a:pt x="280" y="32"/>
                </a:cubicBezTo>
                <a:cubicBezTo>
                  <a:pt x="280" y="32"/>
                  <a:pt x="279" y="31"/>
                  <a:pt x="279" y="31"/>
                </a:cubicBezTo>
                <a:cubicBezTo>
                  <a:pt x="279" y="31"/>
                  <a:pt x="279" y="31"/>
                  <a:pt x="279" y="31"/>
                </a:cubicBezTo>
                <a:cubicBezTo>
                  <a:pt x="279" y="31"/>
                  <a:pt x="278" y="31"/>
                  <a:pt x="278" y="30"/>
                </a:cubicBezTo>
                <a:cubicBezTo>
                  <a:pt x="277" y="28"/>
                  <a:pt x="277" y="28"/>
                  <a:pt x="277" y="28"/>
                </a:cubicBezTo>
                <a:cubicBezTo>
                  <a:pt x="276" y="28"/>
                  <a:pt x="276" y="28"/>
                  <a:pt x="276" y="28"/>
                </a:cubicBezTo>
                <a:cubicBezTo>
                  <a:pt x="276" y="27"/>
                  <a:pt x="276" y="27"/>
                  <a:pt x="276" y="27"/>
                </a:cubicBezTo>
                <a:cubicBezTo>
                  <a:pt x="275" y="27"/>
                  <a:pt x="275" y="27"/>
                  <a:pt x="275" y="27"/>
                </a:cubicBezTo>
                <a:cubicBezTo>
                  <a:pt x="271" y="26"/>
                  <a:pt x="271" y="26"/>
                  <a:pt x="271" y="26"/>
                </a:cubicBezTo>
                <a:cubicBezTo>
                  <a:pt x="270" y="26"/>
                  <a:pt x="270" y="26"/>
                  <a:pt x="270" y="26"/>
                </a:cubicBezTo>
                <a:cubicBezTo>
                  <a:pt x="269" y="25"/>
                  <a:pt x="269" y="25"/>
                  <a:pt x="269" y="25"/>
                </a:cubicBezTo>
                <a:cubicBezTo>
                  <a:pt x="268" y="25"/>
                  <a:pt x="268" y="25"/>
                  <a:pt x="268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5" y="25"/>
                  <a:pt x="265" y="25"/>
                  <a:pt x="265" y="25"/>
                </a:cubicBezTo>
                <a:cubicBezTo>
                  <a:pt x="264" y="25"/>
                  <a:pt x="264" y="25"/>
                  <a:pt x="264" y="25"/>
                </a:cubicBezTo>
                <a:cubicBezTo>
                  <a:pt x="263" y="25"/>
                  <a:pt x="263" y="25"/>
                  <a:pt x="263" y="25"/>
                </a:cubicBezTo>
                <a:cubicBezTo>
                  <a:pt x="262" y="25"/>
                  <a:pt x="262" y="25"/>
                  <a:pt x="262" y="25"/>
                </a:cubicBezTo>
                <a:cubicBezTo>
                  <a:pt x="260" y="25"/>
                  <a:pt x="260" y="25"/>
                  <a:pt x="260" y="25"/>
                </a:cubicBezTo>
                <a:cubicBezTo>
                  <a:pt x="258" y="24"/>
                  <a:pt x="258" y="24"/>
                  <a:pt x="258" y="24"/>
                </a:cubicBezTo>
                <a:cubicBezTo>
                  <a:pt x="257" y="24"/>
                  <a:pt x="257" y="24"/>
                  <a:pt x="257" y="24"/>
                </a:cubicBezTo>
                <a:cubicBezTo>
                  <a:pt x="256" y="24"/>
                  <a:pt x="256" y="24"/>
                  <a:pt x="256" y="24"/>
                </a:cubicBezTo>
                <a:cubicBezTo>
                  <a:pt x="255" y="23"/>
                  <a:pt x="255" y="23"/>
                  <a:pt x="255" y="23"/>
                </a:cubicBezTo>
                <a:cubicBezTo>
                  <a:pt x="255" y="22"/>
                  <a:pt x="255" y="22"/>
                  <a:pt x="255" y="22"/>
                </a:cubicBezTo>
                <a:cubicBezTo>
                  <a:pt x="254" y="22"/>
                  <a:pt x="254" y="22"/>
                  <a:pt x="254" y="22"/>
                </a:cubicBezTo>
                <a:cubicBezTo>
                  <a:pt x="253" y="21"/>
                  <a:pt x="253" y="21"/>
                  <a:pt x="253" y="21"/>
                </a:cubicBezTo>
                <a:cubicBezTo>
                  <a:pt x="253" y="21"/>
                  <a:pt x="252" y="21"/>
                  <a:pt x="252" y="21"/>
                </a:cubicBezTo>
                <a:cubicBezTo>
                  <a:pt x="252" y="20"/>
                  <a:pt x="252" y="20"/>
                  <a:pt x="252" y="20"/>
                </a:cubicBezTo>
                <a:cubicBezTo>
                  <a:pt x="252" y="20"/>
                  <a:pt x="254" y="19"/>
                  <a:pt x="253" y="19"/>
                </a:cubicBezTo>
                <a:cubicBezTo>
                  <a:pt x="252" y="19"/>
                  <a:pt x="251" y="19"/>
                  <a:pt x="251" y="19"/>
                </a:cubicBezTo>
                <a:cubicBezTo>
                  <a:pt x="250" y="18"/>
                  <a:pt x="250" y="18"/>
                  <a:pt x="250" y="18"/>
                </a:cubicBezTo>
                <a:cubicBezTo>
                  <a:pt x="250" y="18"/>
                  <a:pt x="251" y="18"/>
                  <a:pt x="251" y="17"/>
                </a:cubicBezTo>
                <a:cubicBezTo>
                  <a:pt x="251" y="17"/>
                  <a:pt x="251" y="16"/>
                  <a:pt x="251" y="16"/>
                </a:cubicBezTo>
                <a:cubicBezTo>
                  <a:pt x="251" y="16"/>
                  <a:pt x="251" y="15"/>
                  <a:pt x="251" y="15"/>
                </a:cubicBezTo>
                <a:cubicBezTo>
                  <a:pt x="250" y="15"/>
                  <a:pt x="250" y="15"/>
                  <a:pt x="250" y="15"/>
                </a:cubicBezTo>
                <a:cubicBezTo>
                  <a:pt x="249" y="14"/>
                  <a:pt x="249" y="14"/>
                  <a:pt x="249" y="14"/>
                </a:cubicBezTo>
                <a:cubicBezTo>
                  <a:pt x="249" y="14"/>
                  <a:pt x="249" y="13"/>
                  <a:pt x="249" y="13"/>
                </a:cubicBezTo>
                <a:cubicBezTo>
                  <a:pt x="249" y="13"/>
                  <a:pt x="249" y="12"/>
                  <a:pt x="249" y="12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9" y="11"/>
                  <a:pt x="248" y="11"/>
                  <a:pt x="248" y="11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6" y="11"/>
                  <a:pt x="245" y="11"/>
                  <a:pt x="245" y="11"/>
                </a:cubicBezTo>
                <a:cubicBezTo>
                  <a:pt x="245" y="11"/>
                  <a:pt x="245" y="11"/>
                  <a:pt x="245" y="11"/>
                </a:cubicBezTo>
                <a:cubicBezTo>
                  <a:pt x="244" y="11"/>
                  <a:pt x="244" y="10"/>
                  <a:pt x="244" y="10"/>
                </a:cubicBezTo>
                <a:cubicBezTo>
                  <a:pt x="243" y="10"/>
                  <a:pt x="243" y="10"/>
                  <a:pt x="243" y="10"/>
                </a:cubicBezTo>
                <a:cubicBezTo>
                  <a:pt x="243" y="9"/>
                  <a:pt x="243" y="9"/>
                  <a:pt x="243" y="9"/>
                </a:cubicBezTo>
                <a:cubicBezTo>
                  <a:pt x="243" y="9"/>
                  <a:pt x="242" y="8"/>
                  <a:pt x="242" y="8"/>
                </a:cubicBezTo>
                <a:cubicBezTo>
                  <a:pt x="242" y="8"/>
                  <a:pt x="241" y="6"/>
                  <a:pt x="241" y="6"/>
                </a:cubicBezTo>
                <a:cubicBezTo>
                  <a:pt x="240" y="5"/>
                  <a:pt x="240" y="5"/>
                  <a:pt x="240" y="5"/>
                </a:cubicBezTo>
                <a:cubicBezTo>
                  <a:pt x="239" y="5"/>
                  <a:pt x="239" y="5"/>
                  <a:pt x="239" y="5"/>
                </a:cubicBezTo>
                <a:cubicBezTo>
                  <a:pt x="239" y="5"/>
                  <a:pt x="239" y="4"/>
                  <a:pt x="238" y="4"/>
                </a:cubicBezTo>
                <a:cubicBezTo>
                  <a:pt x="238" y="4"/>
                  <a:pt x="237" y="4"/>
                  <a:pt x="237" y="4"/>
                </a:cubicBezTo>
                <a:cubicBezTo>
                  <a:pt x="237" y="4"/>
                  <a:pt x="237" y="4"/>
                  <a:pt x="236" y="4"/>
                </a:cubicBezTo>
                <a:cubicBezTo>
                  <a:pt x="235" y="4"/>
                  <a:pt x="234" y="4"/>
                  <a:pt x="234" y="4"/>
                </a:cubicBezTo>
                <a:cubicBezTo>
                  <a:pt x="234" y="4"/>
                  <a:pt x="234" y="4"/>
                  <a:pt x="233" y="4"/>
                </a:cubicBezTo>
                <a:cubicBezTo>
                  <a:pt x="233" y="4"/>
                  <a:pt x="232" y="3"/>
                  <a:pt x="232" y="3"/>
                </a:cubicBezTo>
                <a:cubicBezTo>
                  <a:pt x="232" y="3"/>
                  <a:pt x="232" y="3"/>
                  <a:pt x="232" y="3"/>
                </a:cubicBezTo>
                <a:cubicBezTo>
                  <a:pt x="231" y="4"/>
                  <a:pt x="231" y="4"/>
                  <a:pt x="231" y="4"/>
                </a:cubicBezTo>
                <a:cubicBezTo>
                  <a:pt x="231" y="3"/>
                  <a:pt x="231" y="3"/>
                  <a:pt x="231" y="3"/>
                </a:cubicBezTo>
                <a:cubicBezTo>
                  <a:pt x="230" y="3"/>
                  <a:pt x="230" y="3"/>
                  <a:pt x="230" y="3"/>
                </a:cubicBezTo>
                <a:cubicBezTo>
                  <a:pt x="230" y="3"/>
                  <a:pt x="230" y="3"/>
                  <a:pt x="230" y="3"/>
                </a:cubicBezTo>
                <a:cubicBezTo>
                  <a:pt x="230" y="3"/>
                  <a:pt x="229" y="3"/>
                  <a:pt x="229" y="3"/>
                </a:cubicBezTo>
                <a:cubicBezTo>
                  <a:pt x="228" y="4"/>
                  <a:pt x="228" y="4"/>
                  <a:pt x="228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30" y="5"/>
                  <a:pt x="230" y="5"/>
                  <a:pt x="230" y="5"/>
                </a:cubicBezTo>
                <a:cubicBezTo>
                  <a:pt x="230" y="5"/>
                  <a:pt x="230" y="5"/>
                  <a:pt x="230" y="5"/>
                </a:cubicBezTo>
                <a:cubicBezTo>
                  <a:pt x="229" y="5"/>
                  <a:pt x="229" y="5"/>
                  <a:pt x="229" y="5"/>
                </a:cubicBezTo>
                <a:cubicBezTo>
                  <a:pt x="229" y="5"/>
                  <a:pt x="229" y="5"/>
                  <a:pt x="228" y="5"/>
                </a:cubicBezTo>
                <a:cubicBezTo>
                  <a:pt x="228" y="5"/>
                  <a:pt x="228" y="4"/>
                  <a:pt x="228" y="4"/>
                </a:cubicBezTo>
                <a:cubicBezTo>
                  <a:pt x="227" y="4"/>
                  <a:pt x="227" y="4"/>
                  <a:pt x="227" y="4"/>
                </a:cubicBezTo>
                <a:cubicBezTo>
                  <a:pt x="227" y="4"/>
                  <a:pt x="227" y="4"/>
                  <a:pt x="227" y="4"/>
                </a:cubicBezTo>
                <a:cubicBezTo>
                  <a:pt x="227" y="5"/>
                  <a:pt x="227" y="6"/>
                  <a:pt x="227" y="6"/>
                </a:cubicBezTo>
                <a:cubicBezTo>
                  <a:pt x="226" y="6"/>
                  <a:pt x="226" y="6"/>
                  <a:pt x="226" y="6"/>
                </a:cubicBezTo>
                <a:cubicBezTo>
                  <a:pt x="225" y="7"/>
                  <a:pt x="225" y="7"/>
                  <a:pt x="225" y="7"/>
                </a:cubicBezTo>
                <a:cubicBezTo>
                  <a:pt x="225" y="8"/>
                  <a:pt x="225" y="8"/>
                  <a:pt x="225" y="8"/>
                </a:cubicBezTo>
                <a:cubicBezTo>
                  <a:pt x="224" y="7"/>
                  <a:pt x="224" y="7"/>
                  <a:pt x="224" y="7"/>
                </a:cubicBezTo>
                <a:cubicBezTo>
                  <a:pt x="223" y="7"/>
                  <a:pt x="223" y="7"/>
                  <a:pt x="223" y="7"/>
                </a:cubicBezTo>
                <a:cubicBezTo>
                  <a:pt x="223" y="8"/>
                  <a:pt x="223" y="8"/>
                  <a:pt x="223" y="8"/>
                </a:cubicBezTo>
                <a:cubicBezTo>
                  <a:pt x="222" y="9"/>
                  <a:pt x="222" y="9"/>
                  <a:pt x="222" y="9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1" y="10"/>
                  <a:pt x="221" y="10"/>
                  <a:pt x="221" y="10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18" y="10"/>
                  <a:pt x="218" y="10"/>
                  <a:pt x="218" y="10"/>
                </a:cubicBezTo>
                <a:cubicBezTo>
                  <a:pt x="218" y="10"/>
                  <a:pt x="217" y="10"/>
                  <a:pt x="217" y="10"/>
                </a:cubicBezTo>
                <a:cubicBezTo>
                  <a:pt x="216" y="10"/>
                  <a:pt x="215" y="9"/>
                  <a:pt x="215" y="9"/>
                </a:cubicBezTo>
                <a:cubicBezTo>
                  <a:pt x="215" y="9"/>
                  <a:pt x="214" y="9"/>
                  <a:pt x="214" y="9"/>
                </a:cubicBezTo>
                <a:cubicBezTo>
                  <a:pt x="213" y="9"/>
                  <a:pt x="213" y="9"/>
                  <a:pt x="213" y="9"/>
                </a:cubicBezTo>
                <a:cubicBezTo>
                  <a:pt x="213" y="9"/>
                  <a:pt x="212" y="8"/>
                  <a:pt x="212" y="8"/>
                </a:cubicBezTo>
                <a:cubicBezTo>
                  <a:pt x="212" y="8"/>
                  <a:pt x="211" y="9"/>
                  <a:pt x="211" y="9"/>
                </a:cubicBezTo>
                <a:cubicBezTo>
                  <a:pt x="210" y="10"/>
                  <a:pt x="210" y="10"/>
                  <a:pt x="210" y="10"/>
                </a:cubicBezTo>
                <a:cubicBezTo>
                  <a:pt x="210" y="10"/>
                  <a:pt x="210" y="10"/>
                  <a:pt x="210" y="10"/>
                </a:cubicBezTo>
                <a:cubicBezTo>
                  <a:pt x="208" y="10"/>
                  <a:pt x="208" y="10"/>
                  <a:pt x="208" y="10"/>
                </a:cubicBezTo>
                <a:cubicBezTo>
                  <a:pt x="208" y="10"/>
                  <a:pt x="208" y="10"/>
                  <a:pt x="207" y="9"/>
                </a:cubicBezTo>
                <a:cubicBezTo>
                  <a:pt x="207" y="9"/>
                  <a:pt x="206" y="8"/>
                  <a:pt x="206" y="8"/>
                </a:cubicBezTo>
                <a:cubicBezTo>
                  <a:pt x="205" y="8"/>
                  <a:pt x="205" y="8"/>
                  <a:pt x="205" y="8"/>
                </a:cubicBezTo>
                <a:cubicBezTo>
                  <a:pt x="203" y="9"/>
                  <a:pt x="203" y="9"/>
                  <a:pt x="203" y="9"/>
                </a:cubicBezTo>
                <a:cubicBezTo>
                  <a:pt x="203" y="9"/>
                  <a:pt x="203" y="9"/>
                  <a:pt x="202" y="8"/>
                </a:cubicBezTo>
                <a:cubicBezTo>
                  <a:pt x="202" y="8"/>
                  <a:pt x="202" y="8"/>
                  <a:pt x="202" y="8"/>
                </a:cubicBezTo>
                <a:cubicBezTo>
                  <a:pt x="201" y="7"/>
                  <a:pt x="201" y="7"/>
                  <a:pt x="201" y="7"/>
                </a:cubicBezTo>
                <a:cubicBezTo>
                  <a:pt x="200" y="6"/>
                  <a:pt x="200" y="6"/>
                  <a:pt x="200" y="6"/>
                </a:cubicBezTo>
                <a:cubicBezTo>
                  <a:pt x="199" y="6"/>
                  <a:pt x="199" y="6"/>
                  <a:pt x="199" y="6"/>
                </a:cubicBezTo>
                <a:cubicBezTo>
                  <a:pt x="198" y="6"/>
                  <a:pt x="198" y="6"/>
                  <a:pt x="198" y="6"/>
                </a:cubicBezTo>
                <a:cubicBezTo>
                  <a:pt x="197" y="6"/>
                  <a:pt x="197" y="6"/>
                  <a:pt x="197" y="6"/>
                </a:cubicBezTo>
                <a:cubicBezTo>
                  <a:pt x="195" y="7"/>
                  <a:pt x="195" y="7"/>
                  <a:pt x="195" y="7"/>
                </a:cubicBezTo>
                <a:cubicBezTo>
                  <a:pt x="194" y="6"/>
                  <a:pt x="194" y="6"/>
                  <a:pt x="194" y="6"/>
                </a:cubicBezTo>
                <a:cubicBezTo>
                  <a:pt x="192" y="6"/>
                  <a:pt x="192" y="6"/>
                  <a:pt x="192" y="6"/>
                </a:cubicBezTo>
                <a:cubicBezTo>
                  <a:pt x="191" y="5"/>
                  <a:pt x="191" y="5"/>
                  <a:pt x="191" y="5"/>
                </a:cubicBezTo>
                <a:cubicBezTo>
                  <a:pt x="191" y="5"/>
                  <a:pt x="191" y="5"/>
                  <a:pt x="190" y="5"/>
                </a:cubicBezTo>
                <a:cubicBezTo>
                  <a:pt x="190" y="5"/>
                  <a:pt x="190" y="5"/>
                  <a:pt x="190" y="5"/>
                </a:cubicBezTo>
                <a:cubicBezTo>
                  <a:pt x="189" y="5"/>
                  <a:pt x="189" y="4"/>
                  <a:pt x="189" y="4"/>
                </a:cubicBezTo>
                <a:cubicBezTo>
                  <a:pt x="189" y="4"/>
                  <a:pt x="188" y="4"/>
                  <a:pt x="188" y="3"/>
                </a:cubicBezTo>
                <a:cubicBezTo>
                  <a:pt x="188" y="3"/>
                  <a:pt x="188" y="2"/>
                  <a:pt x="188" y="2"/>
                </a:cubicBezTo>
                <a:cubicBezTo>
                  <a:pt x="188" y="1"/>
                  <a:pt x="188" y="1"/>
                  <a:pt x="188" y="1"/>
                </a:cubicBezTo>
                <a:cubicBezTo>
                  <a:pt x="187" y="1"/>
                  <a:pt x="187" y="1"/>
                  <a:pt x="187" y="1"/>
                </a:cubicBezTo>
                <a:cubicBezTo>
                  <a:pt x="187" y="0"/>
                  <a:pt x="187" y="0"/>
                  <a:pt x="187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85" y="0"/>
                  <a:pt x="185" y="1"/>
                  <a:pt x="185" y="1"/>
                </a:cubicBezTo>
                <a:cubicBezTo>
                  <a:pt x="185" y="2"/>
                  <a:pt x="185" y="2"/>
                  <a:pt x="185" y="2"/>
                </a:cubicBezTo>
                <a:cubicBezTo>
                  <a:pt x="185" y="3"/>
                  <a:pt x="185" y="3"/>
                  <a:pt x="185" y="3"/>
                </a:cubicBezTo>
                <a:cubicBezTo>
                  <a:pt x="185" y="3"/>
                  <a:pt x="185" y="3"/>
                  <a:pt x="185" y="3"/>
                </a:cubicBezTo>
                <a:cubicBezTo>
                  <a:pt x="185" y="3"/>
                  <a:pt x="184" y="3"/>
                  <a:pt x="184" y="3"/>
                </a:cubicBezTo>
                <a:cubicBezTo>
                  <a:pt x="182" y="3"/>
                  <a:pt x="182" y="3"/>
                  <a:pt x="182" y="3"/>
                </a:cubicBezTo>
                <a:cubicBezTo>
                  <a:pt x="175" y="3"/>
                  <a:pt x="175" y="3"/>
                  <a:pt x="175" y="3"/>
                </a:cubicBezTo>
                <a:cubicBezTo>
                  <a:pt x="131" y="3"/>
                  <a:pt x="131" y="3"/>
                  <a:pt x="131" y="3"/>
                </a:cubicBezTo>
                <a:cubicBezTo>
                  <a:pt x="55" y="3"/>
                  <a:pt x="55" y="3"/>
                  <a:pt x="55" y="3"/>
                </a:cubicBezTo>
                <a:lnTo>
                  <a:pt x="49" y="3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5" name="Freeform 642">
            <a:extLst>
              <a:ext uri="{FF2B5EF4-FFF2-40B4-BE49-F238E27FC236}">
                <a16:creationId xmlns:a16="http://schemas.microsoft.com/office/drawing/2014/main" id="{A99C2395-6916-1A6E-B622-B6A61ACF5362}"/>
              </a:ext>
            </a:extLst>
          </p:cNvPr>
          <p:cNvSpPr>
            <a:spLocks/>
          </p:cNvSpPr>
          <p:nvPr/>
        </p:nvSpPr>
        <p:spPr bwMode="auto">
          <a:xfrm>
            <a:off x="9261663" y="3945197"/>
            <a:ext cx="14676" cy="10483"/>
          </a:xfrm>
          <a:custGeom>
            <a:avLst/>
            <a:gdLst>
              <a:gd name="T0" fmla="*/ 7 w 7"/>
              <a:gd name="T1" fmla="*/ 3 h 5"/>
              <a:gd name="T2" fmla="*/ 4 w 7"/>
              <a:gd name="T3" fmla="*/ 0 h 5"/>
              <a:gd name="T4" fmla="*/ 0 w 7"/>
              <a:gd name="T5" fmla="*/ 0 h 5"/>
              <a:gd name="T6" fmla="*/ 2 w 7"/>
              <a:gd name="T7" fmla="*/ 5 h 5"/>
              <a:gd name="T8" fmla="*/ 7 w 7"/>
              <a:gd name="T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5">
                <a:moveTo>
                  <a:pt x="7" y="3"/>
                </a:moveTo>
                <a:lnTo>
                  <a:pt x="4" y="0"/>
                </a:lnTo>
                <a:lnTo>
                  <a:pt x="0" y="0"/>
                </a:lnTo>
                <a:lnTo>
                  <a:pt x="2" y="5"/>
                </a:lnTo>
                <a:lnTo>
                  <a:pt x="7" y="3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6" name="Freeform 643">
            <a:extLst>
              <a:ext uri="{FF2B5EF4-FFF2-40B4-BE49-F238E27FC236}">
                <a16:creationId xmlns:a16="http://schemas.microsoft.com/office/drawing/2014/main" id="{70EC1C59-EAB7-3F57-6160-03D59AB70DBA}"/>
              </a:ext>
            </a:extLst>
          </p:cNvPr>
          <p:cNvSpPr>
            <a:spLocks/>
          </p:cNvSpPr>
          <p:nvPr/>
        </p:nvSpPr>
        <p:spPr bwMode="auto">
          <a:xfrm>
            <a:off x="9823534" y="4672698"/>
            <a:ext cx="312384" cy="274647"/>
          </a:xfrm>
          <a:custGeom>
            <a:avLst/>
            <a:gdLst>
              <a:gd name="T0" fmla="*/ 59 w 63"/>
              <a:gd name="T1" fmla="*/ 52 h 55"/>
              <a:gd name="T2" fmla="*/ 56 w 63"/>
              <a:gd name="T3" fmla="*/ 49 h 55"/>
              <a:gd name="T4" fmla="*/ 55 w 63"/>
              <a:gd name="T5" fmla="*/ 48 h 55"/>
              <a:gd name="T6" fmla="*/ 51 w 63"/>
              <a:gd name="T7" fmla="*/ 48 h 55"/>
              <a:gd name="T8" fmla="*/ 49 w 63"/>
              <a:gd name="T9" fmla="*/ 48 h 55"/>
              <a:gd name="T10" fmla="*/ 50 w 63"/>
              <a:gd name="T11" fmla="*/ 44 h 55"/>
              <a:gd name="T12" fmla="*/ 51 w 63"/>
              <a:gd name="T13" fmla="*/ 43 h 55"/>
              <a:gd name="T14" fmla="*/ 49 w 63"/>
              <a:gd name="T15" fmla="*/ 41 h 55"/>
              <a:gd name="T16" fmla="*/ 46 w 63"/>
              <a:gd name="T17" fmla="*/ 38 h 55"/>
              <a:gd name="T18" fmla="*/ 45 w 63"/>
              <a:gd name="T19" fmla="*/ 35 h 55"/>
              <a:gd name="T20" fmla="*/ 44 w 63"/>
              <a:gd name="T21" fmla="*/ 32 h 55"/>
              <a:gd name="T22" fmla="*/ 42 w 63"/>
              <a:gd name="T23" fmla="*/ 31 h 55"/>
              <a:gd name="T24" fmla="*/ 40 w 63"/>
              <a:gd name="T25" fmla="*/ 30 h 55"/>
              <a:gd name="T26" fmla="*/ 38 w 63"/>
              <a:gd name="T27" fmla="*/ 29 h 55"/>
              <a:gd name="T28" fmla="*/ 37 w 63"/>
              <a:gd name="T29" fmla="*/ 28 h 55"/>
              <a:gd name="T30" fmla="*/ 34 w 63"/>
              <a:gd name="T31" fmla="*/ 27 h 55"/>
              <a:gd name="T32" fmla="*/ 31 w 63"/>
              <a:gd name="T33" fmla="*/ 26 h 55"/>
              <a:gd name="T34" fmla="*/ 24 w 63"/>
              <a:gd name="T35" fmla="*/ 25 h 55"/>
              <a:gd name="T36" fmla="*/ 23 w 63"/>
              <a:gd name="T37" fmla="*/ 22 h 55"/>
              <a:gd name="T38" fmla="*/ 19 w 63"/>
              <a:gd name="T39" fmla="*/ 22 h 55"/>
              <a:gd name="T40" fmla="*/ 17 w 63"/>
              <a:gd name="T41" fmla="*/ 20 h 55"/>
              <a:gd name="T42" fmla="*/ 17 w 63"/>
              <a:gd name="T43" fmla="*/ 17 h 55"/>
              <a:gd name="T44" fmla="*/ 16 w 63"/>
              <a:gd name="T45" fmla="*/ 19 h 55"/>
              <a:gd name="T46" fmla="*/ 14 w 63"/>
              <a:gd name="T47" fmla="*/ 22 h 55"/>
              <a:gd name="T48" fmla="*/ 14 w 63"/>
              <a:gd name="T49" fmla="*/ 24 h 55"/>
              <a:gd name="T50" fmla="*/ 11 w 63"/>
              <a:gd name="T51" fmla="*/ 21 h 55"/>
              <a:gd name="T52" fmla="*/ 10 w 63"/>
              <a:gd name="T53" fmla="*/ 17 h 55"/>
              <a:gd name="T54" fmla="*/ 7 w 63"/>
              <a:gd name="T55" fmla="*/ 15 h 55"/>
              <a:gd name="T56" fmla="*/ 10 w 63"/>
              <a:gd name="T57" fmla="*/ 15 h 55"/>
              <a:gd name="T58" fmla="*/ 13 w 63"/>
              <a:gd name="T59" fmla="*/ 12 h 55"/>
              <a:gd name="T60" fmla="*/ 17 w 63"/>
              <a:gd name="T61" fmla="*/ 13 h 55"/>
              <a:gd name="T62" fmla="*/ 18 w 63"/>
              <a:gd name="T63" fmla="*/ 11 h 55"/>
              <a:gd name="T64" fmla="*/ 12 w 63"/>
              <a:gd name="T65" fmla="*/ 11 h 55"/>
              <a:gd name="T66" fmla="*/ 8 w 63"/>
              <a:gd name="T67" fmla="*/ 12 h 55"/>
              <a:gd name="T68" fmla="*/ 6 w 63"/>
              <a:gd name="T69" fmla="*/ 9 h 55"/>
              <a:gd name="T70" fmla="*/ 3 w 63"/>
              <a:gd name="T71" fmla="*/ 7 h 55"/>
              <a:gd name="T72" fmla="*/ 0 w 63"/>
              <a:gd name="T73" fmla="*/ 6 h 55"/>
              <a:gd name="T74" fmla="*/ 1 w 63"/>
              <a:gd name="T75" fmla="*/ 3 h 55"/>
              <a:gd name="T76" fmla="*/ 5 w 63"/>
              <a:gd name="T77" fmla="*/ 2 h 55"/>
              <a:gd name="T78" fmla="*/ 9 w 63"/>
              <a:gd name="T79" fmla="*/ 0 h 55"/>
              <a:gd name="T80" fmla="*/ 13 w 63"/>
              <a:gd name="T81" fmla="*/ 1 h 55"/>
              <a:gd name="T82" fmla="*/ 16 w 63"/>
              <a:gd name="T83" fmla="*/ 2 h 55"/>
              <a:gd name="T84" fmla="*/ 18 w 63"/>
              <a:gd name="T85" fmla="*/ 2 h 55"/>
              <a:gd name="T86" fmla="*/ 19 w 63"/>
              <a:gd name="T87" fmla="*/ 4 h 55"/>
              <a:gd name="T88" fmla="*/ 19 w 63"/>
              <a:gd name="T89" fmla="*/ 8 h 55"/>
              <a:gd name="T90" fmla="*/ 20 w 63"/>
              <a:gd name="T91" fmla="*/ 11 h 55"/>
              <a:gd name="T92" fmla="*/ 21 w 63"/>
              <a:gd name="T93" fmla="*/ 15 h 55"/>
              <a:gd name="T94" fmla="*/ 23 w 63"/>
              <a:gd name="T95" fmla="*/ 16 h 55"/>
              <a:gd name="T96" fmla="*/ 25 w 63"/>
              <a:gd name="T97" fmla="*/ 19 h 55"/>
              <a:gd name="T98" fmla="*/ 29 w 63"/>
              <a:gd name="T99" fmla="*/ 18 h 55"/>
              <a:gd name="T100" fmla="*/ 31 w 63"/>
              <a:gd name="T101" fmla="*/ 14 h 55"/>
              <a:gd name="T102" fmla="*/ 35 w 63"/>
              <a:gd name="T103" fmla="*/ 12 h 55"/>
              <a:gd name="T104" fmla="*/ 39 w 63"/>
              <a:gd name="T105" fmla="*/ 10 h 55"/>
              <a:gd name="T106" fmla="*/ 42 w 63"/>
              <a:gd name="T107" fmla="*/ 7 h 55"/>
              <a:gd name="T108" fmla="*/ 45 w 63"/>
              <a:gd name="T109" fmla="*/ 9 h 55"/>
              <a:gd name="T110" fmla="*/ 50 w 63"/>
              <a:gd name="T111" fmla="*/ 10 h 55"/>
              <a:gd name="T112" fmla="*/ 55 w 63"/>
              <a:gd name="T113" fmla="*/ 12 h 55"/>
              <a:gd name="T114" fmla="*/ 60 w 63"/>
              <a:gd name="T115" fmla="*/ 13 h 55"/>
              <a:gd name="T116" fmla="*/ 62 w 63"/>
              <a:gd name="T11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5">
                <a:moveTo>
                  <a:pt x="62" y="55"/>
                </a:move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8" y="51"/>
                  <a:pt x="58" y="51"/>
                  <a:pt x="58" y="51"/>
                </a:cubicBezTo>
                <a:cubicBezTo>
                  <a:pt x="57" y="50"/>
                  <a:pt x="57" y="50"/>
                  <a:pt x="57" y="50"/>
                </a:cubicBezTo>
                <a:cubicBezTo>
                  <a:pt x="56" y="49"/>
                  <a:pt x="56" y="49"/>
                  <a:pt x="56" y="49"/>
                </a:cubicBezTo>
                <a:cubicBezTo>
                  <a:pt x="57" y="48"/>
                  <a:pt x="57" y="48"/>
                  <a:pt x="57" y="48"/>
                </a:cubicBezTo>
                <a:cubicBezTo>
                  <a:pt x="56" y="48"/>
                  <a:pt x="56" y="48"/>
                  <a:pt x="56" y="48"/>
                </a:cubicBezTo>
                <a:cubicBezTo>
                  <a:pt x="56" y="48"/>
                  <a:pt x="56" y="47"/>
                  <a:pt x="55" y="48"/>
                </a:cubicBezTo>
                <a:cubicBezTo>
                  <a:pt x="53" y="49"/>
                  <a:pt x="53" y="49"/>
                  <a:pt x="53" y="49"/>
                </a:cubicBezTo>
                <a:cubicBezTo>
                  <a:pt x="52" y="49"/>
                  <a:pt x="52" y="49"/>
                  <a:pt x="52" y="49"/>
                </a:cubicBezTo>
                <a:cubicBezTo>
                  <a:pt x="51" y="48"/>
                  <a:pt x="51" y="48"/>
                  <a:pt x="51" y="48"/>
                </a:cubicBezTo>
                <a:cubicBezTo>
                  <a:pt x="50" y="48"/>
                  <a:pt x="50" y="48"/>
                  <a:pt x="50" y="48"/>
                </a:cubicBezTo>
                <a:cubicBezTo>
                  <a:pt x="50" y="48"/>
                  <a:pt x="50" y="48"/>
                  <a:pt x="50" y="48"/>
                </a:cubicBezTo>
                <a:cubicBezTo>
                  <a:pt x="50" y="48"/>
                  <a:pt x="49" y="48"/>
                  <a:pt x="49" y="48"/>
                </a:cubicBezTo>
                <a:cubicBezTo>
                  <a:pt x="50" y="47"/>
                  <a:pt x="50" y="47"/>
                  <a:pt x="50" y="47"/>
                </a:cubicBezTo>
                <a:cubicBezTo>
                  <a:pt x="50" y="46"/>
                  <a:pt x="50" y="46"/>
                  <a:pt x="50" y="46"/>
                </a:cubicBezTo>
                <a:cubicBezTo>
                  <a:pt x="50" y="44"/>
                  <a:pt x="50" y="44"/>
                  <a:pt x="50" y="44"/>
                </a:cubicBezTo>
                <a:cubicBezTo>
                  <a:pt x="49" y="44"/>
                  <a:pt x="49" y="44"/>
                  <a:pt x="49" y="44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3"/>
                  <a:pt x="51" y="43"/>
                  <a:pt x="51" y="43"/>
                </a:cubicBezTo>
                <a:cubicBezTo>
                  <a:pt x="48" y="42"/>
                  <a:pt x="48" y="42"/>
                  <a:pt x="48" y="42"/>
                </a:cubicBezTo>
                <a:cubicBezTo>
                  <a:pt x="48" y="41"/>
                  <a:pt x="48" y="41"/>
                  <a:pt x="48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8" y="41"/>
                  <a:pt x="48" y="40"/>
                </a:cubicBezTo>
                <a:cubicBezTo>
                  <a:pt x="48" y="39"/>
                  <a:pt x="47" y="38"/>
                  <a:pt x="47" y="38"/>
                </a:cubicBezTo>
                <a:cubicBezTo>
                  <a:pt x="46" y="38"/>
                  <a:pt x="46" y="38"/>
                  <a:pt x="46" y="38"/>
                </a:cubicBezTo>
                <a:cubicBezTo>
                  <a:pt x="46" y="36"/>
                  <a:pt x="46" y="36"/>
                  <a:pt x="46" y="36"/>
                </a:cubicBezTo>
                <a:cubicBezTo>
                  <a:pt x="46" y="36"/>
                  <a:pt x="46" y="36"/>
                  <a:pt x="46" y="36"/>
                </a:cubicBezTo>
                <a:cubicBezTo>
                  <a:pt x="45" y="35"/>
                  <a:pt x="45" y="35"/>
                  <a:pt x="45" y="35"/>
                </a:cubicBezTo>
                <a:cubicBezTo>
                  <a:pt x="45" y="35"/>
                  <a:pt x="45" y="34"/>
                  <a:pt x="45" y="34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33"/>
                  <a:pt x="44" y="32"/>
                  <a:pt x="44" y="32"/>
                </a:cubicBezTo>
                <a:cubicBezTo>
                  <a:pt x="44" y="32"/>
                  <a:pt x="43" y="31"/>
                  <a:pt x="43" y="31"/>
                </a:cubicBezTo>
                <a:cubicBezTo>
                  <a:pt x="43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1" y="31"/>
                  <a:pt x="41" y="30"/>
                </a:cubicBezTo>
                <a:cubicBezTo>
                  <a:pt x="41" y="30"/>
                  <a:pt x="41" y="30"/>
                  <a:pt x="41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30"/>
                  <a:pt x="40" y="30"/>
                  <a:pt x="39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9"/>
                  <a:pt x="39" y="29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8" y="29"/>
                  <a:pt x="38" y="28"/>
                  <a:pt x="37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5" y="28"/>
                  <a:pt x="35" y="28"/>
                  <a:pt x="35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4" y="27"/>
                  <a:pt x="33" y="27"/>
                  <a:pt x="33" y="27"/>
                </a:cubicBezTo>
                <a:cubicBezTo>
                  <a:pt x="33" y="27"/>
                  <a:pt x="32" y="27"/>
                  <a:pt x="32" y="27"/>
                </a:cubicBezTo>
                <a:cubicBezTo>
                  <a:pt x="31" y="26"/>
                  <a:pt x="31" y="26"/>
                  <a:pt x="31" y="26"/>
                </a:cubicBezTo>
                <a:cubicBezTo>
                  <a:pt x="31" y="26"/>
                  <a:pt x="30" y="26"/>
                  <a:pt x="29" y="26"/>
                </a:cubicBezTo>
                <a:cubicBezTo>
                  <a:pt x="28" y="26"/>
                  <a:pt x="26" y="26"/>
                  <a:pt x="26" y="26"/>
                </a:cubicBezTo>
                <a:cubicBezTo>
                  <a:pt x="24" y="25"/>
                  <a:pt x="24" y="25"/>
                  <a:pt x="24" y="25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19" y="22"/>
                  <a:pt x="19" y="22"/>
                  <a:pt x="19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1"/>
                  <a:pt x="17" y="21"/>
                  <a:pt x="17" y="21"/>
                </a:cubicBezTo>
                <a:cubicBezTo>
                  <a:pt x="17" y="21"/>
                  <a:pt x="17" y="20"/>
                  <a:pt x="17" y="20"/>
                </a:cubicBezTo>
                <a:cubicBezTo>
                  <a:pt x="17" y="20"/>
                  <a:pt x="17" y="19"/>
                  <a:pt x="17" y="19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1"/>
                  <a:pt x="15" y="21"/>
                  <a:pt x="15" y="21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3"/>
                  <a:pt x="14" y="23"/>
                  <a:pt x="14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4" y="25"/>
                  <a:pt x="14" y="24"/>
                </a:cubicBezTo>
                <a:cubicBezTo>
                  <a:pt x="14" y="24"/>
                  <a:pt x="14" y="23"/>
                  <a:pt x="14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0"/>
                  <a:pt x="12" y="20"/>
                </a:cubicBezTo>
                <a:cubicBezTo>
                  <a:pt x="11" y="19"/>
                  <a:pt x="11" y="18"/>
                  <a:pt x="11" y="18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5"/>
                  <a:pt x="7" y="15"/>
                  <a:pt x="7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3"/>
                  <a:pt x="12" y="13"/>
                  <a:pt x="12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3"/>
                  <a:pt x="14" y="13"/>
                  <a:pt x="14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1"/>
                  <a:pt x="18" y="11"/>
                  <a:pt x="18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2"/>
                  <a:pt x="11" y="12"/>
                  <a:pt x="11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9"/>
                  <a:pt x="6" y="9"/>
                  <a:pt x="6" y="9"/>
                </a:cubicBezTo>
                <a:cubicBezTo>
                  <a:pt x="5" y="8"/>
                  <a:pt x="5" y="8"/>
                  <a:pt x="5" y="8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2" y="7"/>
                  <a:pt x="2" y="7"/>
                  <a:pt x="2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6" y="1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4" y="1"/>
                </a:cubicBezTo>
                <a:cubicBezTo>
                  <a:pt x="14" y="2"/>
                  <a:pt x="14" y="1"/>
                  <a:pt x="15" y="2"/>
                </a:cubicBezTo>
                <a:cubicBezTo>
                  <a:pt x="15" y="2"/>
                  <a:pt x="15" y="2"/>
                  <a:pt x="16" y="2"/>
                </a:cubicBezTo>
                <a:cubicBezTo>
                  <a:pt x="16" y="2"/>
                  <a:pt x="16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3"/>
                  <a:pt x="20" y="13"/>
                  <a:pt x="20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5"/>
                  <a:pt x="21" y="15"/>
                  <a:pt x="21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5"/>
                  <a:pt x="22" y="15"/>
                  <a:pt x="22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8"/>
                  <a:pt x="24" y="18"/>
                  <a:pt x="24" y="18"/>
                </a:cubicBezTo>
                <a:cubicBezTo>
                  <a:pt x="25" y="19"/>
                  <a:pt x="25" y="19"/>
                  <a:pt x="25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6"/>
                  <a:pt x="30" y="16"/>
                  <a:pt x="30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4"/>
                  <a:pt x="31" y="14"/>
                  <a:pt x="31" y="14"/>
                </a:cubicBezTo>
                <a:cubicBezTo>
                  <a:pt x="32" y="13"/>
                  <a:pt x="32" y="13"/>
                  <a:pt x="32" y="13"/>
                </a:cubicBezTo>
                <a:cubicBezTo>
                  <a:pt x="34" y="12"/>
                  <a:pt x="34" y="12"/>
                  <a:pt x="34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2"/>
                </a:cubicBezTo>
                <a:cubicBezTo>
                  <a:pt x="37" y="11"/>
                  <a:pt x="37" y="11"/>
                  <a:pt x="37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9" y="9"/>
                  <a:pt x="39" y="9"/>
                </a:cubicBezTo>
                <a:cubicBezTo>
                  <a:pt x="40" y="8"/>
                  <a:pt x="40" y="8"/>
                  <a:pt x="40" y="8"/>
                </a:cubicBezTo>
                <a:cubicBezTo>
                  <a:pt x="42" y="7"/>
                  <a:pt x="42" y="7"/>
                  <a:pt x="42" y="7"/>
                </a:cubicBezTo>
                <a:cubicBezTo>
                  <a:pt x="43" y="7"/>
                  <a:pt x="43" y="7"/>
                  <a:pt x="43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5" y="9"/>
                  <a:pt x="45" y="9"/>
                  <a:pt x="45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8" y="10"/>
                  <a:pt x="48" y="10"/>
                  <a:pt x="48" y="10"/>
                </a:cubicBezTo>
                <a:cubicBezTo>
                  <a:pt x="50" y="10"/>
                  <a:pt x="50" y="10"/>
                  <a:pt x="50" y="10"/>
                </a:cubicBezTo>
                <a:cubicBezTo>
                  <a:pt x="52" y="11"/>
                  <a:pt x="52" y="11"/>
                  <a:pt x="52" y="11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2"/>
                  <a:pt x="55" y="12"/>
                  <a:pt x="55" y="12"/>
                </a:cubicBezTo>
                <a:cubicBezTo>
                  <a:pt x="55" y="12"/>
                  <a:pt x="58" y="13"/>
                  <a:pt x="58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1" y="14"/>
                  <a:pt x="61" y="14"/>
                  <a:pt x="61" y="14"/>
                </a:cubicBezTo>
                <a:cubicBezTo>
                  <a:pt x="63" y="14"/>
                  <a:pt x="63" y="14"/>
                  <a:pt x="63" y="14"/>
                </a:cubicBezTo>
                <a:lnTo>
                  <a:pt x="62" y="55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" name="Freeform 644">
            <a:extLst>
              <a:ext uri="{FF2B5EF4-FFF2-40B4-BE49-F238E27FC236}">
                <a16:creationId xmlns:a16="http://schemas.microsoft.com/office/drawing/2014/main" id="{E94C4442-1883-5C80-E030-8AD3D94A8140}"/>
              </a:ext>
            </a:extLst>
          </p:cNvPr>
          <p:cNvSpPr>
            <a:spLocks/>
          </p:cNvSpPr>
          <p:nvPr/>
        </p:nvSpPr>
        <p:spPr bwMode="auto">
          <a:xfrm>
            <a:off x="10494425" y="3991321"/>
            <a:ext cx="14676" cy="18869"/>
          </a:xfrm>
          <a:custGeom>
            <a:avLst/>
            <a:gdLst>
              <a:gd name="T0" fmla="*/ 3 w 7"/>
              <a:gd name="T1" fmla="*/ 9 h 9"/>
              <a:gd name="T2" fmla="*/ 5 w 7"/>
              <a:gd name="T3" fmla="*/ 7 h 9"/>
              <a:gd name="T4" fmla="*/ 5 w 7"/>
              <a:gd name="T5" fmla="*/ 7 h 9"/>
              <a:gd name="T6" fmla="*/ 7 w 7"/>
              <a:gd name="T7" fmla="*/ 7 h 9"/>
              <a:gd name="T8" fmla="*/ 5 w 7"/>
              <a:gd name="T9" fmla="*/ 2 h 9"/>
              <a:gd name="T10" fmla="*/ 5 w 7"/>
              <a:gd name="T11" fmla="*/ 0 h 9"/>
              <a:gd name="T12" fmla="*/ 5 w 7"/>
              <a:gd name="T13" fmla="*/ 0 h 9"/>
              <a:gd name="T14" fmla="*/ 3 w 7"/>
              <a:gd name="T15" fmla="*/ 2 h 9"/>
              <a:gd name="T16" fmla="*/ 0 w 7"/>
              <a:gd name="T17" fmla="*/ 4 h 9"/>
              <a:gd name="T18" fmla="*/ 0 w 7"/>
              <a:gd name="T19" fmla="*/ 7 h 9"/>
              <a:gd name="T20" fmla="*/ 3 w 7"/>
              <a:gd name="T2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9">
                <a:moveTo>
                  <a:pt x="3" y="9"/>
                </a:moveTo>
                <a:lnTo>
                  <a:pt x="5" y="7"/>
                </a:lnTo>
                <a:lnTo>
                  <a:pt x="5" y="7"/>
                </a:lnTo>
                <a:lnTo>
                  <a:pt x="7" y="7"/>
                </a:lnTo>
                <a:lnTo>
                  <a:pt x="5" y="2"/>
                </a:lnTo>
                <a:lnTo>
                  <a:pt x="5" y="0"/>
                </a:lnTo>
                <a:lnTo>
                  <a:pt x="5" y="0"/>
                </a:lnTo>
                <a:lnTo>
                  <a:pt x="3" y="2"/>
                </a:lnTo>
                <a:lnTo>
                  <a:pt x="0" y="4"/>
                </a:lnTo>
                <a:lnTo>
                  <a:pt x="0" y="7"/>
                </a:lnTo>
                <a:lnTo>
                  <a:pt x="3" y="9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8" name="Freeform 645">
            <a:extLst>
              <a:ext uri="{FF2B5EF4-FFF2-40B4-BE49-F238E27FC236}">
                <a16:creationId xmlns:a16="http://schemas.microsoft.com/office/drawing/2014/main" id="{9B4EE398-E4E6-116F-3008-5DACB5A7969D}"/>
              </a:ext>
            </a:extLst>
          </p:cNvPr>
          <p:cNvSpPr>
            <a:spLocks/>
          </p:cNvSpPr>
          <p:nvPr/>
        </p:nvSpPr>
        <p:spPr bwMode="auto">
          <a:xfrm>
            <a:off x="10490232" y="4005997"/>
            <a:ext cx="10483" cy="14676"/>
          </a:xfrm>
          <a:custGeom>
            <a:avLst/>
            <a:gdLst>
              <a:gd name="T0" fmla="*/ 2 w 5"/>
              <a:gd name="T1" fmla="*/ 7 h 7"/>
              <a:gd name="T2" fmla="*/ 2 w 5"/>
              <a:gd name="T3" fmla="*/ 5 h 7"/>
              <a:gd name="T4" fmla="*/ 5 w 5"/>
              <a:gd name="T5" fmla="*/ 5 h 7"/>
              <a:gd name="T6" fmla="*/ 5 w 5"/>
              <a:gd name="T7" fmla="*/ 5 h 7"/>
              <a:gd name="T8" fmla="*/ 5 w 5"/>
              <a:gd name="T9" fmla="*/ 2 h 7"/>
              <a:gd name="T10" fmla="*/ 5 w 5"/>
              <a:gd name="T11" fmla="*/ 0 h 7"/>
              <a:gd name="T12" fmla="*/ 2 w 5"/>
              <a:gd name="T13" fmla="*/ 0 h 7"/>
              <a:gd name="T14" fmla="*/ 2 w 5"/>
              <a:gd name="T15" fmla="*/ 2 h 7"/>
              <a:gd name="T16" fmla="*/ 0 w 5"/>
              <a:gd name="T17" fmla="*/ 5 h 7"/>
              <a:gd name="T18" fmla="*/ 0 w 5"/>
              <a:gd name="T19" fmla="*/ 5 h 7"/>
              <a:gd name="T20" fmla="*/ 2 w 5"/>
              <a:gd name="T2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" h="7">
                <a:moveTo>
                  <a:pt x="2" y="7"/>
                </a:moveTo>
                <a:lnTo>
                  <a:pt x="2" y="5"/>
                </a:lnTo>
                <a:lnTo>
                  <a:pt x="5" y="5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0" y="5"/>
                </a:lnTo>
                <a:lnTo>
                  <a:pt x="0" y="5"/>
                </a:lnTo>
                <a:lnTo>
                  <a:pt x="2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9" name="Freeform 646">
            <a:extLst>
              <a:ext uri="{FF2B5EF4-FFF2-40B4-BE49-F238E27FC236}">
                <a16:creationId xmlns:a16="http://schemas.microsoft.com/office/drawing/2014/main" id="{1CD3C371-CD8B-A4A4-1C48-F0717081202E}"/>
              </a:ext>
            </a:extLst>
          </p:cNvPr>
          <p:cNvSpPr>
            <a:spLocks/>
          </p:cNvSpPr>
          <p:nvPr/>
        </p:nvSpPr>
        <p:spPr bwMode="auto">
          <a:xfrm>
            <a:off x="10295254" y="5939011"/>
            <a:ext cx="6290" cy="10483"/>
          </a:xfrm>
          <a:custGeom>
            <a:avLst/>
            <a:gdLst>
              <a:gd name="T0" fmla="*/ 0 w 3"/>
              <a:gd name="T1" fmla="*/ 3 h 5"/>
              <a:gd name="T2" fmla="*/ 3 w 3"/>
              <a:gd name="T3" fmla="*/ 5 h 5"/>
              <a:gd name="T4" fmla="*/ 3 w 3"/>
              <a:gd name="T5" fmla="*/ 3 h 5"/>
              <a:gd name="T6" fmla="*/ 3 w 3"/>
              <a:gd name="T7" fmla="*/ 0 h 5"/>
              <a:gd name="T8" fmla="*/ 0 w 3"/>
              <a:gd name="T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lnTo>
                  <a:pt x="0" y="3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0" name="Freeform 647">
            <a:extLst>
              <a:ext uri="{FF2B5EF4-FFF2-40B4-BE49-F238E27FC236}">
                <a16:creationId xmlns:a16="http://schemas.microsoft.com/office/drawing/2014/main" id="{0E250F19-4E0A-2609-83A6-BDE66EFACDF3}"/>
              </a:ext>
            </a:extLst>
          </p:cNvPr>
          <p:cNvSpPr>
            <a:spLocks/>
          </p:cNvSpPr>
          <p:nvPr/>
        </p:nvSpPr>
        <p:spPr bwMode="auto">
          <a:xfrm>
            <a:off x="10221876" y="5970459"/>
            <a:ext cx="8386" cy="14676"/>
          </a:xfrm>
          <a:custGeom>
            <a:avLst/>
            <a:gdLst>
              <a:gd name="T0" fmla="*/ 2 w 4"/>
              <a:gd name="T1" fmla="*/ 7 h 7"/>
              <a:gd name="T2" fmla="*/ 4 w 4"/>
              <a:gd name="T3" fmla="*/ 4 h 7"/>
              <a:gd name="T4" fmla="*/ 4 w 4"/>
              <a:gd name="T5" fmla="*/ 2 h 7"/>
              <a:gd name="T6" fmla="*/ 2 w 4"/>
              <a:gd name="T7" fmla="*/ 0 h 7"/>
              <a:gd name="T8" fmla="*/ 0 w 4"/>
              <a:gd name="T9" fmla="*/ 4 h 7"/>
              <a:gd name="T10" fmla="*/ 0 w 4"/>
              <a:gd name="T11" fmla="*/ 7 h 7"/>
              <a:gd name="T12" fmla="*/ 2 w 4"/>
              <a:gd name="T1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7">
                <a:moveTo>
                  <a:pt x="2" y="7"/>
                </a:move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1" name="Freeform 648">
            <a:extLst>
              <a:ext uri="{FF2B5EF4-FFF2-40B4-BE49-F238E27FC236}">
                <a16:creationId xmlns:a16="http://schemas.microsoft.com/office/drawing/2014/main" id="{6B2C6BC7-E621-9C2A-7CD1-488395B7111F}"/>
              </a:ext>
            </a:extLst>
          </p:cNvPr>
          <p:cNvSpPr>
            <a:spLocks/>
          </p:cNvSpPr>
          <p:nvPr/>
        </p:nvSpPr>
        <p:spPr bwMode="auto">
          <a:xfrm>
            <a:off x="9991257" y="5819508"/>
            <a:ext cx="46124" cy="20965"/>
          </a:xfrm>
          <a:custGeom>
            <a:avLst/>
            <a:gdLst>
              <a:gd name="T0" fmla="*/ 8 w 9"/>
              <a:gd name="T1" fmla="*/ 3 h 4"/>
              <a:gd name="T2" fmla="*/ 9 w 9"/>
              <a:gd name="T3" fmla="*/ 3 h 4"/>
              <a:gd name="T4" fmla="*/ 9 w 9"/>
              <a:gd name="T5" fmla="*/ 2 h 4"/>
              <a:gd name="T6" fmla="*/ 7 w 9"/>
              <a:gd name="T7" fmla="*/ 1 h 4"/>
              <a:gd name="T8" fmla="*/ 6 w 9"/>
              <a:gd name="T9" fmla="*/ 1 h 4"/>
              <a:gd name="T10" fmla="*/ 3 w 9"/>
              <a:gd name="T11" fmla="*/ 1 h 4"/>
              <a:gd name="T12" fmla="*/ 0 w 9"/>
              <a:gd name="T13" fmla="*/ 2 h 4"/>
              <a:gd name="T14" fmla="*/ 1 w 9"/>
              <a:gd name="T15" fmla="*/ 3 h 4"/>
              <a:gd name="T16" fmla="*/ 2 w 9"/>
              <a:gd name="T17" fmla="*/ 4 h 4"/>
              <a:gd name="T18" fmla="*/ 6 w 9"/>
              <a:gd name="T19" fmla="*/ 4 h 4"/>
              <a:gd name="T20" fmla="*/ 7 w 9"/>
              <a:gd name="T21" fmla="*/ 3 h 4"/>
              <a:gd name="T22" fmla="*/ 8 w 9"/>
              <a:gd name="T23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" h="4">
                <a:moveTo>
                  <a:pt x="8" y="3"/>
                </a:move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4" y="0"/>
                  <a:pt x="3" y="1"/>
                </a:cubicBezTo>
                <a:cubicBezTo>
                  <a:pt x="2" y="1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3"/>
                  <a:pt x="7" y="3"/>
                  <a:pt x="7" y="3"/>
                </a:cubicBezTo>
                <a:lnTo>
                  <a:pt x="8" y="3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2" name="Freeform 649">
            <a:extLst>
              <a:ext uri="{FF2B5EF4-FFF2-40B4-BE49-F238E27FC236}">
                <a16:creationId xmlns:a16="http://schemas.microsoft.com/office/drawing/2014/main" id="{283A161B-1AF6-2FE4-A719-4E4D9901A579}"/>
              </a:ext>
            </a:extLst>
          </p:cNvPr>
          <p:cNvSpPr>
            <a:spLocks/>
          </p:cNvSpPr>
          <p:nvPr/>
        </p:nvSpPr>
        <p:spPr bwMode="auto">
          <a:xfrm>
            <a:off x="10341378" y="5974652"/>
            <a:ext cx="18869" cy="14676"/>
          </a:xfrm>
          <a:custGeom>
            <a:avLst/>
            <a:gdLst>
              <a:gd name="T0" fmla="*/ 7 w 9"/>
              <a:gd name="T1" fmla="*/ 7 h 7"/>
              <a:gd name="T2" fmla="*/ 4 w 9"/>
              <a:gd name="T3" fmla="*/ 5 h 7"/>
              <a:gd name="T4" fmla="*/ 2 w 9"/>
              <a:gd name="T5" fmla="*/ 2 h 7"/>
              <a:gd name="T6" fmla="*/ 0 w 9"/>
              <a:gd name="T7" fmla="*/ 0 h 7"/>
              <a:gd name="T8" fmla="*/ 2 w 9"/>
              <a:gd name="T9" fmla="*/ 0 h 7"/>
              <a:gd name="T10" fmla="*/ 2 w 9"/>
              <a:gd name="T11" fmla="*/ 0 h 7"/>
              <a:gd name="T12" fmla="*/ 7 w 9"/>
              <a:gd name="T13" fmla="*/ 2 h 7"/>
              <a:gd name="T14" fmla="*/ 9 w 9"/>
              <a:gd name="T15" fmla="*/ 5 h 7"/>
              <a:gd name="T16" fmla="*/ 7 w 9"/>
              <a:gd name="T17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7">
                <a:moveTo>
                  <a:pt x="7" y="7"/>
                </a:moveTo>
                <a:lnTo>
                  <a:pt x="4" y="5"/>
                </a:lnTo>
                <a:lnTo>
                  <a:pt x="2" y="2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7" y="2"/>
                </a:lnTo>
                <a:lnTo>
                  <a:pt x="9" y="5"/>
                </a:lnTo>
                <a:lnTo>
                  <a:pt x="7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3" name="Freeform 650">
            <a:extLst>
              <a:ext uri="{FF2B5EF4-FFF2-40B4-BE49-F238E27FC236}">
                <a16:creationId xmlns:a16="http://schemas.microsoft.com/office/drawing/2014/main" id="{7D67CF8B-0C5A-81A3-E1FB-C3BD0928C670}"/>
              </a:ext>
            </a:extLst>
          </p:cNvPr>
          <p:cNvSpPr>
            <a:spLocks/>
          </p:cNvSpPr>
          <p:nvPr/>
        </p:nvSpPr>
        <p:spPr bwMode="auto">
          <a:xfrm>
            <a:off x="10356054" y="5993521"/>
            <a:ext cx="8386" cy="6290"/>
          </a:xfrm>
          <a:custGeom>
            <a:avLst/>
            <a:gdLst>
              <a:gd name="T0" fmla="*/ 0 w 4"/>
              <a:gd name="T1" fmla="*/ 3 h 3"/>
              <a:gd name="T2" fmla="*/ 2 w 4"/>
              <a:gd name="T3" fmla="*/ 0 h 3"/>
              <a:gd name="T4" fmla="*/ 4 w 4"/>
              <a:gd name="T5" fmla="*/ 3 h 3"/>
              <a:gd name="T6" fmla="*/ 2 w 4"/>
              <a:gd name="T7" fmla="*/ 3 h 3"/>
              <a:gd name="T8" fmla="*/ 0 w 4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2" y="0"/>
                </a:lnTo>
                <a:lnTo>
                  <a:pt x="4" y="3"/>
                </a:lnTo>
                <a:lnTo>
                  <a:pt x="2" y="3"/>
                </a:lnTo>
                <a:lnTo>
                  <a:pt x="0" y="3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4" name="Freeform 651">
            <a:extLst>
              <a:ext uri="{FF2B5EF4-FFF2-40B4-BE49-F238E27FC236}">
                <a16:creationId xmlns:a16="http://schemas.microsoft.com/office/drawing/2014/main" id="{97475821-D84C-AB74-8690-2640EBA802CB}"/>
              </a:ext>
            </a:extLst>
          </p:cNvPr>
          <p:cNvSpPr>
            <a:spLocks/>
          </p:cNvSpPr>
          <p:nvPr/>
        </p:nvSpPr>
        <p:spPr bwMode="auto">
          <a:xfrm>
            <a:off x="10295254" y="5939011"/>
            <a:ext cx="6290" cy="10483"/>
          </a:xfrm>
          <a:custGeom>
            <a:avLst/>
            <a:gdLst>
              <a:gd name="T0" fmla="*/ 0 w 3"/>
              <a:gd name="T1" fmla="*/ 3 h 5"/>
              <a:gd name="T2" fmla="*/ 3 w 3"/>
              <a:gd name="T3" fmla="*/ 5 h 5"/>
              <a:gd name="T4" fmla="*/ 3 w 3"/>
              <a:gd name="T5" fmla="*/ 3 h 5"/>
              <a:gd name="T6" fmla="*/ 3 w 3"/>
              <a:gd name="T7" fmla="*/ 0 h 5"/>
              <a:gd name="T8" fmla="*/ 0 w 3"/>
              <a:gd name="T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lnTo>
                  <a:pt x="0" y="3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5" name="Freeform 652">
            <a:extLst>
              <a:ext uri="{FF2B5EF4-FFF2-40B4-BE49-F238E27FC236}">
                <a16:creationId xmlns:a16="http://schemas.microsoft.com/office/drawing/2014/main" id="{D859B903-1ADA-41EF-EFEF-2322869A4872}"/>
              </a:ext>
            </a:extLst>
          </p:cNvPr>
          <p:cNvSpPr>
            <a:spLocks/>
          </p:cNvSpPr>
          <p:nvPr/>
        </p:nvSpPr>
        <p:spPr bwMode="auto">
          <a:xfrm>
            <a:off x="10221876" y="5970459"/>
            <a:ext cx="8386" cy="14676"/>
          </a:xfrm>
          <a:custGeom>
            <a:avLst/>
            <a:gdLst>
              <a:gd name="T0" fmla="*/ 2 w 4"/>
              <a:gd name="T1" fmla="*/ 7 h 7"/>
              <a:gd name="T2" fmla="*/ 4 w 4"/>
              <a:gd name="T3" fmla="*/ 4 h 7"/>
              <a:gd name="T4" fmla="*/ 4 w 4"/>
              <a:gd name="T5" fmla="*/ 2 h 7"/>
              <a:gd name="T6" fmla="*/ 2 w 4"/>
              <a:gd name="T7" fmla="*/ 0 h 7"/>
              <a:gd name="T8" fmla="*/ 0 w 4"/>
              <a:gd name="T9" fmla="*/ 4 h 7"/>
              <a:gd name="T10" fmla="*/ 0 w 4"/>
              <a:gd name="T11" fmla="*/ 7 h 7"/>
              <a:gd name="T12" fmla="*/ 2 w 4"/>
              <a:gd name="T1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7">
                <a:moveTo>
                  <a:pt x="2" y="7"/>
                </a:move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6" name="Freeform 653">
            <a:extLst>
              <a:ext uri="{FF2B5EF4-FFF2-40B4-BE49-F238E27FC236}">
                <a16:creationId xmlns:a16="http://schemas.microsoft.com/office/drawing/2014/main" id="{931C1BC1-7A1E-F56A-E7CE-E016CD3700E0}"/>
              </a:ext>
            </a:extLst>
          </p:cNvPr>
          <p:cNvSpPr>
            <a:spLocks/>
          </p:cNvSpPr>
          <p:nvPr/>
        </p:nvSpPr>
        <p:spPr bwMode="auto">
          <a:xfrm>
            <a:off x="10341378" y="5974652"/>
            <a:ext cx="18869" cy="14676"/>
          </a:xfrm>
          <a:custGeom>
            <a:avLst/>
            <a:gdLst>
              <a:gd name="T0" fmla="*/ 7 w 9"/>
              <a:gd name="T1" fmla="*/ 7 h 7"/>
              <a:gd name="T2" fmla="*/ 4 w 9"/>
              <a:gd name="T3" fmla="*/ 5 h 7"/>
              <a:gd name="T4" fmla="*/ 2 w 9"/>
              <a:gd name="T5" fmla="*/ 2 h 7"/>
              <a:gd name="T6" fmla="*/ 0 w 9"/>
              <a:gd name="T7" fmla="*/ 0 h 7"/>
              <a:gd name="T8" fmla="*/ 2 w 9"/>
              <a:gd name="T9" fmla="*/ 0 h 7"/>
              <a:gd name="T10" fmla="*/ 2 w 9"/>
              <a:gd name="T11" fmla="*/ 0 h 7"/>
              <a:gd name="T12" fmla="*/ 7 w 9"/>
              <a:gd name="T13" fmla="*/ 2 h 7"/>
              <a:gd name="T14" fmla="*/ 9 w 9"/>
              <a:gd name="T15" fmla="*/ 5 h 7"/>
              <a:gd name="T16" fmla="*/ 7 w 9"/>
              <a:gd name="T17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7">
                <a:moveTo>
                  <a:pt x="7" y="7"/>
                </a:moveTo>
                <a:lnTo>
                  <a:pt x="4" y="5"/>
                </a:lnTo>
                <a:lnTo>
                  <a:pt x="2" y="2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7" y="2"/>
                </a:lnTo>
                <a:lnTo>
                  <a:pt x="9" y="5"/>
                </a:lnTo>
                <a:lnTo>
                  <a:pt x="7" y="7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7" name="Freeform 654">
            <a:extLst>
              <a:ext uri="{FF2B5EF4-FFF2-40B4-BE49-F238E27FC236}">
                <a16:creationId xmlns:a16="http://schemas.microsoft.com/office/drawing/2014/main" id="{14276A1C-DCE2-AD1A-8F90-D627BB7EC3AC}"/>
              </a:ext>
            </a:extLst>
          </p:cNvPr>
          <p:cNvSpPr>
            <a:spLocks/>
          </p:cNvSpPr>
          <p:nvPr/>
        </p:nvSpPr>
        <p:spPr bwMode="auto">
          <a:xfrm>
            <a:off x="10356054" y="5993521"/>
            <a:ext cx="8386" cy="6290"/>
          </a:xfrm>
          <a:custGeom>
            <a:avLst/>
            <a:gdLst>
              <a:gd name="T0" fmla="*/ 0 w 4"/>
              <a:gd name="T1" fmla="*/ 3 h 3"/>
              <a:gd name="T2" fmla="*/ 2 w 4"/>
              <a:gd name="T3" fmla="*/ 0 h 3"/>
              <a:gd name="T4" fmla="*/ 4 w 4"/>
              <a:gd name="T5" fmla="*/ 3 h 3"/>
              <a:gd name="T6" fmla="*/ 2 w 4"/>
              <a:gd name="T7" fmla="*/ 3 h 3"/>
              <a:gd name="T8" fmla="*/ 0 w 4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2" y="0"/>
                </a:lnTo>
                <a:lnTo>
                  <a:pt x="4" y="3"/>
                </a:lnTo>
                <a:lnTo>
                  <a:pt x="2" y="3"/>
                </a:lnTo>
                <a:lnTo>
                  <a:pt x="0" y="3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8" name="Freeform 655">
            <a:extLst>
              <a:ext uri="{FF2B5EF4-FFF2-40B4-BE49-F238E27FC236}">
                <a16:creationId xmlns:a16="http://schemas.microsoft.com/office/drawing/2014/main" id="{4ECCDE20-9F8E-1092-0EBE-67AEC747B7B8}"/>
              </a:ext>
            </a:extLst>
          </p:cNvPr>
          <p:cNvSpPr>
            <a:spLocks/>
          </p:cNvSpPr>
          <p:nvPr/>
        </p:nvSpPr>
        <p:spPr bwMode="auto">
          <a:xfrm>
            <a:off x="7349624" y="3821501"/>
            <a:ext cx="148854" cy="119503"/>
          </a:xfrm>
          <a:custGeom>
            <a:avLst/>
            <a:gdLst>
              <a:gd name="T0" fmla="*/ 21 w 30"/>
              <a:gd name="T1" fmla="*/ 24 h 24"/>
              <a:gd name="T2" fmla="*/ 21 w 30"/>
              <a:gd name="T3" fmla="*/ 24 h 24"/>
              <a:gd name="T4" fmla="*/ 5 w 30"/>
              <a:gd name="T5" fmla="*/ 22 h 24"/>
              <a:gd name="T6" fmla="*/ 0 w 30"/>
              <a:gd name="T7" fmla="*/ 16 h 24"/>
              <a:gd name="T8" fmla="*/ 1 w 30"/>
              <a:gd name="T9" fmla="*/ 16 h 24"/>
              <a:gd name="T10" fmla="*/ 3 w 30"/>
              <a:gd name="T11" fmla="*/ 15 h 24"/>
              <a:gd name="T12" fmla="*/ 3 w 30"/>
              <a:gd name="T13" fmla="*/ 15 h 24"/>
              <a:gd name="T14" fmla="*/ 4 w 30"/>
              <a:gd name="T15" fmla="*/ 15 h 24"/>
              <a:gd name="T16" fmla="*/ 5 w 30"/>
              <a:gd name="T17" fmla="*/ 14 h 24"/>
              <a:gd name="T18" fmla="*/ 6 w 30"/>
              <a:gd name="T19" fmla="*/ 14 h 24"/>
              <a:gd name="T20" fmla="*/ 7 w 30"/>
              <a:gd name="T21" fmla="*/ 14 h 24"/>
              <a:gd name="T22" fmla="*/ 8 w 30"/>
              <a:gd name="T23" fmla="*/ 14 h 24"/>
              <a:gd name="T24" fmla="*/ 9 w 30"/>
              <a:gd name="T25" fmla="*/ 15 h 24"/>
              <a:gd name="T26" fmla="*/ 11 w 30"/>
              <a:gd name="T27" fmla="*/ 15 h 24"/>
              <a:gd name="T28" fmla="*/ 12 w 30"/>
              <a:gd name="T29" fmla="*/ 15 h 24"/>
              <a:gd name="T30" fmla="*/ 13 w 30"/>
              <a:gd name="T31" fmla="*/ 14 h 24"/>
              <a:gd name="T32" fmla="*/ 14 w 30"/>
              <a:gd name="T33" fmla="*/ 14 h 24"/>
              <a:gd name="T34" fmla="*/ 15 w 30"/>
              <a:gd name="T35" fmla="*/ 13 h 24"/>
              <a:gd name="T36" fmla="*/ 16 w 30"/>
              <a:gd name="T37" fmla="*/ 12 h 24"/>
              <a:gd name="T38" fmla="*/ 17 w 30"/>
              <a:gd name="T39" fmla="*/ 12 h 24"/>
              <a:gd name="T40" fmla="*/ 17 w 30"/>
              <a:gd name="T41" fmla="*/ 11 h 24"/>
              <a:gd name="T42" fmla="*/ 18 w 30"/>
              <a:gd name="T43" fmla="*/ 11 h 24"/>
              <a:gd name="T44" fmla="*/ 18 w 30"/>
              <a:gd name="T45" fmla="*/ 10 h 24"/>
              <a:gd name="T46" fmla="*/ 19 w 30"/>
              <a:gd name="T47" fmla="*/ 9 h 24"/>
              <a:gd name="T48" fmla="*/ 19 w 30"/>
              <a:gd name="T49" fmla="*/ 9 h 24"/>
              <a:gd name="T50" fmla="*/ 21 w 30"/>
              <a:gd name="T51" fmla="*/ 8 h 24"/>
              <a:gd name="T52" fmla="*/ 21 w 30"/>
              <a:gd name="T53" fmla="*/ 7 h 24"/>
              <a:gd name="T54" fmla="*/ 22 w 30"/>
              <a:gd name="T55" fmla="*/ 6 h 24"/>
              <a:gd name="T56" fmla="*/ 23 w 30"/>
              <a:gd name="T57" fmla="*/ 5 h 24"/>
              <a:gd name="T58" fmla="*/ 24 w 30"/>
              <a:gd name="T59" fmla="*/ 4 h 24"/>
              <a:gd name="T60" fmla="*/ 25 w 30"/>
              <a:gd name="T61" fmla="*/ 4 h 24"/>
              <a:gd name="T62" fmla="*/ 26 w 30"/>
              <a:gd name="T63" fmla="*/ 3 h 24"/>
              <a:gd name="T64" fmla="*/ 26 w 30"/>
              <a:gd name="T65" fmla="*/ 2 h 24"/>
              <a:gd name="T66" fmla="*/ 26 w 30"/>
              <a:gd name="T67" fmla="*/ 2 h 24"/>
              <a:gd name="T68" fmla="*/ 27 w 30"/>
              <a:gd name="T69" fmla="*/ 1 h 24"/>
              <a:gd name="T70" fmla="*/ 27 w 30"/>
              <a:gd name="T71" fmla="*/ 0 h 24"/>
              <a:gd name="T72" fmla="*/ 28 w 30"/>
              <a:gd name="T73" fmla="*/ 0 h 24"/>
              <a:gd name="T74" fmla="*/ 29 w 30"/>
              <a:gd name="T75" fmla="*/ 0 h 24"/>
              <a:gd name="T76" fmla="*/ 29 w 30"/>
              <a:gd name="T77" fmla="*/ 1 h 24"/>
              <a:gd name="T78" fmla="*/ 29 w 30"/>
              <a:gd name="T79" fmla="*/ 1 h 24"/>
              <a:gd name="T80" fmla="*/ 29 w 30"/>
              <a:gd name="T81" fmla="*/ 2 h 24"/>
              <a:gd name="T82" fmla="*/ 28 w 30"/>
              <a:gd name="T83" fmla="*/ 2 h 24"/>
              <a:gd name="T84" fmla="*/ 28 w 30"/>
              <a:gd name="T85" fmla="*/ 3 h 24"/>
              <a:gd name="T86" fmla="*/ 28 w 30"/>
              <a:gd name="T87" fmla="*/ 4 h 24"/>
              <a:gd name="T88" fmla="*/ 28 w 30"/>
              <a:gd name="T89" fmla="*/ 5 h 24"/>
              <a:gd name="T90" fmla="*/ 28 w 30"/>
              <a:gd name="T91" fmla="*/ 6 h 24"/>
              <a:gd name="T92" fmla="*/ 28 w 30"/>
              <a:gd name="T93" fmla="*/ 6 h 24"/>
              <a:gd name="T94" fmla="*/ 28 w 30"/>
              <a:gd name="T95" fmla="*/ 8 h 24"/>
              <a:gd name="T96" fmla="*/ 29 w 30"/>
              <a:gd name="T97" fmla="*/ 9 h 24"/>
              <a:gd name="T98" fmla="*/ 29 w 30"/>
              <a:gd name="T99" fmla="*/ 10 h 24"/>
              <a:gd name="T100" fmla="*/ 30 w 30"/>
              <a:gd name="T101" fmla="*/ 11 h 24"/>
              <a:gd name="T102" fmla="*/ 30 w 30"/>
              <a:gd name="T103" fmla="*/ 12 h 24"/>
              <a:gd name="T104" fmla="*/ 21 w 30"/>
              <a:gd name="T10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0" h="24">
                <a:moveTo>
                  <a:pt x="21" y="24"/>
                </a:moveTo>
                <a:cubicBezTo>
                  <a:pt x="21" y="24"/>
                  <a:pt x="21" y="24"/>
                  <a:pt x="21" y="24"/>
                </a:cubicBezTo>
                <a:cubicBezTo>
                  <a:pt x="5" y="22"/>
                  <a:pt x="5" y="22"/>
                  <a:pt x="5" y="22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5"/>
                  <a:pt x="9" y="15"/>
                  <a:pt x="9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2" y="7"/>
                  <a:pt x="22" y="6"/>
                </a:cubicBezTo>
                <a:cubicBezTo>
                  <a:pt x="23" y="6"/>
                  <a:pt x="23" y="5"/>
                  <a:pt x="23" y="5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2"/>
                  <a:pt x="26" y="2"/>
                  <a:pt x="26" y="2"/>
                </a:cubicBezTo>
                <a:cubicBezTo>
                  <a:pt x="27" y="1"/>
                  <a:pt x="27" y="1"/>
                  <a:pt x="27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2"/>
                  <a:pt x="29" y="2"/>
                  <a:pt x="29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5"/>
                  <a:pt x="28" y="5"/>
                  <a:pt x="28" y="5"/>
                </a:cubicBezTo>
                <a:cubicBezTo>
                  <a:pt x="28" y="6"/>
                  <a:pt x="28" y="6"/>
                  <a:pt x="28" y="6"/>
                </a:cubicBezTo>
                <a:cubicBezTo>
                  <a:pt x="28" y="6"/>
                  <a:pt x="28" y="6"/>
                  <a:pt x="28" y="6"/>
                </a:cubicBezTo>
                <a:cubicBezTo>
                  <a:pt x="28" y="8"/>
                  <a:pt x="28" y="8"/>
                  <a:pt x="28" y="8"/>
                </a:cubicBezTo>
                <a:cubicBezTo>
                  <a:pt x="29" y="9"/>
                  <a:pt x="29" y="9"/>
                  <a:pt x="29" y="9"/>
                </a:cubicBezTo>
                <a:cubicBezTo>
                  <a:pt x="29" y="10"/>
                  <a:pt x="29" y="10"/>
                  <a:pt x="29" y="10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2"/>
                  <a:pt x="30" y="12"/>
                  <a:pt x="30" y="12"/>
                </a:cubicBezTo>
                <a:lnTo>
                  <a:pt x="21" y="24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49" name="Freeform 656">
            <a:extLst>
              <a:ext uri="{FF2B5EF4-FFF2-40B4-BE49-F238E27FC236}">
                <a16:creationId xmlns:a16="http://schemas.microsoft.com/office/drawing/2014/main" id="{D6191824-AD49-9C07-119A-02F0A06EF8EF}"/>
              </a:ext>
            </a:extLst>
          </p:cNvPr>
          <p:cNvSpPr>
            <a:spLocks/>
          </p:cNvSpPr>
          <p:nvPr/>
        </p:nvSpPr>
        <p:spPr bwMode="auto">
          <a:xfrm>
            <a:off x="5534025" y="2609699"/>
            <a:ext cx="4193" cy="4193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0" name="Freeform 657">
            <a:extLst>
              <a:ext uri="{FF2B5EF4-FFF2-40B4-BE49-F238E27FC236}">
                <a16:creationId xmlns:a16="http://schemas.microsoft.com/office/drawing/2014/main" id="{50DEC42A-4D67-F07A-B7BB-518B2F3C7D0E}"/>
              </a:ext>
            </a:extLst>
          </p:cNvPr>
          <p:cNvSpPr>
            <a:spLocks/>
          </p:cNvSpPr>
          <p:nvPr/>
        </p:nvSpPr>
        <p:spPr bwMode="auto">
          <a:xfrm>
            <a:off x="5599018" y="2743878"/>
            <a:ext cx="14676" cy="14676"/>
          </a:xfrm>
          <a:custGeom>
            <a:avLst/>
            <a:gdLst>
              <a:gd name="T0" fmla="*/ 0 w 7"/>
              <a:gd name="T1" fmla="*/ 7 h 7"/>
              <a:gd name="T2" fmla="*/ 0 w 7"/>
              <a:gd name="T3" fmla="*/ 5 h 7"/>
              <a:gd name="T4" fmla="*/ 0 w 7"/>
              <a:gd name="T5" fmla="*/ 5 h 7"/>
              <a:gd name="T6" fmla="*/ 2 w 7"/>
              <a:gd name="T7" fmla="*/ 3 h 7"/>
              <a:gd name="T8" fmla="*/ 2 w 7"/>
              <a:gd name="T9" fmla="*/ 3 h 7"/>
              <a:gd name="T10" fmla="*/ 2 w 7"/>
              <a:gd name="T11" fmla="*/ 0 h 7"/>
              <a:gd name="T12" fmla="*/ 4 w 7"/>
              <a:gd name="T13" fmla="*/ 0 h 7"/>
              <a:gd name="T14" fmla="*/ 4 w 7"/>
              <a:gd name="T15" fmla="*/ 0 h 7"/>
              <a:gd name="T16" fmla="*/ 4 w 7"/>
              <a:gd name="T17" fmla="*/ 3 h 7"/>
              <a:gd name="T18" fmla="*/ 7 w 7"/>
              <a:gd name="T19" fmla="*/ 3 h 7"/>
              <a:gd name="T20" fmla="*/ 4 w 7"/>
              <a:gd name="T21" fmla="*/ 5 h 7"/>
              <a:gd name="T22" fmla="*/ 4 w 7"/>
              <a:gd name="T23" fmla="*/ 5 h 7"/>
              <a:gd name="T24" fmla="*/ 2 w 7"/>
              <a:gd name="T25" fmla="*/ 7 h 7"/>
              <a:gd name="T26" fmla="*/ 2 w 7"/>
              <a:gd name="T27" fmla="*/ 7 h 7"/>
              <a:gd name="T28" fmla="*/ 0 w 7"/>
              <a:gd name="T2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7">
                <a:moveTo>
                  <a:pt x="0" y="7"/>
                </a:moveTo>
                <a:lnTo>
                  <a:pt x="0" y="5"/>
                </a:lnTo>
                <a:lnTo>
                  <a:pt x="0" y="5"/>
                </a:lnTo>
                <a:lnTo>
                  <a:pt x="2" y="3"/>
                </a:lnTo>
                <a:lnTo>
                  <a:pt x="2" y="3"/>
                </a:lnTo>
                <a:lnTo>
                  <a:pt x="2" y="0"/>
                </a:lnTo>
                <a:lnTo>
                  <a:pt x="4" y="0"/>
                </a:lnTo>
                <a:lnTo>
                  <a:pt x="4" y="0"/>
                </a:lnTo>
                <a:lnTo>
                  <a:pt x="4" y="3"/>
                </a:lnTo>
                <a:lnTo>
                  <a:pt x="7" y="3"/>
                </a:lnTo>
                <a:lnTo>
                  <a:pt x="4" y="5"/>
                </a:lnTo>
                <a:lnTo>
                  <a:pt x="4" y="5"/>
                </a:lnTo>
                <a:lnTo>
                  <a:pt x="2" y="7"/>
                </a:lnTo>
                <a:lnTo>
                  <a:pt x="2" y="7"/>
                </a:lnTo>
                <a:lnTo>
                  <a:pt x="0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1" name="Freeform 658">
            <a:extLst>
              <a:ext uri="{FF2B5EF4-FFF2-40B4-BE49-F238E27FC236}">
                <a16:creationId xmlns:a16="http://schemas.microsoft.com/office/drawing/2014/main" id="{1C2CDCC9-72E5-F98F-D951-C708E4FBDA92}"/>
              </a:ext>
            </a:extLst>
          </p:cNvPr>
          <p:cNvSpPr>
            <a:spLocks/>
          </p:cNvSpPr>
          <p:nvPr/>
        </p:nvSpPr>
        <p:spPr bwMode="auto">
          <a:xfrm>
            <a:off x="5603211" y="2790001"/>
            <a:ext cx="10483" cy="14676"/>
          </a:xfrm>
          <a:custGeom>
            <a:avLst/>
            <a:gdLst>
              <a:gd name="T0" fmla="*/ 0 w 5"/>
              <a:gd name="T1" fmla="*/ 7 h 7"/>
              <a:gd name="T2" fmla="*/ 0 w 5"/>
              <a:gd name="T3" fmla="*/ 7 h 7"/>
              <a:gd name="T4" fmla="*/ 0 w 5"/>
              <a:gd name="T5" fmla="*/ 4 h 7"/>
              <a:gd name="T6" fmla="*/ 0 w 5"/>
              <a:gd name="T7" fmla="*/ 2 h 7"/>
              <a:gd name="T8" fmla="*/ 0 w 5"/>
              <a:gd name="T9" fmla="*/ 0 h 7"/>
              <a:gd name="T10" fmla="*/ 2 w 5"/>
              <a:gd name="T11" fmla="*/ 0 h 7"/>
              <a:gd name="T12" fmla="*/ 2 w 5"/>
              <a:gd name="T13" fmla="*/ 2 h 7"/>
              <a:gd name="T14" fmla="*/ 5 w 5"/>
              <a:gd name="T15" fmla="*/ 2 h 7"/>
              <a:gd name="T16" fmla="*/ 5 w 5"/>
              <a:gd name="T17" fmla="*/ 2 h 7"/>
              <a:gd name="T18" fmla="*/ 2 w 5"/>
              <a:gd name="T19" fmla="*/ 4 h 7"/>
              <a:gd name="T20" fmla="*/ 2 w 5"/>
              <a:gd name="T21" fmla="*/ 7 h 7"/>
              <a:gd name="T22" fmla="*/ 2 w 5"/>
              <a:gd name="T23" fmla="*/ 7 h 7"/>
              <a:gd name="T24" fmla="*/ 0 w 5"/>
              <a:gd name="T2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7">
                <a:moveTo>
                  <a:pt x="0" y="7"/>
                </a:moveTo>
                <a:lnTo>
                  <a:pt x="0" y="7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5" y="2"/>
                </a:lnTo>
                <a:lnTo>
                  <a:pt x="5" y="2"/>
                </a:lnTo>
                <a:lnTo>
                  <a:pt x="2" y="4"/>
                </a:lnTo>
                <a:lnTo>
                  <a:pt x="2" y="7"/>
                </a:lnTo>
                <a:lnTo>
                  <a:pt x="2" y="7"/>
                </a:lnTo>
                <a:lnTo>
                  <a:pt x="0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2" name="Freeform 659">
            <a:extLst>
              <a:ext uri="{FF2B5EF4-FFF2-40B4-BE49-F238E27FC236}">
                <a16:creationId xmlns:a16="http://schemas.microsoft.com/office/drawing/2014/main" id="{AB7B2D32-B5E3-6048-E228-295164404BF2}"/>
              </a:ext>
            </a:extLst>
          </p:cNvPr>
          <p:cNvSpPr>
            <a:spLocks/>
          </p:cNvSpPr>
          <p:nvPr/>
        </p:nvSpPr>
        <p:spPr bwMode="auto">
          <a:xfrm>
            <a:off x="6026711" y="3586688"/>
            <a:ext cx="492686" cy="459143"/>
          </a:xfrm>
          <a:custGeom>
            <a:avLst/>
            <a:gdLst>
              <a:gd name="T0" fmla="*/ 3 w 99"/>
              <a:gd name="T1" fmla="*/ 34 h 92"/>
              <a:gd name="T2" fmla="*/ 0 w 99"/>
              <a:gd name="T3" fmla="*/ 21 h 92"/>
              <a:gd name="T4" fmla="*/ 3 w 99"/>
              <a:gd name="T5" fmla="*/ 20 h 92"/>
              <a:gd name="T6" fmla="*/ 5 w 99"/>
              <a:gd name="T7" fmla="*/ 11 h 92"/>
              <a:gd name="T8" fmla="*/ 11 w 99"/>
              <a:gd name="T9" fmla="*/ 6 h 92"/>
              <a:gd name="T10" fmla="*/ 14 w 99"/>
              <a:gd name="T11" fmla="*/ 0 h 92"/>
              <a:gd name="T12" fmla="*/ 16 w 99"/>
              <a:gd name="T13" fmla="*/ 1 h 92"/>
              <a:gd name="T14" fmla="*/ 21 w 99"/>
              <a:gd name="T15" fmla="*/ 2 h 92"/>
              <a:gd name="T16" fmla="*/ 25 w 99"/>
              <a:gd name="T17" fmla="*/ 2 h 92"/>
              <a:gd name="T18" fmla="*/ 30 w 99"/>
              <a:gd name="T19" fmla="*/ 3 h 92"/>
              <a:gd name="T20" fmla="*/ 36 w 99"/>
              <a:gd name="T21" fmla="*/ 5 h 92"/>
              <a:gd name="T22" fmla="*/ 39 w 99"/>
              <a:gd name="T23" fmla="*/ 11 h 92"/>
              <a:gd name="T24" fmla="*/ 46 w 99"/>
              <a:gd name="T25" fmla="*/ 13 h 92"/>
              <a:gd name="T26" fmla="*/ 57 w 99"/>
              <a:gd name="T27" fmla="*/ 17 h 92"/>
              <a:gd name="T28" fmla="*/ 66 w 99"/>
              <a:gd name="T29" fmla="*/ 17 h 92"/>
              <a:gd name="T30" fmla="*/ 67 w 99"/>
              <a:gd name="T31" fmla="*/ 11 h 92"/>
              <a:gd name="T32" fmla="*/ 68 w 99"/>
              <a:gd name="T33" fmla="*/ 5 h 92"/>
              <a:gd name="T34" fmla="*/ 75 w 99"/>
              <a:gd name="T35" fmla="*/ 2 h 92"/>
              <a:gd name="T36" fmla="*/ 83 w 99"/>
              <a:gd name="T37" fmla="*/ 1 h 92"/>
              <a:gd name="T38" fmla="*/ 86 w 99"/>
              <a:gd name="T39" fmla="*/ 5 h 92"/>
              <a:gd name="T40" fmla="*/ 89 w 99"/>
              <a:gd name="T41" fmla="*/ 7 h 92"/>
              <a:gd name="T42" fmla="*/ 94 w 99"/>
              <a:gd name="T43" fmla="*/ 8 h 92"/>
              <a:gd name="T44" fmla="*/ 98 w 99"/>
              <a:gd name="T45" fmla="*/ 9 h 92"/>
              <a:gd name="T46" fmla="*/ 97 w 99"/>
              <a:gd name="T47" fmla="*/ 13 h 92"/>
              <a:gd name="T48" fmla="*/ 98 w 99"/>
              <a:gd name="T49" fmla="*/ 16 h 92"/>
              <a:gd name="T50" fmla="*/ 97 w 99"/>
              <a:gd name="T51" fmla="*/ 20 h 92"/>
              <a:gd name="T52" fmla="*/ 97 w 99"/>
              <a:gd name="T53" fmla="*/ 24 h 92"/>
              <a:gd name="T54" fmla="*/ 98 w 99"/>
              <a:gd name="T55" fmla="*/ 59 h 92"/>
              <a:gd name="T56" fmla="*/ 98 w 99"/>
              <a:gd name="T57" fmla="*/ 88 h 92"/>
              <a:gd name="T58" fmla="*/ 92 w 99"/>
              <a:gd name="T59" fmla="*/ 92 h 92"/>
              <a:gd name="T60" fmla="*/ 31 w 99"/>
              <a:gd name="T61" fmla="*/ 71 h 92"/>
              <a:gd name="T62" fmla="*/ 17 w 99"/>
              <a:gd name="T63" fmla="*/ 65 h 92"/>
              <a:gd name="T64" fmla="*/ 10 w 99"/>
              <a:gd name="T65" fmla="*/ 59 h 92"/>
              <a:gd name="T66" fmla="*/ 5 w 99"/>
              <a:gd name="T67" fmla="*/ 56 h 92"/>
              <a:gd name="T68" fmla="*/ 1 w 99"/>
              <a:gd name="T69" fmla="*/ 47 h 92"/>
              <a:gd name="T70" fmla="*/ 2 w 99"/>
              <a:gd name="T71" fmla="*/ 40 h 92"/>
              <a:gd name="T72" fmla="*/ 4 w 99"/>
              <a:gd name="T73" fmla="*/ 37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" h="92">
                <a:moveTo>
                  <a:pt x="4" y="37"/>
                </a:moveTo>
                <a:cubicBezTo>
                  <a:pt x="4" y="36"/>
                  <a:pt x="3" y="34"/>
                  <a:pt x="3" y="34"/>
                </a:cubicBezTo>
                <a:cubicBezTo>
                  <a:pt x="3" y="33"/>
                  <a:pt x="3" y="29"/>
                  <a:pt x="3" y="28"/>
                </a:cubicBezTo>
                <a:cubicBezTo>
                  <a:pt x="3" y="27"/>
                  <a:pt x="0" y="22"/>
                  <a:pt x="0" y="21"/>
                </a:cubicBezTo>
                <a:cubicBezTo>
                  <a:pt x="1" y="21"/>
                  <a:pt x="2" y="20"/>
                  <a:pt x="2" y="20"/>
                </a:cubicBezTo>
                <a:cubicBezTo>
                  <a:pt x="2" y="20"/>
                  <a:pt x="3" y="20"/>
                  <a:pt x="3" y="20"/>
                </a:cubicBezTo>
                <a:cubicBezTo>
                  <a:pt x="4" y="19"/>
                  <a:pt x="6" y="16"/>
                  <a:pt x="6" y="15"/>
                </a:cubicBezTo>
                <a:cubicBezTo>
                  <a:pt x="5" y="15"/>
                  <a:pt x="5" y="12"/>
                  <a:pt x="5" y="11"/>
                </a:cubicBezTo>
                <a:cubicBezTo>
                  <a:pt x="5" y="11"/>
                  <a:pt x="7" y="9"/>
                  <a:pt x="7" y="9"/>
                </a:cubicBezTo>
                <a:cubicBezTo>
                  <a:pt x="8" y="9"/>
                  <a:pt x="11" y="6"/>
                  <a:pt x="11" y="6"/>
                </a:cubicBezTo>
                <a:cubicBezTo>
                  <a:pt x="11" y="6"/>
                  <a:pt x="13" y="6"/>
                  <a:pt x="13" y="5"/>
                </a:cubicBezTo>
                <a:cubicBezTo>
                  <a:pt x="13" y="5"/>
                  <a:pt x="14" y="0"/>
                  <a:pt x="14" y="0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3" y="2"/>
                  <a:pt x="23" y="2"/>
                </a:cubicBezTo>
                <a:cubicBezTo>
                  <a:pt x="23" y="2"/>
                  <a:pt x="25" y="2"/>
                  <a:pt x="25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2"/>
                  <a:pt x="29" y="3"/>
                  <a:pt x="30" y="3"/>
                </a:cubicBezTo>
                <a:cubicBezTo>
                  <a:pt x="31" y="3"/>
                  <a:pt x="32" y="4"/>
                  <a:pt x="33" y="4"/>
                </a:cubicBezTo>
                <a:cubicBezTo>
                  <a:pt x="35" y="4"/>
                  <a:pt x="35" y="4"/>
                  <a:pt x="36" y="5"/>
                </a:cubicBezTo>
                <a:cubicBezTo>
                  <a:pt x="37" y="6"/>
                  <a:pt x="38" y="7"/>
                  <a:pt x="38" y="8"/>
                </a:cubicBezTo>
                <a:cubicBezTo>
                  <a:pt x="38" y="9"/>
                  <a:pt x="38" y="10"/>
                  <a:pt x="39" y="11"/>
                </a:cubicBezTo>
                <a:cubicBezTo>
                  <a:pt x="41" y="12"/>
                  <a:pt x="41" y="13"/>
                  <a:pt x="42" y="13"/>
                </a:cubicBezTo>
                <a:cubicBezTo>
                  <a:pt x="44" y="13"/>
                  <a:pt x="45" y="13"/>
                  <a:pt x="46" y="13"/>
                </a:cubicBezTo>
                <a:cubicBezTo>
                  <a:pt x="47" y="13"/>
                  <a:pt x="50" y="14"/>
                  <a:pt x="52" y="15"/>
                </a:cubicBezTo>
                <a:cubicBezTo>
                  <a:pt x="53" y="15"/>
                  <a:pt x="56" y="16"/>
                  <a:pt x="57" y="17"/>
                </a:cubicBezTo>
                <a:cubicBezTo>
                  <a:pt x="58" y="18"/>
                  <a:pt x="60" y="20"/>
                  <a:pt x="62" y="20"/>
                </a:cubicBezTo>
                <a:cubicBezTo>
                  <a:pt x="63" y="20"/>
                  <a:pt x="66" y="18"/>
                  <a:pt x="66" y="17"/>
                </a:cubicBezTo>
                <a:cubicBezTo>
                  <a:pt x="66" y="16"/>
                  <a:pt x="67" y="15"/>
                  <a:pt x="67" y="15"/>
                </a:cubicBezTo>
                <a:cubicBezTo>
                  <a:pt x="67" y="14"/>
                  <a:pt x="67" y="12"/>
                  <a:pt x="67" y="11"/>
                </a:cubicBezTo>
                <a:cubicBezTo>
                  <a:pt x="66" y="11"/>
                  <a:pt x="66" y="9"/>
                  <a:pt x="66" y="9"/>
                </a:cubicBezTo>
                <a:cubicBezTo>
                  <a:pt x="67" y="8"/>
                  <a:pt x="68" y="5"/>
                  <a:pt x="68" y="5"/>
                </a:cubicBezTo>
                <a:cubicBezTo>
                  <a:pt x="68" y="5"/>
                  <a:pt x="71" y="4"/>
                  <a:pt x="72" y="3"/>
                </a:cubicBezTo>
                <a:cubicBezTo>
                  <a:pt x="72" y="3"/>
                  <a:pt x="74" y="2"/>
                  <a:pt x="75" y="2"/>
                </a:cubicBezTo>
                <a:cubicBezTo>
                  <a:pt x="75" y="2"/>
                  <a:pt x="78" y="1"/>
                  <a:pt x="79" y="1"/>
                </a:cubicBezTo>
                <a:cubicBezTo>
                  <a:pt x="79" y="1"/>
                  <a:pt x="82" y="1"/>
                  <a:pt x="83" y="1"/>
                </a:cubicBezTo>
                <a:cubicBezTo>
                  <a:pt x="84" y="1"/>
                  <a:pt x="85" y="3"/>
                  <a:pt x="85" y="3"/>
                </a:cubicBezTo>
                <a:cubicBezTo>
                  <a:pt x="86" y="4"/>
                  <a:pt x="86" y="4"/>
                  <a:pt x="86" y="5"/>
                </a:cubicBezTo>
                <a:cubicBezTo>
                  <a:pt x="86" y="6"/>
                  <a:pt x="86" y="7"/>
                  <a:pt x="87" y="7"/>
                </a:cubicBezTo>
                <a:cubicBezTo>
                  <a:pt x="88" y="7"/>
                  <a:pt x="89" y="7"/>
                  <a:pt x="89" y="7"/>
                </a:cubicBezTo>
                <a:cubicBezTo>
                  <a:pt x="89" y="7"/>
                  <a:pt x="90" y="6"/>
                  <a:pt x="92" y="7"/>
                </a:cubicBezTo>
                <a:cubicBezTo>
                  <a:pt x="94" y="8"/>
                  <a:pt x="94" y="8"/>
                  <a:pt x="94" y="8"/>
                </a:cubicBezTo>
                <a:cubicBezTo>
                  <a:pt x="95" y="8"/>
                  <a:pt x="97" y="8"/>
                  <a:pt x="97" y="8"/>
                </a:cubicBezTo>
                <a:cubicBezTo>
                  <a:pt x="98" y="9"/>
                  <a:pt x="98" y="9"/>
                  <a:pt x="98" y="9"/>
                </a:cubicBezTo>
                <a:cubicBezTo>
                  <a:pt x="99" y="10"/>
                  <a:pt x="99" y="10"/>
                  <a:pt x="99" y="10"/>
                </a:cubicBezTo>
                <a:cubicBezTo>
                  <a:pt x="99" y="10"/>
                  <a:pt x="98" y="13"/>
                  <a:pt x="97" y="13"/>
                </a:cubicBezTo>
                <a:cubicBezTo>
                  <a:pt x="97" y="13"/>
                  <a:pt x="98" y="14"/>
                  <a:pt x="98" y="14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9"/>
                  <a:pt x="98" y="19"/>
                  <a:pt x="98" y="19"/>
                </a:cubicBezTo>
                <a:cubicBezTo>
                  <a:pt x="97" y="20"/>
                  <a:pt x="97" y="20"/>
                  <a:pt x="97" y="20"/>
                </a:cubicBezTo>
                <a:cubicBezTo>
                  <a:pt x="96" y="23"/>
                  <a:pt x="96" y="23"/>
                  <a:pt x="96" y="23"/>
                </a:cubicBezTo>
                <a:cubicBezTo>
                  <a:pt x="97" y="24"/>
                  <a:pt x="97" y="24"/>
                  <a:pt x="97" y="24"/>
                </a:cubicBezTo>
                <a:cubicBezTo>
                  <a:pt x="98" y="27"/>
                  <a:pt x="98" y="27"/>
                  <a:pt x="98" y="27"/>
                </a:cubicBezTo>
                <a:cubicBezTo>
                  <a:pt x="98" y="59"/>
                  <a:pt x="98" y="59"/>
                  <a:pt x="98" y="59"/>
                </a:cubicBezTo>
                <a:cubicBezTo>
                  <a:pt x="98" y="75"/>
                  <a:pt x="98" y="75"/>
                  <a:pt x="98" y="75"/>
                </a:cubicBezTo>
                <a:cubicBezTo>
                  <a:pt x="98" y="88"/>
                  <a:pt x="98" y="88"/>
                  <a:pt x="98" y="88"/>
                </a:cubicBezTo>
                <a:cubicBezTo>
                  <a:pt x="92" y="88"/>
                  <a:pt x="92" y="88"/>
                  <a:pt x="92" y="88"/>
                </a:cubicBezTo>
                <a:cubicBezTo>
                  <a:pt x="92" y="92"/>
                  <a:pt x="92" y="92"/>
                  <a:pt x="92" y="92"/>
                </a:cubicBezTo>
                <a:cubicBezTo>
                  <a:pt x="42" y="66"/>
                  <a:pt x="42" y="66"/>
                  <a:pt x="42" y="66"/>
                </a:cubicBezTo>
                <a:cubicBezTo>
                  <a:pt x="31" y="71"/>
                  <a:pt x="31" y="71"/>
                  <a:pt x="31" y="71"/>
                </a:cubicBezTo>
                <a:cubicBezTo>
                  <a:pt x="27" y="68"/>
                  <a:pt x="27" y="68"/>
                  <a:pt x="27" y="68"/>
                </a:cubicBezTo>
                <a:cubicBezTo>
                  <a:pt x="17" y="65"/>
                  <a:pt x="17" y="65"/>
                  <a:pt x="17" y="65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60"/>
                  <a:pt x="10" y="59"/>
                  <a:pt x="10" y="59"/>
                </a:cubicBezTo>
                <a:cubicBezTo>
                  <a:pt x="9" y="59"/>
                  <a:pt x="6" y="59"/>
                  <a:pt x="6" y="59"/>
                </a:cubicBezTo>
                <a:cubicBezTo>
                  <a:pt x="5" y="56"/>
                  <a:pt x="5" y="56"/>
                  <a:pt x="5" y="56"/>
                </a:cubicBezTo>
                <a:cubicBezTo>
                  <a:pt x="5" y="56"/>
                  <a:pt x="5" y="53"/>
                  <a:pt x="4" y="53"/>
                </a:cubicBezTo>
                <a:cubicBezTo>
                  <a:pt x="4" y="53"/>
                  <a:pt x="1" y="48"/>
                  <a:pt x="1" y="47"/>
                </a:cubicBezTo>
                <a:cubicBezTo>
                  <a:pt x="1" y="47"/>
                  <a:pt x="3" y="45"/>
                  <a:pt x="3" y="45"/>
                </a:cubicBezTo>
                <a:cubicBezTo>
                  <a:pt x="3" y="44"/>
                  <a:pt x="2" y="41"/>
                  <a:pt x="2" y="40"/>
                </a:cubicBezTo>
                <a:cubicBezTo>
                  <a:pt x="2" y="40"/>
                  <a:pt x="3" y="40"/>
                  <a:pt x="3" y="39"/>
                </a:cubicBezTo>
                <a:lnTo>
                  <a:pt x="4" y="3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3" name="Freeform 660">
            <a:extLst>
              <a:ext uri="{FF2B5EF4-FFF2-40B4-BE49-F238E27FC236}">
                <a16:creationId xmlns:a16="http://schemas.microsoft.com/office/drawing/2014/main" id="{4836B07E-B1A3-5A8C-1F55-87161CB24B37}"/>
              </a:ext>
            </a:extLst>
          </p:cNvPr>
          <p:cNvSpPr>
            <a:spLocks/>
          </p:cNvSpPr>
          <p:nvPr/>
        </p:nvSpPr>
        <p:spPr bwMode="auto">
          <a:xfrm>
            <a:off x="7316079" y="3825694"/>
            <a:ext cx="23062" cy="50317"/>
          </a:xfrm>
          <a:custGeom>
            <a:avLst/>
            <a:gdLst>
              <a:gd name="T0" fmla="*/ 4 w 5"/>
              <a:gd name="T1" fmla="*/ 10 h 10"/>
              <a:gd name="T2" fmla="*/ 5 w 5"/>
              <a:gd name="T3" fmla="*/ 9 h 10"/>
              <a:gd name="T4" fmla="*/ 5 w 5"/>
              <a:gd name="T5" fmla="*/ 9 h 10"/>
              <a:gd name="T6" fmla="*/ 5 w 5"/>
              <a:gd name="T7" fmla="*/ 8 h 10"/>
              <a:gd name="T8" fmla="*/ 5 w 5"/>
              <a:gd name="T9" fmla="*/ 6 h 10"/>
              <a:gd name="T10" fmla="*/ 5 w 5"/>
              <a:gd name="T11" fmla="*/ 5 h 10"/>
              <a:gd name="T12" fmla="*/ 5 w 5"/>
              <a:gd name="T13" fmla="*/ 4 h 10"/>
              <a:gd name="T14" fmla="*/ 5 w 5"/>
              <a:gd name="T15" fmla="*/ 2 h 10"/>
              <a:gd name="T16" fmla="*/ 5 w 5"/>
              <a:gd name="T17" fmla="*/ 1 h 10"/>
              <a:gd name="T18" fmla="*/ 4 w 5"/>
              <a:gd name="T19" fmla="*/ 0 h 10"/>
              <a:gd name="T20" fmla="*/ 3 w 5"/>
              <a:gd name="T21" fmla="*/ 0 h 10"/>
              <a:gd name="T22" fmla="*/ 2 w 5"/>
              <a:gd name="T23" fmla="*/ 2 h 10"/>
              <a:gd name="T24" fmla="*/ 2 w 5"/>
              <a:gd name="T25" fmla="*/ 2 h 10"/>
              <a:gd name="T26" fmla="*/ 1 w 5"/>
              <a:gd name="T27" fmla="*/ 4 h 10"/>
              <a:gd name="T28" fmla="*/ 0 w 5"/>
              <a:gd name="T29" fmla="*/ 5 h 10"/>
              <a:gd name="T30" fmla="*/ 0 w 5"/>
              <a:gd name="T31" fmla="*/ 6 h 10"/>
              <a:gd name="T32" fmla="*/ 1 w 5"/>
              <a:gd name="T33" fmla="*/ 7 h 10"/>
              <a:gd name="T34" fmla="*/ 1 w 5"/>
              <a:gd name="T35" fmla="*/ 8 h 10"/>
              <a:gd name="T36" fmla="*/ 1 w 5"/>
              <a:gd name="T37" fmla="*/ 9 h 10"/>
              <a:gd name="T38" fmla="*/ 2 w 5"/>
              <a:gd name="T39" fmla="*/ 10 h 10"/>
              <a:gd name="T40" fmla="*/ 3 w 5"/>
              <a:gd name="T41" fmla="*/ 10 h 10"/>
              <a:gd name="T42" fmla="*/ 4 w 5"/>
              <a:gd name="T4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" h="10">
                <a:moveTo>
                  <a:pt x="4" y="10"/>
                </a:moveTo>
                <a:cubicBezTo>
                  <a:pt x="4" y="10"/>
                  <a:pt x="5" y="10"/>
                  <a:pt x="5" y="9"/>
                </a:cubicBezTo>
                <a:cubicBezTo>
                  <a:pt x="5" y="8"/>
                  <a:pt x="5" y="9"/>
                  <a:pt x="5" y="9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5" y="6"/>
                  <a:pt x="5" y="6"/>
                </a:cubicBezTo>
                <a:cubicBezTo>
                  <a:pt x="5" y="5"/>
                  <a:pt x="5" y="5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3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lnTo>
                  <a:pt x="4" y="10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4" name="Freeform 661">
            <a:extLst>
              <a:ext uri="{FF2B5EF4-FFF2-40B4-BE49-F238E27FC236}">
                <a16:creationId xmlns:a16="http://schemas.microsoft.com/office/drawing/2014/main" id="{7C5023E0-7490-1ED7-D629-86D2C686AD2C}"/>
              </a:ext>
            </a:extLst>
          </p:cNvPr>
          <p:cNvSpPr>
            <a:spLocks/>
          </p:cNvSpPr>
          <p:nvPr/>
        </p:nvSpPr>
        <p:spPr bwMode="auto">
          <a:xfrm>
            <a:off x="9121195" y="4031156"/>
            <a:ext cx="75475" cy="54510"/>
          </a:xfrm>
          <a:custGeom>
            <a:avLst/>
            <a:gdLst>
              <a:gd name="T0" fmla="*/ 7 w 15"/>
              <a:gd name="T1" fmla="*/ 11 h 11"/>
              <a:gd name="T2" fmla="*/ 8 w 15"/>
              <a:gd name="T3" fmla="*/ 10 h 11"/>
              <a:gd name="T4" fmla="*/ 9 w 15"/>
              <a:gd name="T5" fmla="*/ 10 h 11"/>
              <a:gd name="T6" fmla="*/ 9 w 15"/>
              <a:gd name="T7" fmla="*/ 9 h 11"/>
              <a:gd name="T8" fmla="*/ 10 w 15"/>
              <a:gd name="T9" fmla="*/ 8 h 11"/>
              <a:gd name="T10" fmla="*/ 12 w 15"/>
              <a:gd name="T11" fmla="*/ 8 h 11"/>
              <a:gd name="T12" fmla="*/ 12 w 15"/>
              <a:gd name="T13" fmla="*/ 7 h 11"/>
              <a:gd name="T14" fmla="*/ 12 w 15"/>
              <a:gd name="T15" fmla="*/ 6 h 11"/>
              <a:gd name="T16" fmla="*/ 12 w 15"/>
              <a:gd name="T17" fmla="*/ 5 h 11"/>
              <a:gd name="T18" fmla="*/ 13 w 15"/>
              <a:gd name="T19" fmla="*/ 4 h 11"/>
              <a:gd name="T20" fmla="*/ 13 w 15"/>
              <a:gd name="T21" fmla="*/ 3 h 11"/>
              <a:gd name="T22" fmla="*/ 14 w 15"/>
              <a:gd name="T23" fmla="*/ 2 h 11"/>
              <a:gd name="T24" fmla="*/ 15 w 15"/>
              <a:gd name="T25" fmla="*/ 1 h 11"/>
              <a:gd name="T26" fmla="*/ 14 w 15"/>
              <a:gd name="T27" fmla="*/ 0 h 11"/>
              <a:gd name="T28" fmla="*/ 13 w 15"/>
              <a:gd name="T29" fmla="*/ 0 h 11"/>
              <a:gd name="T30" fmla="*/ 11 w 15"/>
              <a:gd name="T31" fmla="*/ 0 h 11"/>
              <a:gd name="T32" fmla="*/ 10 w 15"/>
              <a:gd name="T33" fmla="*/ 0 h 11"/>
              <a:gd name="T34" fmla="*/ 9 w 15"/>
              <a:gd name="T35" fmla="*/ 0 h 11"/>
              <a:gd name="T36" fmla="*/ 8 w 15"/>
              <a:gd name="T37" fmla="*/ 0 h 11"/>
              <a:gd name="T38" fmla="*/ 7 w 15"/>
              <a:gd name="T39" fmla="*/ 0 h 11"/>
              <a:gd name="T40" fmla="*/ 6 w 15"/>
              <a:gd name="T41" fmla="*/ 0 h 11"/>
              <a:gd name="T42" fmla="*/ 5 w 15"/>
              <a:gd name="T43" fmla="*/ 0 h 11"/>
              <a:gd name="T44" fmla="*/ 4 w 15"/>
              <a:gd name="T45" fmla="*/ 2 h 11"/>
              <a:gd name="T46" fmla="*/ 3 w 15"/>
              <a:gd name="T47" fmla="*/ 2 h 11"/>
              <a:gd name="T48" fmla="*/ 2 w 15"/>
              <a:gd name="T49" fmla="*/ 3 h 11"/>
              <a:gd name="T50" fmla="*/ 1 w 15"/>
              <a:gd name="T51" fmla="*/ 4 h 11"/>
              <a:gd name="T52" fmla="*/ 0 w 15"/>
              <a:gd name="T53" fmla="*/ 4 h 11"/>
              <a:gd name="T54" fmla="*/ 0 w 15"/>
              <a:gd name="T55" fmla="*/ 6 h 11"/>
              <a:gd name="T56" fmla="*/ 0 w 15"/>
              <a:gd name="T57" fmla="*/ 7 h 11"/>
              <a:gd name="T58" fmla="*/ 0 w 15"/>
              <a:gd name="T59" fmla="*/ 9 h 11"/>
              <a:gd name="T60" fmla="*/ 1 w 15"/>
              <a:gd name="T61" fmla="*/ 9 h 11"/>
              <a:gd name="T62" fmla="*/ 2 w 15"/>
              <a:gd name="T63" fmla="*/ 11 h 11"/>
              <a:gd name="T64" fmla="*/ 4 w 15"/>
              <a:gd name="T65" fmla="*/ 11 h 11"/>
              <a:gd name="T66" fmla="*/ 6 w 15"/>
              <a:gd name="T67" fmla="*/ 11 h 11"/>
              <a:gd name="T68" fmla="*/ 7 w 15"/>
              <a:gd name="T6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" h="11">
                <a:moveTo>
                  <a:pt x="7" y="11"/>
                </a:move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8"/>
                  <a:pt x="10" y="8"/>
                </a:cubicBezTo>
                <a:cubicBezTo>
                  <a:pt x="11" y="8"/>
                  <a:pt x="12" y="8"/>
                  <a:pt x="12" y="8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0" y="3"/>
                  <a:pt x="0" y="4"/>
                </a:cubicBezTo>
                <a:cubicBezTo>
                  <a:pt x="0" y="5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7" y="11"/>
                  <a:pt x="7" y="11"/>
                  <a:pt x="7" y="11"/>
                </a:cubicBez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5" name="Freeform 662">
            <a:extLst>
              <a:ext uri="{FF2B5EF4-FFF2-40B4-BE49-F238E27FC236}">
                <a16:creationId xmlns:a16="http://schemas.microsoft.com/office/drawing/2014/main" id="{9E259A36-68D0-9834-7801-48BB60442D3B}"/>
              </a:ext>
            </a:extLst>
          </p:cNvPr>
          <p:cNvSpPr>
            <a:spLocks/>
          </p:cNvSpPr>
          <p:nvPr/>
        </p:nvSpPr>
        <p:spPr bwMode="auto">
          <a:xfrm>
            <a:off x="5534025" y="2609699"/>
            <a:ext cx="4193" cy="4193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6" name="Freeform 663">
            <a:extLst>
              <a:ext uri="{FF2B5EF4-FFF2-40B4-BE49-F238E27FC236}">
                <a16:creationId xmlns:a16="http://schemas.microsoft.com/office/drawing/2014/main" id="{737AEB2A-6F5D-44FC-65CA-7FEBA9092C05}"/>
              </a:ext>
            </a:extLst>
          </p:cNvPr>
          <p:cNvSpPr>
            <a:spLocks/>
          </p:cNvSpPr>
          <p:nvPr/>
        </p:nvSpPr>
        <p:spPr bwMode="auto">
          <a:xfrm>
            <a:off x="5599018" y="2743878"/>
            <a:ext cx="14676" cy="14676"/>
          </a:xfrm>
          <a:custGeom>
            <a:avLst/>
            <a:gdLst>
              <a:gd name="T0" fmla="*/ 0 w 7"/>
              <a:gd name="T1" fmla="*/ 7 h 7"/>
              <a:gd name="T2" fmla="*/ 0 w 7"/>
              <a:gd name="T3" fmla="*/ 5 h 7"/>
              <a:gd name="T4" fmla="*/ 0 w 7"/>
              <a:gd name="T5" fmla="*/ 5 h 7"/>
              <a:gd name="T6" fmla="*/ 2 w 7"/>
              <a:gd name="T7" fmla="*/ 3 h 7"/>
              <a:gd name="T8" fmla="*/ 2 w 7"/>
              <a:gd name="T9" fmla="*/ 3 h 7"/>
              <a:gd name="T10" fmla="*/ 2 w 7"/>
              <a:gd name="T11" fmla="*/ 0 h 7"/>
              <a:gd name="T12" fmla="*/ 4 w 7"/>
              <a:gd name="T13" fmla="*/ 0 h 7"/>
              <a:gd name="T14" fmla="*/ 4 w 7"/>
              <a:gd name="T15" fmla="*/ 0 h 7"/>
              <a:gd name="T16" fmla="*/ 4 w 7"/>
              <a:gd name="T17" fmla="*/ 3 h 7"/>
              <a:gd name="T18" fmla="*/ 7 w 7"/>
              <a:gd name="T19" fmla="*/ 3 h 7"/>
              <a:gd name="T20" fmla="*/ 4 w 7"/>
              <a:gd name="T21" fmla="*/ 5 h 7"/>
              <a:gd name="T22" fmla="*/ 4 w 7"/>
              <a:gd name="T23" fmla="*/ 5 h 7"/>
              <a:gd name="T24" fmla="*/ 2 w 7"/>
              <a:gd name="T25" fmla="*/ 7 h 7"/>
              <a:gd name="T26" fmla="*/ 2 w 7"/>
              <a:gd name="T27" fmla="*/ 7 h 7"/>
              <a:gd name="T28" fmla="*/ 0 w 7"/>
              <a:gd name="T2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7">
                <a:moveTo>
                  <a:pt x="0" y="7"/>
                </a:moveTo>
                <a:lnTo>
                  <a:pt x="0" y="5"/>
                </a:lnTo>
                <a:lnTo>
                  <a:pt x="0" y="5"/>
                </a:lnTo>
                <a:lnTo>
                  <a:pt x="2" y="3"/>
                </a:lnTo>
                <a:lnTo>
                  <a:pt x="2" y="3"/>
                </a:lnTo>
                <a:lnTo>
                  <a:pt x="2" y="0"/>
                </a:lnTo>
                <a:lnTo>
                  <a:pt x="4" y="0"/>
                </a:lnTo>
                <a:lnTo>
                  <a:pt x="4" y="0"/>
                </a:lnTo>
                <a:lnTo>
                  <a:pt x="4" y="3"/>
                </a:lnTo>
                <a:lnTo>
                  <a:pt x="7" y="3"/>
                </a:lnTo>
                <a:lnTo>
                  <a:pt x="4" y="5"/>
                </a:lnTo>
                <a:lnTo>
                  <a:pt x="4" y="5"/>
                </a:lnTo>
                <a:lnTo>
                  <a:pt x="2" y="7"/>
                </a:lnTo>
                <a:lnTo>
                  <a:pt x="2" y="7"/>
                </a:lnTo>
                <a:lnTo>
                  <a:pt x="0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7" name="Freeform 664">
            <a:extLst>
              <a:ext uri="{FF2B5EF4-FFF2-40B4-BE49-F238E27FC236}">
                <a16:creationId xmlns:a16="http://schemas.microsoft.com/office/drawing/2014/main" id="{3642A46E-BB0A-B4CE-B7B1-3E1237AAADF5}"/>
              </a:ext>
            </a:extLst>
          </p:cNvPr>
          <p:cNvSpPr>
            <a:spLocks/>
          </p:cNvSpPr>
          <p:nvPr/>
        </p:nvSpPr>
        <p:spPr bwMode="auto">
          <a:xfrm>
            <a:off x="5603211" y="2790001"/>
            <a:ext cx="10483" cy="14676"/>
          </a:xfrm>
          <a:custGeom>
            <a:avLst/>
            <a:gdLst>
              <a:gd name="T0" fmla="*/ 0 w 5"/>
              <a:gd name="T1" fmla="*/ 7 h 7"/>
              <a:gd name="T2" fmla="*/ 0 w 5"/>
              <a:gd name="T3" fmla="*/ 7 h 7"/>
              <a:gd name="T4" fmla="*/ 0 w 5"/>
              <a:gd name="T5" fmla="*/ 4 h 7"/>
              <a:gd name="T6" fmla="*/ 0 w 5"/>
              <a:gd name="T7" fmla="*/ 2 h 7"/>
              <a:gd name="T8" fmla="*/ 0 w 5"/>
              <a:gd name="T9" fmla="*/ 0 h 7"/>
              <a:gd name="T10" fmla="*/ 2 w 5"/>
              <a:gd name="T11" fmla="*/ 0 h 7"/>
              <a:gd name="T12" fmla="*/ 2 w 5"/>
              <a:gd name="T13" fmla="*/ 2 h 7"/>
              <a:gd name="T14" fmla="*/ 5 w 5"/>
              <a:gd name="T15" fmla="*/ 2 h 7"/>
              <a:gd name="T16" fmla="*/ 5 w 5"/>
              <a:gd name="T17" fmla="*/ 2 h 7"/>
              <a:gd name="T18" fmla="*/ 2 w 5"/>
              <a:gd name="T19" fmla="*/ 4 h 7"/>
              <a:gd name="T20" fmla="*/ 2 w 5"/>
              <a:gd name="T21" fmla="*/ 7 h 7"/>
              <a:gd name="T22" fmla="*/ 2 w 5"/>
              <a:gd name="T23" fmla="*/ 7 h 7"/>
              <a:gd name="T24" fmla="*/ 0 w 5"/>
              <a:gd name="T2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7">
                <a:moveTo>
                  <a:pt x="0" y="7"/>
                </a:moveTo>
                <a:lnTo>
                  <a:pt x="0" y="7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5" y="2"/>
                </a:lnTo>
                <a:lnTo>
                  <a:pt x="5" y="2"/>
                </a:lnTo>
                <a:lnTo>
                  <a:pt x="2" y="4"/>
                </a:lnTo>
                <a:lnTo>
                  <a:pt x="2" y="7"/>
                </a:lnTo>
                <a:lnTo>
                  <a:pt x="2" y="7"/>
                </a:lnTo>
                <a:lnTo>
                  <a:pt x="0" y="7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8" name="Freeform 665">
            <a:extLst>
              <a:ext uri="{FF2B5EF4-FFF2-40B4-BE49-F238E27FC236}">
                <a16:creationId xmlns:a16="http://schemas.microsoft.com/office/drawing/2014/main" id="{38624FE0-B9FC-E3FB-A54D-C9BDC7A41BFB}"/>
              </a:ext>
            </a:extLst>
          </p:cNvPr>
          <p:cNvSpPr>
            <a:spLocks/>
          </p:cNvSpPr>
          <p:nvPr/>
        </p:nvSpPr>
        <p:spPr bwMode="auto">
          <a:xfrm>
            <a:off x="9121195" y="4031156"/>
            <a:ext cx="75475" cy="54510"/>
          </a:xfrm>
          <a:custGeom>
            <a:avLst/>
            <a:gdLst>
              <a:gd name="T0" fmla="*/ 7 w 15"/>
              <a:gd name="T1" fmla="*/ 11 h 11"/>
              <a:gd name="T2" fmla="*/ 8 w 15"/>
              <a:gd name="T3" fmla="*/ 10 h 11"/>
              <a:gd name="T4" fmla="*/ 9 w 15"/>
              <a:gd name="T5" fmla="*/ 10 h 11"/>
              <a:gd name="T6" fmla="*/ 9 w 15"/>
              <a:gd name="T7" fmla="*/ 9 h 11"/>
              <a:gd name="T8" fmla="*/ 10 w 15"/>
              <a:gd name="T9" fmla="*/ 8 h 11"/>
              <a:gd name="T10" fmla="*/ 12 w 15"/>
              <a:gd name="T11" fmla="*/ 8 h 11"/>
              <a:gd name="T12" fmla="*/ 12 w 15"/>
              <a:gd name="T13" fmla="*/ 7 h 11"/>
              <a:gd name="T14" fmla="*/ 12 w 15"/>
              <a:gd name="T15" fmla="*/ 6 h 11"/>
              <a:gd name="T16" fmla="*/ 12 w 15"/>
              <a:gd name="T17" fmla="*/ 5 h 11"/>
              <a:gd name="T18" fmla="*/ 13 w 15"/>
              <a:gd name="T19" fmla="*/ 4 h 11"/>
              <a:gd name="T20" fmla="*/ 13 w 15"/>
              <a:gd name="T21" fmla="*/ 3 h 11"/>
              <a:gd name="T22" fmla="*/ 14 w 15"/>
              <a:gd name="T23" fmla="*/ 2 h 11"/>
              <a:gd name="T24" fmla="*/ 15 w 15"/>
              <a:gd name="T25" fmla="*/ 1 h 11"/>
              <a:gd name="T26" fmla="*/ 14 w 15"/>
              <a:gd name="T27" fmla="*/ 0 h 11"/>
              <a:gd name="T28" fmla="*/ 13 w 15"/>
              <a:gd name="T29" fmla="*/ 0 h 11"/>
              <a:gd name="T30" fmla="*/ 11 w 15"/>
              <a:gd name="T31" fmla="*/ 0 h 11"/>
              <a:gd name="T32" fmla="*/ 10 w 15"/>
              <a:gd name="T33" fmla="*/ 0 h 11"/>
              <a:gd name="T34" fmla="*/ 9 w 15"/>
              <a:gd name="T35" fmla="*/ 0 h 11"/>
              <a:gd name="T36" fmla="*/ 8 w 15"/>
              <a:gd name="T37" fmla="*/ 0 h 11"/>
              <a:gd name="T38" fmla="*/ 7 w 15"/>
              <a:gd name="T39" fmla="*/ 0 h 11"/>
              <a:gd name="T40" fmla="*/ 6 w 15"/>
              <a:gd name="T41" fmla="*/ 0 h 11"/>
              <a:gd name="T42" fmla="*/ 5 w 15"/>
              <a:gd name="T43" fmla="*/ 0 h 11"/>
              <a:gd name="T44" fmla="*/ 4 w 15"/>
              <a:gd name="T45" fmla="*/ 2 h 11"/>
              <a:gd name="T46" fmla="*/ 3 w 15"/>
              <a:gd name="T47" fmla="*/ 2 h 11"/>
              <a:gd name="T48" fmla="*/ 2 w 15"/>
              <a:gd name="T49" fmla="*/ 3 h 11"/>
              <a:gd name="T50" fmla="*/ 1 w 15"/>
              <a:gd name="T51" fmla="*/ 4 h 11"/>
              <a:gd name="T52" fmla="*/ 0 w 15"/>
              <a:gd name="T53" fmla="*/ 4 h 11"/>
              <a:gd name="T54" fmla="*/ 0 w 15"/>
              <a:gd name="T55" fmla="*/ 6 h 11"/>
              <a:gd name="T56" fmla="*/ 0 w 15"/>
              <a:gd name="T57" fmla="*/ 7 h 11"/>
              <a:gd name="T58" fmla="*/ 0 w 15"/>
              <a:gd name="T59" fmla="*/ 9 h 11"/>
              <a:gd name="T60" fmla="*/ 1 w 15"/>
              <a:gd name="T61" fmla="*/ 9 h 11"/>
              <a:gd name="T62" fmla="*/ 2 w 15"/>
              <a:gd name="T63" fmla="*/ 11 h 11"/>
              <a:gd name="T64" fmla="*/ 4 w 15"/>
              <a:gd name="T65" fmla="*/ 11 h 11"/>
              <a:gd name="T66" fmla="*/ 6 w 15"/>
              <a:gd name="T67" fmla="*/ 11 h 11"/>
              <a:gd name="T68" fmla="*/ 7 w 15"/>
              <a:gd name="T6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" h="11">
                <a:moveTo>
                  <a:pt x="7" y="11"/>
                </a:move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8"/>
                  <a:pt x="10" y="8"/>
                </a:cubicBezTo>
                <a:cubicBezTo>
                  <a:pt x="11" y="8"/>
                  <a:pt x="12" y="8"/>
                  <a:pt x="12" y="8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0" y="3"/>
                  <a:pt x="0" y="4"/>
                </a:cubicBezTo>
                <a:cubicBezTo>
                  <a:pt x="0" y="5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7" y="11"/>
                  <a:pt x="7" y="11"/>
                  <a:pt x="7" y="11"/>
                </a:cubicBez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9" name="Freeform 666">
            <a:extLst>
              <a:ext uri="{FF2B5EF4-FFF2-40B4-BE49-F238E27FC236}">
                <a16:creationId xmlns:a16="http://schemas.microsoft.com/office/drawing/2014/main" id="{4AE0EA50-AA00-2D08-0F0A-F06C12E10308}"/>
              </a:ext>
            </a:extLst>
          </p:cNvPr>
          <p:cNvSpPr>
            <a:spLocks/>
          </p:cNvSpPr>
          <p:nvPr/>
        </p:nvSpPr>
        <p:spPr bwMode="auto">
          <a:xfrm>
            <a:off x="9479703" y="3855046"/>
            <a:ext cx="58703" cy="111117"/>
          </a:xfrm>
          <a:custGeom>
            <a:avLst/>
            <a:gdLst>
              <a:gd name="T0" fmla="*/ 4 w 12"/>
              <a:gd name="T1" fmla="*/ 22 h 22"/>
              <a:gd name="T2" fmla="*/ 4 w 12"/>
              <a:gd name="T3" fmla="*/ 20 h 22"/>
              <a:gd name="T4" fmla="*/ 3 w 12"/>
              <a:gd name="T5" fmla="*/ 20 h 22"/>
              <a:gd name="T6" fmla="*/ 2 w 12"/>
              <a:gd name="T7" fmla="*/ 19 h 22"/>
              <a:gd name="T8" fmla="*/ 1 w 12"/>
              <a:gd name="T9" fmla="*/ 18 h 22"/>
              <a:gd name="T10" fmla="*/ 1 w 12"/>
              <a:gd name="T11" fmla="*/ 17 h 22"/>
              <a:gd name="T12" fmla="*/ 1 w 12"/>
              <a:gd name="T13" fmla="*/ 15 h 22"/>
              <a:gd name="T14" fmla="*/ 0 w 12"/>
              <a:gd name="T15" fmla="*/ 14 h 22"/>
              <a:gd name="T16" fmla="*/ 0 w 12"/>
              <a:gd name="T17" fmla="*/ 12 h 22"/>
              <a:gd name="T18" fmla="*/ 0 w 12"/>
              <a:gd name="T19" fmla="*/ 11 h 22"/>
              <a:gd name="T20" fmla="*/ 0 w 12"/>
              <a:gd name="T21" fmla="*/ 10 h 22"/>
              <a:gd name="T22" fmla="*/ 1 w 12"/>
              <a:gd name="T23" fmla="*/ 9 h 22"/>
              <a:gd name="T24" fmla="*/ 2 w 12"/>
              <a:gd name="T25" fmla="*/ 8 h 22"/>
              <a:gd name="T26" fmla="*/ 2 w 12"/>
              <a:gd name="T27" fmla="*/ 7 h 22"/>
              <a:gd name="T28" fmla="*/ 3 w 12"/>
              <a:gd name="T29" fmla="*/ 5 h 22"/>
              <a:gd name="T30" fmla="*/ 4 w 12"/>
              <a:gd name="T31" fmla="*/ 4 h 22"/>
              <a:gd name="T32" fmla="*/ 5 w 12"/>
              <a:gd name="T33" fmla="*/ 3 h 22"/>
              <a:gd name="T34" fmla="*/ 6 w 12"/>
              <a:gd name="T35" fmla="*/ 2 h 22"/>
              <a:gd name="T36" fmla="*/ 7 w 12"/>
              <a:gd name="T37" fmla="*/ 1 h 22"/>
              <a:gd name="T38" fmla="*/ 7 w 12"/>
              <a:gd name="T39" fmla="*/ 0 h 22"/>
              <a:gd name="T40" fmla="*/ 8 w 12"/>
              <a:gd name="T41" fmla="*/ 0 h 22"/>
              <a:gd name="T42" fmla="*/ 10 w 12"/>
              <a:gd name="T43" fmla="*/ 0 h 22"/>
              <a:gd name="T44" fmla="*/ 11 w 12"/>
              <a:gd name="T45" fmla="*/ 1 h 22"/>
              <a:gd name="T46" fmla="*/ 12 w 12"/>
              <a:gd name="T47" fmla="*/ 3 h 22"/>
              <a:gd name="T48" fmla="*/ 10 w 12"/>
              <a:gd name="T49" fmla="*/ 5 h 22"/>
              <a:gd name="T50" fmla="*/ 10 w 12"/>
              <a:gd name="T51" fmla="*/ 7 h 22"/>
              <a:gd name="T52" fmla="*/ 10 w 12"/>
              <a:gd name="T53" fmla="*/ 8 h 22"/>
              <a:gd name="T54" fmla="*/ 9 w 12"/>
              <a:gd name="T55" fmla="*/ 10 h 22"/>
              <a:gd name="T56" fmla="*/ 9 w 12"/>
              <a:gd name="T57" fmla="*/ 12 h 22"/>
              <a:gd name="T58" fmla="*/ 9 w 12"/>
              <a:gd name="T59" fmla="*/ 13 h 22"/>
              <a:gd name="T60" fmla="*/ 7 w 12"/>
              <a:gd name="T61" fmla="*/ 15 h 22"/>
              <a:gd name="T62" fmla="*/ 6 w 12"/>
              <a:gd name="T63" fmla="*/ 16 h 22"/>
              <a:gd name="T64" fmla="*/ 6 w 12"/>
              <a:gd name="T65" fmla="*/ 17 h 22"/>
              <a:gd name="T66" fmla="*/ 5 w 12"/>
              <a:gd name="T67" fmla="*/ 18 h 22"/>
              <a:gd name="T68" fmla="*/ 5 w 12"/>
              <a:gd name="T69" fmla="*/ 20 h 22"/>
              <a:gd name="T70" fmla="*/ 5 w 12"/>
              <a:gd name="T71" fmla="*/ 21 h 22"/>
              <a:gd name="T72" fmla="*/ 4 w 12"/>
              <a:gd name="T7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" h="22">
                <a:moveTo>
                  <a:pt x="4" y="22"/>
                </a:move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3" y="9"/>
                  <a:pt x="2" y="8"/>
                </a:cubicBezTo>
                <a:cubicBezTo>
                  <a:pt x="2" y="8"/>
                  <a:pt x="2" y="7"/>
                  <a:pt x="2" y="7"/>
                </a:cubicBezTo>
                <a:cubicBezTo>
                  <a:pt x="3" y="5"/>
                  <a:pt x="3" y="5"/>
                  <a:pt x="3" y="5"/>
                </a:cubicBezTo>
                <a:cubicBezTo>
                  <a:pt x="4" y="4"/>
                  <a:pt x="4" y="4"/>
                  <a:pt x="4" y="4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0"/>
                  <a:pt x="7" y="0"/>
                  <a:pt x="7" y="0"/>
                </a:cubicBezTo>
                <a:cubicBezTo>
                  <a:pt x="8" y="0"/>
                  <a:pt x="8" y="0"/>
                  <a:pt x="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1"/>
                  <a:pt x="11" y="1"/>
                </a:cubicBezTo>
                <a:cubicBezTo>
                  <a:pt x="12" y="2"/>
                  <a:pt x="12" y="3"/>
                  <a:pt x="12" y="3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3"/>
                  <a:pt x="9" y="13"/>
                  <a:pt x="9" y="13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7"/>
                  <a:pt x="6" y="17"/>
                  <a:pt x="6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1"/>
                  <a:pt x="5" y="21"/>
                  <a:pt x="5" y="21"/>
                </a:cubicBezTo>
                <a:lnTo>
                  <a:pt x="4" y="2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0" name="Rectangle 667">
            <a:extLst>
              <a:ext uri="{FF2B5EF4-FFF2-40B4-BE49-F238E27FC236}">
                <a16:creationId xmlns:a16="http://schemas.microsoft.com/office/drawing/2014/main" id="{8CE357CB-AC37-5932-BFF1-8B11848EE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0092" y="3831984"/>
            <a:ext cx="4193" cy="2097"/>
          </a:xfrm>
          <a:prstGeom prst="rect">
            <a:avLst/>
          </a:pr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1" name="Freeform 668">
            <a:extLst>
              <a:ext uri="{FF2B5EF4-FFF2-40B4-BE49-F238E27FC236}">
                <a16:creationId xmlns:a16="http://schemas.microsoft.com/office/drawing/2014/main" id="{07EC7421-D594-2753-51FC-9D301D297E71}"/>
              </a:ext>
            </a:extLst>
          </p:cNvPr>
          <p:cNvSpPr>
            <a:spLocks/>
          </p:cNvSpPr>
          <p:nvPr/>
        </p:nvSpPr>
        <p:spPr bwMode="auto">
          <a:xfrm>
            <a:off x="9538406" y="4354023"/>
            <a:ext cx="144661" cy="134179"/>
          </a:xfrm>
          <a:custGeom>
            <a:avLst/>
            <a:gdLst>
              <a:gd name="T0" fmla="*/ 13 w 29"/>
              <a:gd name="T1" fmla="*/ 22 h 27"/>
              <a:gd name="T2" fmla="*/ 13 w 29"/>
              <a:gd name="T3" fmla="*/ 19 h 27"/>
              <a:gd name="T4" fmla="*/ 13 w 29"/>
              <a:gd name="T5" fmla="*/ 17 h 27"/>
              <a:gd name="T6" fmla="*/ 14 w 29"/>
              <a:gd name="T7" fmla="*/ 16 h 27"/>
              <a:gd name="T8" fmla="*/ 13 w 29"/>
              <a:gd name="T9" fmla="*/ 14 h 27"/>
              <a:gd name="T10" fmla="*/ 11 w 29"/>
              <a:gd name="T11" fmla="*/ 13 h 27"/>
              <a:gd name="T12" fmla="*/ 10 w 29"/>
              <a:gd name="T13" fmla="*/ 12 h 27"/>
              <a:gd name="T14" fmla="*/ 9 w 29"/>
              <a:gd name="T15" fmla="*/ 14 h 27"/>
              <a:gd name="T16" fmla="*/ 8 w 29"/>
              <a:gd name="T17" fmla="*/ 15 h 27"/>
              <a:gd name="T18" fmla="*/ 7 w 29"/>
              <a:gd name="T19" fmla="*/ 13 h 27"/>
              <a:gd name="T20" fmla="*/ 5 w 29"/>
              <a:gd name="T21" fmla="*/ 14 h 27"/>
              <a:gd name="T22" fmla="*/ 4 w 29"/>
              <a:gd name="T23" fmla="*/ 13 h 27"/>
              <a:gd name="T24" fmla="*/ 3 w 29"/>
              <a:gd name="T25" fmla="*/ 14 h 27"/>
              <a:gd name="T26" fmla="*/ 2 w 29"/>
              <a:gd name="T27" fmla="*/ 16 h 27"/>
              <a:gd name="T28" fmla="*/ 1 w 29"/>
              <a:gd name="T29" fmla="*/ 18 h 27"/>
              <a:gd name="T30" fmla="*/ 0 w 29"/>
              <a:gd name="T31" fmla="*/ 16 h 27"/>
              <a:gd name="T32" fmla="*/ 1 w 29"/>
              <a:gd name="T33" fmla="*/ 14 h 27"/>
              <a:gd name="T34" fmla="*/ 1 w 29"/>
              <a:gd name="T35" fmla="*/ 12 h 27"/>
              <a:gd name="T36" fmla="*/ 3 w 29"/>
              <a:gd name="T37" fmla="*/ 11 h 27"/>
              <a:gd name="T38" fmla="*/ 6 w 29"/>
              <a:gd name="T39" fmla="*/ 11 h 27"/>
              <a:gd name="T40" fmla="*/ 7 w 29"/>
              <a:gd name="T41" fmla="*/ 9 h 27"/>
              <a:gd name="T42" fmla="*/ 9 w 29"/>
              <a:gd name="T43" fmla="*/ 8 h 27"/>
              <a:gd name="T44" fmla="*/ 11 w 29"/>
              <a:gd name="T45" fmla="*/ 8 h 27"/>
              <a:gd name="T46" fmla="*/ 12 w 29"/>
              <a:gd name="T47" fmla="*/ 10 h 27"/>
              <a:gd name="T48" fmla="*/ 15 w 29"/>
              <a:gd name="T49" fmla="*/ 9 h 27"/>
              <a:gd name="T50" fmla="*/ 17 w 29"/>
              <a:gd name="T51" fmla="*/ 8 h 27"/>
              <a:gd name="T52" fmla="*/ 18 w 29"/>
              <a:gd name="T53" fmla="*/ 7 h 27"/>
              <a:gd name="T54" fmla="*/ 19 w 29"/>
              <a:gd name="T55" fmla="*/ 6 h 27"/>
              <a:gd name="T56" fmla="*/ 20 w 29"/>
              <a:gd name="T57" fmla="*/ 5 h 27"/>
              <a:gd name="T58" fmla="*/ 22 w 29"/>
              <a:gd name="T59" fmla="*/ 5 h 27"/>
              <a:gd name="T60" fmla="*/ 22 w 29"/>
              <a:gd name="T61" fmla="*/ 1 h 27"/>
              <a:gd name="T62" fmla="*/ 23 w 29"/>
              <a:gd name="T63" fmla="*/ 1 h 27"/>
              <a:gd name="T64" fmla="*/ 26 w 29"/>
              <a:gd name="T65" fmla="*/ 4 h 27"/>
              <a:gd name="T66" fmla="*/ 27 w 29"/>
              <a:gd name="T67" fmla="*/ 6 h 27"/>
              <a:gd name="T68" fmla="*/ 27 w 29"/>
              <a:gd name="T69" fmla="*/ 9 h 27"/>
              <a:gd name="T70" fmla="*/ 27 w 29"/>
              <a:gd name="T71" fmla="*/ 13 h 27"/>
              <a:gd name="T72" fmla="*/ 29 w 29"/>
              <a:gd name="T73" fmla="*/ 15 h 27"/>
              <a:gd name="T74" fmla="*/ 27 w 29"/>
              <a:gd name="T75" fmla="*/ 18 h 27"/>
              <a:gd name="T76" fmla="*/ 27 w 29"/>
              <a:gd name="T77" fmla="*/ 21 h 27"/>
              <a:gd name="T78" fmla="*/ 26 w 29"/>
              <a:gd name="T79" fmla="*/ 22 h 27"/>
              <a:gd name="T80" fmla="*/ 25 w 29"/>
              <a:gd name="T81" fmla="*/ 19 h 27"/>
              <a:gd name="T82" fmla="*/ 25 w 29"/>
              <a:gd name="T83" fmla="*/ 17 h 27"/>
              <a:gd name="T84" fmla="*/ 24 w 29"/>
              <a:gd name="T85" fmla="*/ 16 h 27"/>
              <a:gd name="T86" fmla="*/ 22 w 29"/>
              <a:gd name="T87" fmla="*/ 18 h 27"/>
              <a:gd name="T88" fmla="*/ 22 w 29"/>
              <a:gd name="T89" fmla="*/ 19 h 27"/>
              <a:gd name="T90" fmla="*/ 22 w 29"/>
              <a:gd name="T91" fmla="*/ 21 h 27"/>
              <a:gd name="T92" fmla="*/ 23 w 29"/>
              <a:gd name="T93" fmla="*/ 24 h 27"/>
              <a:gd name="T94" fmla="*/ 22 w 29"/>
              <a:gd name="T95" fmla="*/ 26 h 27"/>
              <a:gd name="T96" fmla="*/ 20 w 29"/>
              <a:gd name="T97" fmla="*/ 26 h 27"/>
              <a:gd name="T98" fmla="*/ 20 w 29"/>
              <a:gd name="T99" fmla="*/ 24 h 27"/>
              <a:gd name="T100" fmla="*/ 18 w 29"/>
              <a:gd name="T101" fmla="*/ 24 h 27"/>
              <a:gd name="T102" fmla="*/ 16 w 29"/>
              <a:gd name="T103" fmla="*/ 24 h 27"/>
              <a:gd name="T104" fmla="*/ 14 w 29"/>
              <a:gd name="T105" fmla="*/ 2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" h="27">
                <a:moveTo>
                  <a:pt x="14" y="23"/>
                </a:moveTo>
                <a:cubicBezTo>
                  <a:pt x="13" y="22"/>
                  <a:pt x="13" y="22"/>
                  <a:pt x="13" y="22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4" y="17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2"/>
                  <a:pt x="11" y="12"/>
                  <a:pt x="11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10" y="15"/>
                  <a:pt x="9" y="15"/>
                </a:cubicBezTo>
                <a:cubicBezTo>
                  <a:pt x="9" y="15"/>
                  <a:pt x="8" y="15"/>
                  <a:pt x="8" y="15"/>
                </a:cubicBezTo>
                <a:cubicBezTo>
                  <a:pt x="8" y="14"/>
                  <a:pt x="8" y="14"/>
                  <a:pt x="8" y="14"/>
                </a:cubicBezTo>
                <a:cubicBezTo>
                  <a:pt x="7" y="13"/>
                  <a:pt x="7" y="13"/>
                  <a:pt x="7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5" y="15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1"/>
                  <a:pt x="3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8"/>
                  <a:pt x="1" y="18"/>
                  <a:pt x="1" y="18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2"/>
                </a:cubicBezTo>
                <a:cubicBezTo>
                  <a:pt x="1" y="12"/>
                  <a:pt x="1" y="12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4" y="11"/>
                  <a:pt x="4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6" y="10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9" y="8"/>
                  <a:pt x="9" y="8"/>
                  <a:pt x="9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3" y="11"/>
                  <a:pt x="14" y="10"/>
                </a:cubicBezTo>
                <a:cubicBezTo>
                  <a:pt x="14" y="10"/>
                  <a:pt x="15" y="9"/>
                  <a:pt x="15" y="9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6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7" y="6"/>
                  <a:pt x="18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5"/>
                  <a:pt x="22" y="5"/>
                </a:cubicBezTo>
                <a:cubicBezTo>
                  <a:pt x="22" y="4"/>
                  <a:pt x="22" y="3"/>
                  <a:pt x="22" y="2"/>
                </a:cubicBezTo>
                <a:cubicBezTo>
                  <a:pt x="22" y="2"/>
                  <a:pt x="22" y="1"/>
                  <a:pt x="22" y="1"/>
                </a:cubicBezTo>
                <a:cubicBezTo>
                  <a:pt x="22" y="1"/>
                  <a:pt x="22" y="0"/>
                  <a:pt x="22" y="0"/>
                </a:cubicBezTo>
                <a:cubicBezTo>
                  <a:pt x="23" y="0"/>
                  <a:pt x="23" y="1"/>
                  <a:pt x="23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6" y="4"/>
                  <a:pt x="26" y="4"/>
                  <a:pt x="26" y="4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7"/>
                  <a:pt x="26" y="7"/>
                  <a:pt x="26" y="7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8"/>
                  <a:pt x="27" y="10"/>
                </a:cubicBezTo>
                <a:cubicBezTo>
                  <a:pt x="27" y="11"/>
                  <a:pt x="27" y="13"/>
                  <a:pt x="27" y="13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4"/>
                  <a:pt x="29" y="14"/>
                  <a:pt x="29" y="15"/>
                </a:cubicBezTo>
                <a:cubicBezTo>
                  <a:pt x="29" y="16"/>
                  <a:pt x="28" y="17"/>
                  <a:pt x="28" y="17"/>
                </a:cubicBezTo>
                <a:cubicBezTo>
                  <a:pt x="27" y="18"/>
                  <a:pt x="27" y="18"/>
                  <a:pt x="27" y="18"/>
                </a:cubicBezTo>
                <a:cubicBezTo>
                  <a:pt x="26" y="19"/>
                  <a:pt x="26" y="19"/>
                  <a:pt x="26" y="19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6" y="23"/>
                  <a:pt x="26" y="22"/>
                </a:cubicBezTo>
                <a:cubicBezTo>
                  <a:pt x="26" y="21"/>
                  <a:pt x="25" y="20"/>
                  <a:pt x="25" y="20"/>
                </a:cubicBezTo>
                <a:cubicBezTo>
                  <a:pt x="25" y="19"/>
                  <a:pt x="25" y="19"/>
                  <a:pt x="25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5"/>
                  <a:pt x="24" y="16"/>
                </a:cubicBezTo>
                <a:cubicBezTo>
                  <a:pt x="23" y="16"/>
                  <a:pt x="22" y="17"/>
                  <a:pt x="22" y="17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9"/>
                  <a:pt x="22" y="19"/>
                  <a:pt x="22" y="19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6"/>
                  <a:pt x="22" y="26"/>
                  <a:pt x="22" y="26"/>
                </a:cubicBezTo>
                <a:cubicBezTo>
                  <a:pt x="21" y="27"/>
                  <a:pt x="21" y="27"/>
                  <a:pt x="21" y="27"/>
                </a:cubicBezTo>
                <a:cubicBezTo>
                  <a:pt x="20" y="26"/>
                  <a:pt x="20" y="26"/>
                  <a:pt x="20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19" y="24"/>
                  <a:pt x="19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4"/>
                  <a:pt x="19" y="24"/>
                  <a:pt x="17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5" y="23"/>
                  <a:pt x="15" y="23"/>
                  <a:pt x="15" y="23"/>
                </a:cubicBezTo>
                <a:lnTo>
                  <a:pt x="14" y="23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62" name="Freeform 669">
            <a:extLst>
              <a:ext uri="{FF2B5EF4-FFF2-40B4-BE49-F238E27FC236}">
                <a16:creationId xmlns:a16="http://schemas.microsoft.com/office/drawing/2014/main" id="{83E898ED-5748-F9AA-D055-991B089F0D56}"/>
              </a:ext>
            </a:extLst>
          </p:cNvPr>
          <p:cNvSpPr>
            <a:spLocks/>
          </p:cNvSpPr>
          <p:nvPr/>
        </p:nvSpPr>
        <p:spPr bwMode="auto">
          <a:xfrm>
            <a:off x="9504861" y="4473526"/>
            <a:ext cx="14676" cy="6290"/>
          </a:xfrm>
          <a:custGeom>
            <a:avLst/>
            <a:gdLst>
              <a:gd name="T0" fmla="*/ 0 w 7"/>
              <a:gd name="T1" fmla="*/ 0 h 3"/>
              <a:gd name="T2" fmla="*/ 2 w 7"/>
              <a:gd name="T3" fmla="*/ 0 h 3"/>
              <a:gd name="T4" fmla="*/ 7 w 7"/>
              <a:gd name="T5" fmla="*/ 3 h 3"/>
              <a:gd name="T6" fmla="*/ 7 w 7"/>
              <a:gd name="T7" fmla="*/ 3 h 3"/>
              <a:gd name="T8" fmla="*/ 2 w 7"/>
              <a:gd name="T9" fmla="*/ 3 h 3"/>
              <a:gd name="T10" fmla="*/ 0 w 7"/>
              <a:gd name="T11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2" y="0"/>
                </a:lnTo>
                <a:lnTo>
                  <a:pt x="7" y="3"/>
                </a:lnTo>
                <a:lnTo>
                  <a:pt x="7" y="3"/>
                </a:lnTo>
                <a:lnTo>
                  <a:pt x="2" y="3"/>
                </a:lnTo>
                <a:lnTo>
                  <a:pt x="0" y="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3" name="Freeform 670">
            <a:extLst>
              <a:ext uri="{FF2B5EF4-FFF2-40B4-BE49-F238E27FC236}">
                <a16:creationId xmlns:a16="http://schemas.microsoft.com/office/drawing/2014/main" id="{80D14FA6-F0E6-E26C-46B1-A5EA363EA940}"/>
              </a:ext>
            </a:extLst>
          </p:cNvPr>
          <p:cNvSpPr>
            <a:spLocks/>
          </p:cNvSpPr>
          <p:nvPr/>
        </p:nvSpPr>
        <p:spPr bwMode="auto">
          <a:xfrm>
            <a:off x="9538406" y="4448368"/>
            <a:ext cx="10483" cy="10483"/>
          </a:xfrm>
          <a:custGeom>
            <a:avLst/>
            <a:gdLst>
              <a:gd name="T0" fmla="*/ 0 w 2"/>
              <a:gd name="T1" fmla="*/ 2 h 2"/>
              <a:gd name="T2" fmla="*/ 0 w 2"/>
              <a:gd name="T3" fmla="*/ 0 h 2"/>
              <a:gd name="T4" fmla="*/ 1 w 2"/>
              <a:gd name="T5" fmla="*/ 0 h 2"/>
              <a:gd name="T6" fmla="*/ 1 w 2"/>
              <a:gd name="T7" fmla="*/ 2 h 2"/>
              <a:gd name="T8" fmla="*/ 0 w 2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2" y="2"/>
                  <a:pt x="1" y="2"/>
                </a:cubicBezTo>
                <a:cubicBezTo>
                  <a:pt x="1" y="2"/>
                  <a:pt x="0" y="2"/>
                  <a:pt x="0" y="2"/>
                </a:cubicBez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4" name="Freeform 671">
            <a:extLst>
              <a:ext uri="{FF2B5EF4-FFF2-40B4-BE49-F238E27FC236}">
                <a16:creationId xmlns:a16="http://schemas.microsoft.com/office/drawing/2014/main" id="{983BE8E5-03DD-0ECB-0F4D-DA5033A18265}"/>
              </a:ext>
            </a:extLst>
          </p:cNvPr>
          <p:cNvSpPr>
            <a:spLocks/>
          </p:cNvSpPr>
          <p:nvPr/>
        </p:nvSpPr>
        <p:spPr bwMode="auto">
          <a:xfrm>
            <a:off x="9649522" y="4339348"/>
            <a:ext cx="4193" cy="10483"/>
          </a:xfrm>
          <a:custGeom>
            <a:avLst/>
            <a:gdLst>
              <a:gd name="T0" fmla="*/ 0 w 2"/>
              <a:gd name="T1" fmla="*/ 2 h 5"/>
              <a:gd name="T2" fmla="*/ 0 w 2"/>
              <a:gd name="T3" fmla="*/ 0 h 5"/>
              <a:gd name="T4" fmla="*/ 2 w 2"/>
              <a:gd name="T5" fmla="*/ 0 h 5"/>
              <a:gd name="T6" fmla="*/ 2 w 2"/>
              <a:gd name="T7" fmla="*/ 5 h 5"/>
              <a:gd name="T8" fmla="*/ 0 w 2"/>
              <a:gd name="T9" fmla="*/ 5 h 5"/>
              <a:gd name="T10" fmla="*/ 0 w 2"/>
              <a:gd name="T11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5">
                <a:moveTo>
                  <a:pt x="0" y="2"/>
                </a:moveTo>
                <a:lnTo>
                  <a:pt x="0" y="0"/>
                </a:lnTo>
                <a:lnTo>
                  <a:pt x="2" y="0"/>
                </a:lnTo>
                <a:lnTo>
                  <a:pt x="2" y="5"/>
                </a:lnTo>
                <a:lnTo>
                  <a:pt x="0" y="5"/>
                </a:lnTo>
                <a:lnTo>
                  <a:pt x="0" y="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5" name="Freeform 672">
            <a:extLst>
              <a:ext uri="{FF2B5EF4-FFF2-40B4-BE49-F238E27FC236}">
                <a16:creationId xmlns:a16="http://schemas.microsoft.com/office/drawing/2014/main" id="{04062556-08C0-6E8C-32A8-E2AD59BBBA46}"/>
              </a:ext>
            </a:extLst>
          </p:cNvPr>
          <p:cNvSpPr>
            <a:spLocks/>
          </p:cNvSpPr>
          <p:nvPr/>
        </p:nvSpPr>
        <p:spPr bwMode="auto">
          <a:xfrm>
            <a:off x="9664198" y="4349830"/>
            <a:ext cx="4193" cy="4193"/>
          </a:xfrm>
          <a:custGeom>
            <a:avLst/>
            <a:gdLst>
              <a:gd name="T0" fmla="*/ 0 w 2"/>
              <a:gd name="T1" fmla="*/ 2 h 2"/>
              <a:gd name="T2" fmla="*/ 0 w 2"/>
              <a:gd name="T3" fmla="*/ 0 h 2"/>
              <a:gd name="T4" fmla="*/ 2 w 2"/>
              <a:gd name="T5" fmla="*/ 2 h 2"/>
              <a:gd name="T6" fmla="*/ 0 w 2"/>
              <a:gd name="T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0"/>
                </a:lnTo>
                <a:lnTo>
                  <a:pt x="2" y="2"/>
                </a:lnTo>
                <a:lnTo>
                  <a:pt x="0" y="2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6" name="Freeform 673">
            <a:extLst>
              <a:ext uri="{FF2B5EF4-FFF2-40B4-BE49-F238E27FC236}">
                <a16:creationId xmlns:a16="http://schemas.microsoft.com/office/drawing/2014/main" id="{07B77A8B-9F92-DE54-0F7D-84A2077B4AF7}"/>
              </a:ext>
            </a:extLst>
          </p:cNvPr>
          <p:cNvSpPr>
            <a:spLocks/>
          </p:cNvSpPr>
          <p:nvPr/>
        </p:nvSpPr>
        <p:spPr bwMode="auto">
          <a:xfrm>
            <a:off x="9595012" y="4343541"/>
            <a:ext cx="23062" cy="16772"/>
          </a:xfrm>
          <a:custGeom>
            <a:avLst/>
            <a:gdLst>
              <a:gd name="T0" fmla="*/ 9 w 11"/>
              <a:gd name="T1" fmla="*/ 8 h 8"/>
              <a:gd name="T2" fmla="*/ 11 w 11"/>
              <a:gd name="T3" fmla="*/ 8 h 8"/>
              <a:gd name="T4" fmla="*/ 11 w 11"/>
              <a:gd name="T5" fmla="*/ 3 h 8"/>
              <a:gd name="T6" fmla="*/ 9 w 11"/>
              <a:gd name="T7" fmla="*/ 0 h 8"/>
              <a:gd name="T8" fmla="*/ 7 w 11"/>
              <a:gd name="T9" fmla="*/ 0 h 8"/>
              <a:gd name="T10" fmla="*/ 4 w 11"/>
              <a:gd name="T11" fmla="*/ 0 h 8"/>
              <a:gd name="T12" fmla="*/ 2 w 11"/>
              <a:gd name="T13" fmla="*/ 3 h 8"/>
              <a:gd name="T14" fmla="*/ 0 w 11"/>
              <a:gd name="T15" fmla="*/ 5 h 8"/>
              <a:gd name="T16" fmla="*/ 0 w 11"/>
              <a:gd name="T17" fmla="*/ 5 h 8"/>
              <a:gd name="T18" fmla="*/ 2 w 11"/>
              <a:gd name="T19" fmla="*/ 8 h 8"/>
              <a:gd name="T20" fmla="*/ 4 w 11"/>
              <a:gd name="T21" fmla="*/ 8 h 8"/>
              <a:gd name="T22" fmla="*/ 7 w 11"/>
              <a:gd name="T23" fmla="*/ 8 h 8"/>
              <a:gd name="T24" fmla="*/ 9 w 11"/>
              <a:gd name="T2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" h="8">
                <a:moveTo>
                  <a:pt x="9" y="8"/>
                </a:moveTo>
                <a:lnTo>
                  <a:pt x="11" y="8"/>
                </a:lnTo>
                <a:lnTo>
                  <a:pt x="11" y="3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2" y="3"/>
                </a:lnTo>
                <a:lnTo>
                  <a:pt x="0" y="5"/>
                </a:lnTo>
                <a:lnTo>
                  <a:pt x="0" y="5"/>
                </a:lnTo>
                <a:lnTo>
                  <a:pt x="2" y="8"/>
                </a:lnTo>
                <a:lnTo>
                  <a:pt x="4" y="8"/>
                </a:lnTo>
                <a:lnTo>
                  <a:pt x="7" y="8"/>
                </a:lnTo>
                <a:lnTo>
                  <a:pt x="9" y="8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7" name="Freeform 674">
            <a:extLst>
              <a:ext uri="{FF2B5EF4-FFF2-40B4-BE49-F238E27FC236}">
                <a16:creationId xmlns:a16="http://schemas.microsoft.com/office/drawing/2014/main" id="{ACEB4310-58F0-504A-55C4-2AF7765DF343}"/>
              </a:ext>
            </a:extLst>
          </p:cNvPr>
          <p:cNvSpPr>
            <a:spLocks/>
          </p:cNvSpPr>
          <p:nvPr/>
        </p:nvSpPr>
        <p:spPr bwMode="auto">
          <a:xfrm>
            <a:off x="9578240" y="4309996"/>
            <a:ext cx="25158" cy="50317"/>
          </a:xfrm>
          <a:custGeom>
            <a:avLst/>
            <a:gdLst>
              <a:gd name="T0" fmla="*/ 1 w 5"/>
              <a:gd name="T1" fmla="*/ 10 h 10"/>
              <a:gd name="T2" fmla="*/ 2 w 5"/>
              <a:gd name="T3" fmla="*/ 9 h 10"/>
              <a:gd name="T4" fmla="*/ 2 w 5"/>
              <a:gd name="T5" fmla="*/ 7 h 10"/>
              <a:gd name="T6" fmla="*/ 3 w 5"/>
              <a:gd name="T7" fmla="*/ 7 h 10"/>
              <a:gd name="T8" fmla="*/ 4 w 5"/>
              <a:gd name="T9" fmla="*/ 6 h 10"/>
              <a:gd name="T10" fmla="*/ 4 w 5"/>
              <a:gd name="T11" fmla="*/ 5 h 10"/>
              <a:gd name="T12" fmla="*/ 4 w 5"/>
              <a:gd name="T13" fmla="*/ 4 h 10"/>
              <a:gd name="T14" fmla="*/ 5 w 5"/>
              <a:gd name="T15" fmla="*/ 3 h 10"/>
              <a:gd name="T16" fmla="*/ 5 w 5"/>
              <a:gd name="T17" fmla="*/ 2 h 10"/>
              <a:gd name="T18" fmla="*/ 5 w 5"/>
              <a:gd name="T19" fmla="*/ 0 h 10"/>
              <a:gd name="T20" fmla="*/ 4 w 5"/>
              <a:gd name="T21" fmla="*/ 1 h 10"/>
              <a:gd name="T22" fmla="*/ 3 w 5"/>
              <a:gd name="T23" fmla="*/ 2 h 10"/>
              <a:gd name="T24" fmla="*/ 3 w 5"/>
              <a:gd name="T25" fmla="*/ 3 h 10"/>
              <a:gd name="T26" fmla="*/ 2 w 5"/>
              <a:gd name="T27" fmla="*/ 5 h 10"/>
              <a:gd name="T28" fmla="*/ 1 w 5"/>
              <a:gd name="T29" fmla="*/ 6 h 10"/>
              <a:gd name="T30" fmla="*/ 1 w 5"/>
              <a:gd name="T31" fmla="*/ 7 h 10"/>
              <a:gd name="T32" fmla="*/ 1 w 5"/>
              <a:gd name="T33" fmla="*/ 7 h 10"/>
              <a:gd name="T34" fmla="*/ 1 w 5"/>
              <a:gd name="T35" fmla="*/ 9 h 10"/>
              <a:gd name="T36" fmla="*/ 0 w 5"/>
              <a:gd name="T37" fmla="*/ 9 h 10"/>
              <a:gd name="T38" fmla="*/ 0 w 5"/>
              <a:gd name="T39" fmla="*/ 10 h 10"/>
              <a:gd name="T40" fmla="*/ 1 w 5"/>
              <a:gd name="T4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" h="10">
                <a:moveTo>
                  <a:pt x="1" y="10"/>
                </a:moveTo>
                <a:cubicBezTo>
                  <a:pt x="2" y="9"/>
                  <a:pt x="2" y="9"/>
                  <a:pt x="2" y="9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5" y="2"/>
                  <a:pt x="5" y="2"/>
                </a:cubicBezTo>
                <a:cubicBezTo>
                  <a:pt x="5" y="0"/>
                  <a:pt x="5" y="0"/>
                  <a:pt x="5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1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2" y="5"/>
                  <a:pt x="2" y="5"/>
                  <a:pt x="2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lnTo>
                  <a:pt x="1" y="10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8" name="Freeform 675">
            <a:extLst>
              <a:ext uri="{FF2B5EF4-FFF2-40B4-BE49-F238E27FC236}">
                <a16:creationId xmlns:a16="http://schemas.microsoft.com/office/drawing/2014/main" id="{EEEB44F0-6ACE-4CE2-C050-C0FAEC8B676E}"/>
              </a:ext>
            </a:extLst>
          </p:cNvPr>
          <p:cNvSpPr>
            <a:spLocks/>
          </p:cNvSpPr>
          <p:nvPr/>
        </p:nvSpPr>
        <p:spPr bwMode="auto">
          <a:xfrm>
            <a:off x="9555178" y="4314189"/>
            <a:ext cx="29351" cy="60800"/>
          </a:xfrm>
          <a:custGeom>
            <a:avLst/>
            <a:gdLst>
              <a:gd name="T0" fmla="*/ 5 w 6"/>
              <a:gd name="T1" fmla="*/ 12 h 12"/>
              <a:gd name="T2" fmla="*/ 5 w 6"/>
              <a:gd name="T3" fmla="*/ 11 h 12"/>
              <a:gd name="T4" fmla="*/ 5 w 6"/>
              <a:gd name="T5" fmla="*/ 10 h 12"/>
              <a:gd name="T6" fmla="*/ 4 w 6"/>
              <a:gd name="T7" fmla="*/ 9 h 12"/>
              <a:gd name="T8" fmla="*/ 4 w 6"/>
              <a:gd name="T9" fmla="*/ 8 h 12"/>
              <a:gd name="T10" fmla="*/ 5 w 6"/>
              <a:gd name="T11" fmla="*/ 6 h 12"/>
              <a:gd name="T12" fmla="*/ 5 w 6"/>
              <a:gd name="T13" fmla="*/ 5 h 12"/>
              <a:gd name="T14" fmla="*/ 6 w 6"/>
              <a:gd name="T15" fmla="*/ 4 h 12"/>
              <a:gd name="T16" fmla="*/ 6 w 6"/>
              <a:gd name="T17" fmla="*/ 3 h 12"/>
              <a:gd name="T18" fmla="*/ 6 w 6"/>
              <a:gd name="T19" fmla="*/ 2 h 12"/>
              <a:gd name="T20" fmla="*/ 6 w 6"/>
              <a:gd name="T21" fmla="*/ 1 h 12"/>
              <a:gd name="T22" fmla="*/ 5 w 6"/>
              <a:gd name="T23" fmla="*/ 0 h 12"/>
              <a:gd name="T24" fmla="*/ 4 w 6"/>
              <a:gd name="T25" fmla="*/ 0 h 12"/>
              <a:gd name="T26" fmla="*/ 3 w 6"/>
              <a:gd name="T27" fmla="*/ 2 h 12"/>
              <a:gd name="T28" fmla="*/ 3 w 6"/>
              <a:gd name="T29" fmla="*/ 3 h 12"/>
              <a:gd name="T30" fmla="*/ 3 w 6"/>
              <a:gd name="T31" fmla="*/ 5 h 12"/>
              <a:gd name="T32" fmla="*/ 2 w 6"/>
              <a:gd name="T33" fmla="*/ 6 h 12"/>
              <a:gd name="T34" fmla="*/ 1 w 6"/>
              <a:gd name="T35" fmla="*/ 7 h 12"/>
              <a:gd name="T36" fmla="*/ 0 w 6"/>
              <a:gd name="T37" fmla="*/ 7 h 12"/>
              <a:gd name="T38" fmla="*/ 0 w 6"/>
              <a:gd name="T39" fmla="*/ 8 h 12"/>
              <a:gd name="T40" fmla="*/ 0 w 6"/>
              <a:gd name="T41" fmla="*/ 9 h 12"/>
              <a:gd name="T42" fmla="*/ 0 w 6"/>
              <a:gd name="T43" fmla="*/ 10 h 12"/>
              <a:gd name="T44" fmla="*/ 0 w 6"/>
              <a:gd name="T45" fmla="*/ 10 h 12"/>
              <a:gd name="T46" fmla="*/ 2 w 6"/>
              <a:gd name="T47" fmla="*/ 12 h 12"/>
              <a:gd name="T48" fmla="*/ 3 w 6"/>
              <a:gd name="T49" fmla="*/ 12 h 12"/>
              <a:gd name="T50" fmla="*/ 4 w 6"/>
              <a:gd name="T51" fmla="*/ 12 h 12"/>
              <a:gd name="T52" fmla="*/ 5 w 6"/>
              <a:gd name="T5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" h="12">
                <a:moveTo>
                  <a:pt x="5" y="12"/>
                </a:moveTo>
                <a:cubicBezTo>
                  <a:pt x="5" y="11"/>
                  <a:pt x="5" y="11"/>
                  <a:pt x="5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9"/>
                  <a:pt x="4" y="9"/>
                  <a:pt x="4" y="9"/>
                </a:cubicBezTo>
                <a:cubicBezTo>
                  <a:pt x="4" y="8"/>
                  <a:pt x="4" y="8"/>
                  <a:pt x="4" y="8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5" y="5"/>
                </a:cubicBezTo>
                <a:cubicBezTo>
                  <a:pt x="5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5"/>
                  <a:pt x="3" y="5"/>
                  <a:pt x="3" y="5"/>
                </a:cubicBezTo>
                <a:cubicBezTo>
                  <a:pt x="2" y="6"/>
                  <a:pt x="2" y="6"/>
                  <a:pt x="2" y="6"/>
                </a:cubicBezTo>
                <a:cubicBezTo>
                  <a:pt x="1" y="7"/>
                  <a:pt x="1" y="7"/>
                  <a:pt x="1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2"/>
                  <a:pt x="2" y="12"/>
                  <a:pt x="2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4" y="12"/>
                  <a:pt x="4" y="12"/>
                  <a:pt x="4" y="12"/>
                </a:cubicBezTo>
                <a:lnTo>
                  <a:pt x="5" y="12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9" name="Freeform 676">
            <a:extLst>
              <a:ext uri="{FF2B5EF4-FFF2-40B4-BE49-F238E27FC236}">
                <a16:creationId xmlns:a16="http://schemas.microsoft.com/office/drawing/2014/main" id="{02620340-CCE9-14CE-D51E-817FA7AF3E24}"/>
              </a:ext>
            </a:extLst>
          </p:cNvPr>
          <p:cNvSpPr>
            <a:spLocks/>
          </p:cNvSpPr>
          <p:nvPr/>
        </p:nvSpPr>
        <p:spPr bwMode="auto">
          <a:xfrm>
            <a:off x="9389552" y="4303706"/>
            <a:ext cx="75475" cy="96441"/>
          </a:xfrm>
          <a:custGeom>
            <a:avLst/>
            <a:gdLst>
              <a:gd name="T0" fmla="*/ 1 w 15"/>
              <a:gd name="T1" fmla="*/ 19 h 19"/>
              <a:gd name="T2" fmla="*/ 2 w 15"/>
              <a:gd name="T3" fmla="*/ 17 h 19"/>
              <a:gd name="T4" fmla="*/ 3 w 15"/>
              <a:gd name="T5" fmla="*/ 17 h 19"/>
              <a:gd name="T6" fmla="*/ 5 w 15"/>
              <a:gd name="T7" fmla="*/ 17 h 19"/>
              <a:gd name="T8" fmla="*/ 5 w 15"/>
              <a:gd name="T9" fmla="*/ 15 h 19"/>
              <a:gd name="T10" fmla="*/ 6 w 15"/>
              <a:gd name="T11" fmla="*/ 14 h 19"/>
              <a:gd name="T12" fmla="*/ 8 w 15"/>
              <a:gd name="T13" fmla="*/ 14 h 19"/>
              <a:gd name="T14" fmla="*/ 8 w 15"/>
              <a:gd name="T15" fmla="*/ 13 h 19"/>
              <a:gd name="T16" fmla="*/ 9 w 15"/>
              <a:gd name="T17" fmla="*/ 11 h 19"/>
              <a:gd name="T18" fmla="*/ 10 w 15"/>
              <a:gd name="T19" fmla="*/ 11 h 19"/>
              <a:gd name="T20" fmla="*/ 10 w 15"/>
              <a:gd name="T21" fmla="*/ 9 h 19"/>
              <a:gd name="T22" fmla="*/ 11 w 15"/>
              <a:gd name="T23" fmla="*/ 9 h 19"/>
              <a:gd name="T24" fmla="*/ 12 w 15"/>
              <a:gd name="T25" fmla="*/ 8 h 19"/>
              <a:gd name="T26" fmla="*/ 13 w 15"/>
              <a:gd name="T27" fmla="*/ 7 h 19"/>
              <a:gd name="T28" fmla="*/ 14 w 15"/>
              <a:gd name="T29" fmla="*/ 7 h 19"/>
              <a:gd name="T30" fmla="*/ 14 w 15"/>
              <a:gd name="T31" fmla="*/ 6 h 19"/>
              <a:gd name="T32" fmla="*/ 15 w 15"/>
              <a:gd name="T33" fmla="*/ 5 h 19"/>
              <a:gd name="T34" fmla="*/ 15 w 15"/>
              <a:gd name="T35" fmla="*/ 4 h 19"/>
              <a:gd name="T36" fmla="*/ 15 w 15"/>
              <a:gd name="T37" fmla="*/ 3 h 19"/>
              <a:gd name="T38" fmla="*/ 15 w 15"/>
              <a:gd name="T39" fmla="*/ 2 h 19"/>
              <a:gd name="T40" fmla="*/ 14 w 15"/>
              <a:gd name="T41" fmla="*/ 0 h 19"/>
              <a:gd name="T42" fmla="*/ 13 w 15"/>
              <a:gd name="T43" fmla="*/ 2 h 19"/>
              <a:gd name="T44" fmla="*/ 13 w 15"/>
              <a:gd name="T45" fmla="*/ 3 h 19"/>
              <a:gd name="T46" fmla="*/ 13 w 15"/>
              <a:gd name="T47" fmla="*/ 4 h 19"/>
              <a:gd name="T48" fmla="*/ 12 w 15"/>
              <a:gd name="T49" fmla="*/ 5 h 19"/>
              <a:gd name="T50" fmla="*/ 12 w 15"/>
              <a:gd name="T51" fmla="*/ 6 h 19"/>
              <a:gd name="T52" fmla="*/ 11 w 15"/>
              <a:gd name="T53" fmla="*/ 7 h 19"/>
              <a:gd name="T54" fmla="*/ 10 w 15"/>
              <a:gd name="T55" fmla="*/ 8 h 19"/>
              <a:gd name="T56" fmla="*/ 9 w 15"/>
              <a:gd name="T57" fmla="*/ 8 h 19"/>
              <a:gd name="T58" fmla="*/ 8 w 15"/>
              <a:gd name="T59" fmla="*/ 9 h 19"/>
              <a:gd name="T60" fmla="*/ 8 w 15"/>
              <a:gd name="T61" fmla="*/ 11 h 19"/>
              <a:gd name="T62" fmla="*/ 7 w 15"/>
              <a:gd name="T63" fmla="*/ 12 h 19"/>
              <a:gd name="T64" fmla="*/ 6 w 15"/>
              <a:gd name="T65" fmla="*/ 13 h 19"/>
              <a:gd name="T66" fmla="*/ 5 w 15"/>
              <a:gd name="T67" fmla="*/ 13 h 19"/>
              <a:gd name="T68" fmla="*/ 4 w 15"/>
              <a:gd name="T69" fmla="*/ 13 h 19"/>
              <a:gd name="T70" fmla="*/ 3 w 15"/>
              <a:gd name="T71" fmla="*/ 14 h 19"/>
              <a:gd name="T72" fmla="*/ 2 w 15"/>
              <a:gd name="T73" fmla="*/ 15 h 19"/>
              <a:gd name="T74" fmla="*/ 1 w 15"/>
              <a:gd name="T75" fmla="*/ 16 h 19"/>
              <a:gd name="T76" fmla="*/ 0 w 15"/>
              <a:gd name="T77" fmla="*/ 18 h 19"/>
              <a:gd name="T78" fmla="*/ 0 w 15"/>
              <a:gd name="T79" fmla="*/ 19 h 19"/>
              <a:gd name="T80" fmla="*/ 1 w 15"/>
              <a:gd name="T81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" h="19">
                <a:moveTo>
                  <a:pt x="1" y="19"/>
                </a:move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5"/>
                  <a:pt x="5" y="15"/>
                  <a:pt x="5" y="15"/>
                </a:cubicBezTo>
                <a:cubicBezTo>
                  <a:pt x="6" y="14"/>
                  <a:pt x="6" y="14"/>
                  <a:pt x="6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3"/>
                  <a:pt x="8" y="13"/>
                  <a:pt x="8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7"/>
                  <a:pt x="13" y="7"/>
                  <a:pt x="13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6"/>
                  <a:pt x="14" y="6"/>
                  <a:pt x="14" y="6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3"/>
                  <a:pt x="15" y="3"/>
                  <a:pt x="15" y="2"/>
                </a:cubicBezTo>
                <a:cubicBezTo>
                  <a:pt x="15" y="2"/>
                  <a:pt x="14" y="0"/>
                  <a:pt x="14" y="0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6"/>
                  <a:pt x="12" y="6"/>
                  <a:pt x="12" y="6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9" y="8"/>
                  <a:pt x="9" y="8"/>
                </a:cubicBezTo>
                <a:cubicBezTo>
                  <a:pt x="8" y="9"/>
                  <a:pt x="8" y="9"/>
                  <a:pt x="8" y="9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lnTo>
                  <a:pt x="1" y="19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0" name="Freeform 677">
            <a:extLst>
              <a:ext uri="{FF2B5EF4-FFF2-40B4-BE49-F238E27FC236}">
                <a16:creationId xmlns:a16="http://schemas.microsoft.com/office/drawing/2014/main" id="{DDBA5CEA-E0E1-96DA-C915-10FDBC0FEC7C}"/>
              </a:ext>
            </a:extLst>
          </p:cNvPr>
          <p:cNvSpPr>
            <a:spLocks/>
          </p:cNvSpPr>
          <p:nvPr/>
        </p:nvSpPr>
        <p:spPr bwMode="auto">
          <a:xfrm>
            <a:off x="9613881" y="4303706"/>
            <a:ext cx="25158" cy="46124"/>
          </a:xfrm>
          <a:custGeom>
            <a:avLst/>
            <a:gdLst>
              <a:gd name="T0" fmla="*/ 3 w 5"/>
              <a:gd name="T1" fmla="*/ 7 h 9"/>
              <a:gd name="T2" fmla="*/ 3 w 5"/>
              <a:gd name="T3" fmla="*/ 6 h 9"/>
              <a:gd name="T4" fmla="*/ 3 w 5"/>
              <a:gd name="T5" fmla="*/ 5 h 9"/>
              <a:gd name="T6" fmla="*/ 3 w 5"/>
              <a:gd name="T7" fmla="*/ 4 h 9"/>
              <a:gd name="T8" fmla="*/ 2 w 5"/>
              <a:gd name="T9" fmla="*/ 3 h 9"/>
              <a:gd name="T10" fmla="*/ 0 w 5"/>
              <a:gd name="T11" fmla="*/ 3 h 9"/>
              <a:gd name="T12" fmla="*/ 0 w 5"/>
              <a:gd name="T13" fmla="*/ 1 h 9"/>
              <a:gd name="T14" fmla="*/ 1 w 5"/>
              <a:gd name="T15" fmla="*/ 0 h 9"/>
              <a:gd name="T16" fmla="*/ 3 w 5"/>
              <a:gd name="T17" fmla="*/ 0 h 9"/>
              <a:gd name="T18" fmla="*/ 4 w 5"/>
              <a:gd name="T19" fmla="*/ 0 h 9"/>
              <a:gd name="T20" fmla="*/ 4 w 5"/>
              <a:gd name="T21" fmla="*/ 1 h 9"/>
              <a:gd name="T22" fmla="*/ 4 w 5"/>
              <a:gd name="T23" fmla="*/ 2 h 9"/>
              <a:gd name="T24" fmla="*/ 4 w 5"/>
              <a:gd name="T25" fmla="*/ 4 h 9"/>
              <a:gd name="T26" fmla="*/ 5 w 5"/>
              <a:gd name="T27" fmla="*/ 6 h 9"/>
              <a:gd name="T28" fmla="*/ 4 w 5"/>
              <a:gd name="T29" fmla="*/ 7 h 9"/>
              <a:gd name="T30" fmla="*/ 3 w 5"/>
              <a:gd name="T31" fmla="*/ 9 h 9"/>
              <a:gd name="T32" fmla="*/ 3 w 5"/>
              <a:gd name="T33" fmla="*/ 7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" h="9">
                <a:moveTo>
                  <a:pt x="3" y="7"/>
                </a:move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2" y="3"/>
                  <a:pt x="2" y="3"/>
                  <a:pt x="2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2"/>
                </a:cubicBezTo>
                <a:cubicBezTo>
                  <a:pt x="4" y="3"/>
                  <a:pt x="4" y="4"/>
                  <a:pt x="4" y="4"/>
                </a:cubicBezTo>
                <a:cubicBezTo>
                  <a:pt x="5" y="6"/>
                  <a:pt x="5" y="6"/>
                  <a:pt x="5" y="6"/>
                </a:cubicBezTo>
                <a:cubicBezTo>
                  <a:pt x="4" y="7"/>
                  <a:pt x="4" y="7"/>
                  <a:pt x="4" y="7"/>
                </a:cubicBezTo>
                <a:cubicBezTo>
                  <a:pt x="3" y="9"/>
                  <a:pt x="3" y="9"/>
                  <a:pt x="3" y="9"/>
                </a:cubicBezTo>
                <a:lnTo>
                  <a:pt x="3" y="7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1" name="Freeform 678">
            <a:extLst>
              <a:ext uri="{FF2B5EF4-FFF2-40B4-BE49-F238E27FC236}">
                <a16:creationId xmlns:a16="http://schemas.microsoft.com/office/drawing/2014/main" id="{3EFBED63-83E0-F2F8-D137-CB2A6D2CB708}"/>
              </a:ext>
            </a:extLst>
          </p:cNvPr>
          <p:cNvSpPr>
            <a:spLocks/>
          </p:cNvSpPr>
          <p:nvPr/>
        </p:nvSpPr>
        <p:spPr bwMode="auto">
          <a:xfrm>
            <a:off x="9609688" y="4263872"/>
            <a:ext cx="44027" cy="50317"/>
          </a:xfrm>
          <a:custGeom>
            <a:avLst/>
            <a:gdLst>
              <a:gd name="T0" fmla="*/ 7 w 9"/>
              <a:gd name="T1" fmla="*/ 10 h 10"/>
              <a:gd name="T2" fmla="*/ 9 w 9"/>
              <a:gd name="T3" fmla="*/ 10 h 10"/>
              <a:gd name="T4" fmla="*/ 9 w 9"/>
              <a:gd name="T5" fmla="*/ 9 h 10"/>
              <a:gd name="T6" fmla="*/ 8 w 9"/>
              <a:gd name="T7" fmla="*/ 8 h 10"/>
              <a:gd name="T8" fmla="*/ 8 w 9"/>
              <a:gd name="T9" fmla="*/ 6 h 10"/>
              <a:gd name="T10" fmla="*/ 8 w 9"/>
              <a:gd name="T11" fmla="*/ 4 h 10"/>
              <a:gd name="T12" fmla="*/ 8 w 9"/>
              <a:gd name="T13" fmla="*/ 3 h 10"/>
              <a:gd name="T14" fmla="*/ 7 w 9"/>
              <a:gd name="T15" fmla="*/ 2 h 10"/>
              <a:gd name="T16" fmla="*/ 6 w 9"/>
              <a:gd name="T17" fmla="*/ 1 h 10"/>
              <a:gd name="T18" fmla="*/ 5 w 9"/>
              <a:gd name="T19" fmla="*/ 0 h 10"/>
              <a:gd name="T20" fmla="*/ 4 w 9"/>
              <a:gd name="T21" fmla="*/ 0 h 10"/>
              <a:gd name="T22" fmla="*/ 2 w 9"/>
              <a:gd name="T23" fmla="*/ 0 h 10"/>
              <a:gd name="T24" fmla="*/ 1 w 9"/>
              <a:gd name="T25" fmla="*/ 0 h 10"/>
              <a:gd name="T26" fmla="*/ 0 w 9"/>
              <a:gd name="T27" fmla="*/ 1 h 10"/>
              <a:gd name="T28" fmla="*/ 1 w 9"/>
              <a:gd name="T29" fmla="*/ 2 h 10"/>
              <a:gd name="T30" fmla="*/ 1 w 9"/>
              <a:gd name="T31" fmla="*/ 3 h 10"/>
              <a:gd name="T32" fmla="*/ 3 w 9"/>
              <a:gd name="T33" fmla="*/ 4 h 10"/>
              <a:gd name="T34" fmla="*/ 3 w 9"/>
              <a:gd name="T35" fmla="*/ 5 h 10"/>
              <a:gd name="T36" fmla="*/ 4 w 9"/>
              <a:gd name="T37" fmla="*/ 6 h 10"/>
              <a:gd name="T38" fmla="*/ 4 w 9"/>
              <a:gd name="T39" fmla="*/ 6 h 10"/>
              <a:gd name="T40" fmla="*/ 5 w 9"/>
              <a:gd name="T41" fmla="*/ 8 h 10"/>
              <a:gd name="T42" fmla="*/ 5 w 9"/>
              <a:gd name="T43" fmla="*/ 9 h 10"/>
              <a:gd name="T44" fmla="*/ 6 w 9"/>
              <a:gd name="T45" fmla="*/ 10 h 10"/>
              <a:gd name="T46" fmla="*/ 7 w 9"/>
              <a:gd name="T4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" h="10">
                <a:moveTo>
                  <a:pt x="7" y="10"/>
                </a:moveTo>
                <a:cubicBezTo>
                  <a:pt x="9" y="10"/>
                  <a:pt x="9" y="10"/>
                  <a:pt x="9" y="10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8"/>
                  <a:pt x="8" y="8"/>
                </a:cubicBezTo>
                <a:cubicBezTo>
                  <a:pt x="8" y="8"/>
                  <a:pt x="8" y="7"/>
                  <a:pt x="8" y="6"/>
                </a:cubicBezTo>
                <a:cubicBezTo>
                  <a:pt x="8" y="5"/>
                  <a:pt x="8" y="4"/>
                  <a:pt x="8" y="4"/>
                </a:cubicBezTo>
                <a:cubicBezTo>
                  <a:pt x="8" y="3"/>
                  <a:pt x="8" y="3"/>
                  <a:pt x="8" y="3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1" y="2"/>
                  <a:pt x="1" y="3"/>
                  <a:pt x="1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9"/>
                  <a:pt x="5" y="9"/>
                </a:cubicBezTo>
                <a:cubicBezTo>
                  <a:pt x="6" y="10"/>
                  <a:pt x="6" y="10"/>
                  <a:pt x="6" y="10"/>
                </a:cubicBezTo>
                <a:lnTo>
                  <a:pt x="7" y="10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2" name="Freeform 679">
            <a:extLst>
              <a:ext uri="{FF2B5EF4-FFF2-40B4-BE49-F238E27FC236}">
                <a16:creationId xmlns:a16="http://schemas.microsoft.com/office/drawing/2014/main" id="{7B72AB99-3731-686C-5C1E-93255AA23FB1}"/>
              </a:ext>
            </a:extLst>
          </p:cNvPr>
          <p:cNvSpPr>
            <a:spLocks/>
          </p:cNvSpPr>
          <p:nvPr/>
        </p:nvSpPr>
        <p:spPr bwMode="auto">
          <a:xfrm>
            <a:off x="9534213" y="4289030"/>
            <a:ext cx="39834" cy="46124"/>
          </a:xfrm>
          <a:custGeom>
            <a:avLst/>
            <a:gdLst>
              <a:gd name="T0" fmla="*/ 5 w 8"/>
              <a:gd name="T1" fmla="*/ 7 h 9"/>
              <a:gd name="T2" fmla="*/ 7 w 8"/>
              <a:gd name="T3" fmla="*/ 5 h 9"/>
              <a:gd name="T4" fmla="*/ 8 w 8"/>
              <a:gd name="T5" fmla="*/ 4 h 9"/>
              <a:gd name="T6" fmla="*/ 8 w 8"/>
              <a:gd name="T7" fmla="*/ 3 h 9"/>
              <a:gd name="T8" fmla="*/ 7 w 8"/>
              <a:gd name="T9" fmla="*/ 2 h 9"/>
              <a:gd name="T10" fmla="*/ 6 w 8"/>
              <a:gd name="T11" fmla="*/ 2 h 9"/>
              <a:gd name="T12" fmla="*/ 5 w 8"/>
              <a:gd name="T13" fmla="*/ 1 h 9"/>
              <a:gd name="T14" fmla="*/ 3 w 8"/>
              <a:gd name="T15" fmla="*/ 0 h 9"/>
              <a:gd name="T16" fmla="*/ 3 w 8"/>
              <a:gd name="T17" fmla="*/ 0 h 9"/>
              <a:gd name="T18" fmla="*/ 1 w 8"/>
              <a:gd name="T19" fmla="*/ 0 h 9"/>
              <a:gd name="T20" fmla="*/ 1 w 8"/>
              <a:gd name="T21" fmla="*/ 1 h 9"/>
              <a:gd name="T22" fmla="*/ 2 w 8"/>
              <a:gd name="T23" fmla="*/ 3 h 9"/>
              <a:gd name="T24" fmla="*/ 2 w 8"/>
              <a:gd name="T25" fmla="*/ 4 h 9"/>
              <a:gd name="T26" fmla="*/ 1 w 8"/>
              <a:gd name="T27" fmla="*/ 5 h 9"/>
              <a:gd name="T28" fmla="*/ 0 w 8"/>
              <a:gd name="T29" fmla="*/ 6 h 9"/>
              <a:gd name="T30" fmla="*/ 0 w 8"/>
              <a:gd name="T31" fmla="*/ 9 h 9"/>
              <a:gd name="T32" fmla="*/ 1 w 8"/>
              <a:gd name="T33" fmla="*/ 9 h 9"/>
              <a:gd name="T34" fmla="*/ 3 w 8"/>
              <a:gd name="T35" fmla="*/ 7 h 9"/>
              <a:gd name="T36" fmla="*/ 4 w 8"/>
              <a:gd name="T37" fmla="*/ 7 h 9"/>
              <a:gd name="T38" fmla="*/ 5 w 8"/>
              <a:gd name="T39" fmla="*/ 7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" h="9">
                <a:moveTo>
                  <a:pt x="5" y="7"/>
                </a:moveTo>
                <a:cubicBezTo>
                  <a:pt x="7" y="5"/>
                  <a:pt x="7" y="5"/>
                  <a:pt x="7" y="5"/>
                </a:cubicBezTo>
                <a:cubicBezTo>
                  <a:pt x="7" y="5"/>
                  <a:pt x="8" y="5"/>
                  <a:pt x="8" y="4"/>
                </a:cubicBezTo>
                <a:cubicBezTo>
                  <a:pt x="8" y="4"/>
                  <a:pt x="8" y="3"/>
                  <a:pt x="8" y="3"/>
                </a:cubicBezTo>
                <a:cubicBezTo>
                  <a:pt x="8" y="3"/>
                  <a:pt x="8" y="2"/>
                  <a:pt x="7" y="2"/>
                </a:cubicBezTo>
                <a:cubicBezTo>
                  <a:pt x="7" y="2"/>
                  <a:pt x="6" y="2"/>
                  <a:pt x="6" y="2"/>
                </a:cubicBezTo>
                <a:cubicBezTo>
                  <a:pt x="6" y="2"/>
                  <a:pt x="6" y="1"/>
                  <a:pt x="5" y="1"/>
                </a:cubicBezTo>
                <a:cubicBezTo>
                  <a:pt x="4" y="1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2" y="2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5"/>
                  <a:pt x="0" y="6"/>
                </a:cubicBezTo>
                <a:cubicBezTo>
                  <a:pt x="0" y="8"/>
                  <a:pt x="0" y="9"/>
                  <a:pt x="0" y="9"/>
                </a:cubicBezTo>
                <a:cubicBezTo>
                  <a:pt x="0" y="9"/>
                  <a:pt x="1" y="9"/>
                  <a:pt x="1" y="9"/>
                </a:cubicBezTo>
                <a:cubicBezTo>
                  <a:pt x="2" y="8"/>
                  <a:pt x="3" y="7"/>
                  <a:pt x="3" y="7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3" name="Freeform 680">
            <a:extLst>
              <a:ext uri="{FF2B5EF4-FFF2-40B4-BE49-F238E27FC236}">
                <a16:creationId xmlns:a16="http://schemas.microsoft.com/office/drawing/2014/main" id="{CD531DCB-EE77-9977-37DB-9A3F0A02D792}"/>
              </a:ext>
            </a:extLst>
          </p:cNvPr>
          <p:cNvSpPr>
            <a:spLocks/>
          </p:cNvSpPr>
          <p:nvPr/>
        </p:nvSpPr>
        <p:spPr bwMode="auto">
          <a:xfrm>
            <a:off x="9574047" y="4259679"/>
            <a:ext cx="29351" cy="29352"/>
          </a:xfrm>
          <a:custGeom>
            <a:avLst/>
            <a:gdLst>
              <a:gd name="T0" fmla="*/ 4 w 6"/>
              <a:gd name="T1" fmla="*/ 6 h 6"/>
              <a:gd name="T2" fmla="*/ 4 w 6"/>
              <a:gd name="T3" fmla="*/ 5 h 6"/>
              <a:gd name="T4" fmla="*/ 3 w 6"/>
              <a:gd name="T5" fmla="*/ 4 h 6"/>
              <a:gd name="T6" fmla="*/ 3 w 6"/>
              <a:gd name="T7" fmla="*/ 4 h 6"/>
              <a:gd name="T8" fmla="*/ 1 w 6"/>
              <a:gd name="T9" fmla="*/ 4 h 6"/>
              <a:gd name="T10" fmla="*/ 1 w 6"/>
              <a:gd name="T11" fmla="*/ 2 h 6"/>
              <a:gd name="T12" fmla="*/ 1 w 6"/>
              <a:gd name="T13" fmla="*/ 1 h 6"/>
              <a:gd name="T14" fmla="*/ 0 w 6"/>
              <a:gd name="T15" fmla="*/ 0 h 6"/>
              <a:gd name="T16" fmla="*/ 2 w 6"/>
              <a:gd name="T17" fmla="*/ 0 h 6"/>
              <a:gd name="T18" fmla="*/ 3 w 6"/>
              <a:gd name="T19" fmla="*/ 1 h 6"/>
              <a:gd name="T20" fmla="*/ 4 w 6"/>
              <a:gd name="T21" fmla="*/ 2 h 6"/>
              <a:gd name="T22" fmla="*/ 5 w 6"/>
              <a:gd name="T23" fmla="*/ 4 h 6"/>
              <a:gd name="T24" fmla="*/ 6 w 6"/>
              <a:gd name="T25" fmla="*/ 4 h 6"/>
              <a:gd name="T26" fmla="*/ 5 w 6"/>
              <a:gd name="T27" fmla="*/ 5 h 6"/>
              <a:gd name="T28" fmla="*/ 4 w 6"/>
              <a:gd name="T2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6">
                <a:moveTo>
                  <a:pt x="4" y="6"/>
                </a:moveTo>
                <a:cubicBezTo>
                  <a:pt x="4" y="5"/>
                  <a:pt x="4" y="5"/>
                  <a:pt x="4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4"/>
                  <a:pt x="1" y="4"/>
                  <a:pt x="1" y="4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2" y="1"/>
                  <a:pt x="1" y="1"/>
                </a:cubicBezTo>
                <a:cubicBezTo>
                  <a:pt x="1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3" y="1"/>
                  <a:pt x="3" y="1"/>
                </a:cubicBezTo>
                <a:cubicBezTo>
                  <a:pt x="3" y="2"/>
                  <a:pt x="4" y="2"/>
                  <a:pt x="4" y="2"/>
                </a:cubicBezTo>
                <a:cubicBezTo>
                  <a:pt x="4" y="3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5"/>
                  <a:pt x="5" y="5"/>
                </a:cubicBezTo>
                <a:cubicBezTo>
                  <a:pt x="4" y="6"/>
                  <a:pt x="4" y="6"/>
                  <a:pt x="4" y="6"/>
                </a:cubicBez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4" name="Freeform 681">
            <a:extLst>
              <a:ext uri="{FF2B5EF4-FFF2-40B4-BE49-F238E27FC236}">
                <a16:creationId xmlns:a16="http://schemas.microsoft.com/office/drawing/2014/main" id="{E95E16A8-B82C-06DD-EA0C-3CE448B43E9B}"/>
              </a:ext>
            </a:extLst>
          </p:cNvPr>
          <p:cNvSpPr>
            <a:spLocks/>
          </p:cNvSpPr>
          <p:nvPr/>
        </p:nvSpPr>
        <p:spPr bwMode="auto">
          <a:xfrm>
            <a:off x="9469220" y="4070990"/>
            <a:ext cx="140468" cy="199172"/>
          </a:xfrm>
          <a:custGeom>
            <a:avLst/>
            <a:gdLst>
              <a:gd name="T0" fmla="*/ 26 w 28"/>
              <a:gd name="T1" fmla="*/ 38 h 40"/>
              <a:gd name="T2" fmla="*/ 23 w 28"/>
              <a:gd name="T3" fmla="*/ 36 h 40"/>
              <a:gd name="T4" fmla="*/ 22 w 28"/>
              <a:gd name="T5" fmla="*/ 34 h 40"/>
              <a:gd name="T6" fmla="*/ 21 w 28"/>
              <a:gd name="T7" fmla="*/ 33 h 40"/>
              <a:gd name="T8" fmla="*/ 19 w 28"/>
              <a:gd name="T9" fmla="*/ 32 h 40"/>
              <a:gd name="T10" fmla="*/ 17 w 28"/>
              <a:gd name="T11" fmla="*/ 31 h 40"/>
              <a:gd name="T12" fmla="*/ 18 w 28"/>
              <a:gd name="T13" fmla="*/ 33 h 40"/>
              <a:gd name="T14" fmla="*/ 17 w 28"/>
              <a:gd name="T15" fmla="*/ 35 h 40"/>
              <a:gd name="T16" fmla="*/ 17 w 28"/>
              <a:gd name="T17" fmla="*/ 33 h 40"/>
              <a:gd name="T18" fmla="*/ 15 w 28"/>
              <a:gd name="T19" fmla="*/ 32 h 40"/>
              <a:gd name="T20" fmla="*/ 12 w 28"/>
              <a:gd name="T21" fmla="*/ 31 h 40"/>
              <a:gd name="T22" fmla="*/ 11 w 28"/>
              <a:gd name="T23" fmla="*/ 31 h 40"/>
              <a:gd name="T24" fmla="*/ 9 w 28"/>
              <a:gd name="T25" fmla="*/ 32 h 40"/>
              <a:gd name="T26" fmla="*/ 7 w 28"/>
              <a:gd name="T27" fmla="*/ 31 h 40"/>
              <a:gd name="T28" fmla="*/ 6 w 28"/>
              <a:gd name="T29" fmla="*/ 28 h 40"/>
              <a:gd name="T30" fmla="*/ 8 w 28"/>
              <a:gd name="T31" fmla="*/ 27 h 40"/>
              <a:gd name="T32" fmla="*/ 5 w 28"/>
              <a:gd name="T33" fmla="*/ 25 h 40"/>
              <a:gd name="T34" fmla="*/ 5 w 28"/>
              <a:gd name="T35" fmla="*/ 27 h 40"/>
              <a:gd name="T36" fmla="*/ 2 w 28"/>
              <a:gd name="T37" fmla="*/ 24 h 40"/>
              <a:gd name="T38" fmla="*/ 1 w 28"/>
              <a:gd name="T39" fmla="*/ 20 h 40"/>
              <a:gd name="T40" fmla="*/ 0 w 28"/>
              <a:gd name="T41" fmla="*/ 17 h 40"/>
              <a:gd name="T42" fmla="*/ 2 w 28"/>
              <a:gd name="T43" fmla="*/ 16 h 40"/>
              <a:gd name="T44" fmla="*/ 4 w 28"/>
              <a:gd name="T45" fmla="*/ 15 h 40"/>
              <a:gd name="T46" fmla="*/ 4 w 28"/>
              <a:gd name="T47" fmla="*/ 12 h 40"/>
              <a:gd name="T48" fmla="*/ 4 w 28"/>
              <a:gd name="T49" fmla="*/ 9 h 40"/>
              <a:gd name="T50" fmla="*/ 5 w 28"/>
              <a:gd name="T51" fmla="*/ 4 h 40"/>
              <a:gd name="T52" fmla="*/ 6 w 28"/>
              <a:gd name="T53" fmla="*/ 1 h 40"/>
              <a:gd name="T54" fmla="*/ 9 w 28"/>
              <a:gd name="T55" fmla="*/ 0 h 40"/>
              <a:gd name="T56" fmla="*/ 12 w 28"/>
              <a:gd name="T57" fmla="*/ 2 h 40"/>
              <a:gd name="T58" fmla="*/ 13 w 28"/>
              <a:gd name="T59" fmla="*/ 2 h 40"/>
              <a:gd name="T60" fmla="*/ 16 w 28"/>
              <a:gd name="T61" fmla="*/ 3 h 40"/>
              <a:gd name="T62" fmla="*/ 15 w 28"/>
              <a:gd name="T63" fmla="*/ 6 h 40"/>
              <a:gd name="T64" fmla="*/ 16 w 28"/>
              <a:gd name="T65" fmla="*/ 9 h 40"/>
              <a:gd name="T66" fmla="*/ 18 w 28"/>
              <a:gd name="T67" fmla="*/ 11 h 40"/>
              <a:gd name="T68" fmla="*/ 15 w 28"/>
              <a:gd name="T69" fmla="*/ 14 h 40"/>
              <a:gd name="T70" fmla="*/ 14 w 28"/>
              <a:gd name="T71" fmla="*/ 17 h 40"/>
              <a:gd name="T72" fmla="*/ 12 w 28"/>
              <a:gd name="T73" fmla="*/ 18 h 40"/>
              <a:gd name="T74" fmla="*/ 11 w 28"/>
              <a:gd name="T75" fmla="*/ 19 h 40"/>
              <a:gd name="T76" fmla="*/ 11 w 28"/>
              <a:gd name="T77" fmla="*/ 24 h 40"/>
              <a:gd name="T78" fmla="*/ 13 w 28"/>
              <a:gd name="T79" fmla="*/ 29 h 40"/>
              <a:gd name="T80" fmla="*/ 15 w 28"/>
              <a:gd name="T81" fmla="*/ 30 h 40"/>
              <a:gd name="T82" fmla="*/ 17 w 28"/>
              <a:gd name="T83" fmla="*/ 29 h 40"/>
              <a:gd name="T84" fmla="*/ 20 w 28"/>
              <a:gd name="T85" fmla="*/ 29 h 40"/>
              <a:gd name="T86" fmla="*/ 21 w 28"/>
              <a:gd name="T87" fmla="*/ 32 h 40"/>
              <a:gd name="T88" fmla="*/ 22 w 28"/>
              <a:gd name="T89" fmla="*/ 30 h 40"/>
              <a:gd name="T90" fmla="*/ 25 w 28"/>
              <a:gd name="T91" fmla="*/ 31 h 40"/>
              <a:gd name="T92" fmla="*/ 24 w 28"/>
              <a:gd name="T93" fmla="*/ 32 h 40"/>
              <a:gd name="T94" fmla="*/ 25 w 28"/>
              <a:gd name="T95" fmla="*/ 34 h 40"/>
              <a:gd name="T96" fmla="*/ 26 w 28"/>
              <a:gd name="T97" fmla="*/ 36 h 40"/>
              <a:gd name="T98" fmla="*/ 28 w 28"/>
              <a:gd name="T99" fmla="*/ 38 h 40"/>
              <a:gd name="T100" fmla="*/ 26 w 28"/>
              <a:gd name="T101" fmla="*/ 39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" h="40">
                <a:moveTo>
                  <a:pt x="26" y="38"/>
                </a:moveTo>
                <a:cubicBezTo>
                  <a:pt x="26" y="38"/>
                  <a:pt x="26" y="38"/>
                  <a:pt x="26" y="38"/>
                </a:cubicBezTo>
                <a:cubicBezTo>
                  <a:pt x="24" y="37"/>
                  <a:pt x="24" y="37"/>
                  <a:pt x="24" y="37"/>
                </a:cubicBezTo>
                <a:cubicBezTo>
                  <a:pt x="23" y="36"/>
                  <a:pt x="23" y="36"/>
                  <a:pt x="23" y="36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4"/>
                  <a:pt x="22" y="34"/>
                  <a:pt x="22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0" y="33"/>
                  <a:pt x="20" y="33"/>
                </a:cubicBezTo>
                <a:cubicBezTo>
                  <a:pt x="19" y="32"/>
                  <a:pt x="19" y="32"/>
                  <a:pt x="19" y="32"/>
                </a:cubicBezTo>
                <a:cubicBezTo>
                  <a:pt x="18" y="31"/>
                  <a:pt x="18" y="31"/>
                  <a:pt x="18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33"/>
                  <a:pt x="17" y="33"/>
                  <a:pt x="17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4"/>
                  <a:pt x="18" y="34"/>
                  <a:pt x="18" y="34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35"/>
                  <a:pt x="17" y="35"/>
                  <a:pt x="17" y="34"/>
                </a:cubicBezTo>
                <a:cubicBezTo>
                  <a:pt x="17" y="34"/>
                  <a:pt x="17" y="33"/>
                  <a:pt x="17" y="33"/>
                </a:cubicBezTo>
                <a:cubicBezTo>
                  <a:pt x="16" y="32"/>
                  <a:pt x="16" y="32"/>
                  <a:pt x="16" y="32"/>
                </a:cubicBezTo>
                <a:cubicBezTo>
                  <a:pt x="15" y="32"/>
                  <a:pt x="15" y="32"/>
                  <a:pt x="15" y="32"/>
                </a:cubicBezTo>
                <a:cubicBezTo>
                  <a:pt x="14" y="31"/>
                  <a:pt x="14" y="31"/>
                  <a:pt x="14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31"/>
                  <a:pt x="11" y="32"/>
                  <a:pt x="10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8" y="32"/>
                </a:cubicBezTo>
                <a:cubicBezTo>
                  <a:pt x="8" y="32"/>
                  <a:pt x="7" y="32"/>
                  <a:pt x="7" y="31"/>
                </a:cubicBezTo>
                <a:cubicBezTo>
                  <a:pt x="7" y="30"/>
                  <a:pt x="6" y="30"/>
                  <a:pt x="6" y="30"/>
                </a:cubicBezTo>
                <a:cubicBezTo>
                  <a:pt x="6" y="29"/>
                  <a:pt x="6" y="28"/>
                  <a:pt x="6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7"/>
                  <a:pt x="8" y="27"/>
                  <a:pt x="8" y="27"/>
                </a:cubicBezTo>
                <a:cubicBezTo>
                  <a:pt x="6" y="25"/>
                  <a:pt x="6" y="25"/>
                  <a:pt x="6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7"/>
                  <a:pt x="3" y="26"/>
                  <a:pt x="3" y="26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2"/>
                  <a:pt x="2" y="22"/>
                  <a:pt x="2" y="22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19"/>
                </a:cubicBezTo>
                <a:cubicBezTo>
                  <a:pt x="1" y="18"/>
                  <a:pt x="0" y="17"/>
                  <a:pt x="0" y="17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2" y="16"/>
                </a:cubicBezTo>
                <a:cubicBezTo>
                  <a:pt x="2" y="16"/>
                  <a:pt x="3" y="16"/>
                  <a:pt x="3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4"/>
                </a:cubicBezTo>
                <a:cubicBezTo>
                  <a:pt x="4" y="13"/>
                  <a:pt x="4" y="12"/>
                  <a:pt x="4" y="12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9"/>
                  <a:pt x="4" y="9"/>
                  <a:pt x="4" y="9"/>
                </a:cubicBezTo>
                <a:cubicBezTo>
                  <a:pt x="5" y="6"/>
                  <a:pt x="5" y="6"/>
                  <a:pt x="5" y="6"/>
                </a:cubicBezTo>
                <a:cubicBezTo>
                  <a:pt x="5" y="4"/>
                  <a:pt x="5" y="4"/>
                  <a:pt x="5" y="4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6" y="1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1" y="2"/>
                  <a:pt x="11" y="2"/>
                  <a:pt x="11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3" y="2"/>
                  <a:pt x="13" y="2"/>
                </a:cubicBezTo>
                <a:cubicBezTo>
                  <a:pt x="14" y="2"/>
                  <a:pt x="16" y="2"/>
                  <a:pt x="16" y="2"/>
                </a:cubicBezTo>
                <a:cubicBezTo>
                  <a:pt x="16" y="3"/>
                  <a:pt x="16" y="3"/>
                  <a:pt x="16" y="3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7"/>
                  <a:pt x="16" y="8"/>
                </a:cubicBezTo>
                <a:cubicBezTo>
                  <a:pt x="16" y="8"/>
                  <a:pt x="16" y="9"/>
                  <a:pt x="16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1"/>
                  <a:pt x="18" y="11"/>
                  <a:pt x="18" y="11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6"/>
                  <a:pt x="15" y="16"/>
                  <a:pt x="15" y="16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9"/>
                  <a:pt x="11" y="20"/>
                </a:cubicBezTo>
                <a:cubicBezTo>
                  <a:pt x="11" y="21"/>
                  <a:pt x="11" y="24"/>
                  <a:pt x="11" y="24"/>
                </a:cubicBezTo>
                <a:cubicBezTo>
                  <a:pt x="12" y="26"/>
                  <a:pt x="12" y="26"/>
                  <a:pt x="12" y="26"/>
                </a:cubicBezTo>
                <a:cubicBezTo>
                  <a:pt x="13" y="29"/>
                  <a:pt x="13" y="29"/>
                  <a:pt x="13" y="29"/>
                </a:cubicBezTo>
                <a:cubicBezTo>
                  <a:pt x="14" y="30"/>
                  <a:pt x="14" y="30"/>
                  <a:pt x="14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6" y="29"/>
                  <a:pt x="16" y="29"/>
                  <a:pt x="16" y="29"/>
                </a:cubicBezTo>
                <a:cubicBezTo>
                  <a:pt x="16" y="29"/>
                  <a:pt x="17" y="29"/>
                  <a:pt x="17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30"/>
                  <a:pt x="20" y="30"/>
                  <a:pt x="20" y="30"/>
                </a:cubicBezTo>
                <a:cubicBezTo>
                  <a:pt x="21" y="32"/>
                  <a:pt x="21" y="32"/>
                  <a:pt x="21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0"/>
                  <a:pt x="22" y="30"/>
                  <a:pt x="22" y="30"/>
                </a:cubicBezTo>
                <a:cubicBezTo>
                  <a:pt x="24" y="31"/>
                  <a:pt x="24" y="31"/>
                  <a:pt x="24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4"/>
                  <a:pt x="25" y="34"/>
                  <a:pt x="25" y="34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6" y="35"/>
                  <a:pt x="26" y="36"/>
                </a:cubicBezTo>
                <a:cubicBezTo>
                  <a:pt x="27" y="36"/>
                  <a:pt x="28" y="37"/>
                  <a:pt x="28" y="37"/>
                </a:cubicBezTo>
                <a:cubicBezTo>
                  <a:pt x="28" y="38"/>
                  <a:pt x="28" y="38"/>
                  <a:pt x="28" y="38"/>
                </a:cubicBezTo>
                <a:cubicBezTo>
                  <a:pt x="28" y="40"/>
                  <a:pt x="28" y="40"/>
                  <a:pt x="28" y="40"/>
                </a:cubicBezTo>
                <a:cubicBezTo>
                  <a:pt x="26" y="39"/>
                  <a:pt x="26" y="39"/>
                  <a:pt x="26" y="39"/>
                </a:cubicBezTo>
                <a:lnTo>
                  <a:pt x="26" y="38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75" name="Freeform 682">
            <a:extLst>
              <a:ext uri="{FF2B5EF4-FFF2-40B4-BE49-F238E27FC236}">
                <a16:creationId xmlns:a16="http://schemas.microsoft.com/office/drawing/2014/main" id="{071BE5A8-1BC1-E65C-FE7D-409E840A6D91}"/>
              </a:ext>
            </a:extLst>
          </p:cNvPr>
          <p:cNvSpPr>
            <a:spLocks/>
          </p:cNvSpPr>
          <p:nvPr/>
        </p:nvSpPr>
        <p:spPr bwMode="auto">
          <a:xfrm>
            <a:off x="9603398" y="4219845"/>
            <a:ext cx="10483" cy="14676"/>
          </a:xfrm>
          <a:custGeom>
            <a:avLst/>
            <a:gdLst>
              <a:gd name="T0" fmla="*/ 3 w 5"/>
              <a:gd name="T1" fmla="*/ 7 h 7"/>
              <a:gd name="T2" fmla="*/ 0 w 5"/>
              <a:gd name="T3" fmla="*/ 5 h 7"/>
              <a:gd name="T4" fmla="*/ 3 w 5"/>
              <a:gd name="T5" fmla="*/ 2 h 7"/>
              <a:gd name="T6" fmla="*/ 3 w 5"/>
              <a:gd name="T7" fmla="*/ 0 h 7"/>
              <a:gd name="T8" fmla="*/ 5 w 5"/>
              <a:gd name="T9" fmla="*/ 2 h 7"/>
              <a:gd name="T10" fmla="*/ 5 w 5"/>
              <a:gd name="T11" fmla="*/ 7 h 7"/>
              <a:gd name="T12" fmla="*/ 3 w 5"/>
              <a:gd name="T1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7">
                <a:moveTo>
                  <a:pt x="3" y="7"/>
                </a:moveTo>
                <a:lnTo>
                  <a:pt x="0" y="5"/>
                </a:lnTo>
                <a:lnTo>
                  <a:pt x="3" y="2"/>
                </a:lnTo>
                <a:lnTo>
                  <a:pt x="3" y="0"/>
                </a:lnTo>
                <a:lnTo>
                  <a:pt x="5" y="2"/>
                </a:lnTo>
                <a:lnTo>
                  <a:pt x="5" y="7"/>
                </a:lnTo>
                <a:lnTo>
                  <a:pt x="3" y="7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6" name="Freeform 683">
            <a:extLst>
              <a:ext uri="{FF2B5EF4-FFF2-40B4-BE49-F238E27FC236}">
                <a16:creationId xmlns:a16="http://schemas.microsoft.com/office/drawing/2014/main" id="{26F94BB6-0307-9474-911F-78D30F6F2AFB}"/>
              </a:ext>
            </a:extLst>
          </p:cNvPr>
          <p:cNvSpPr>
            <a:spLocks/>
          </p:cNvSpPr>
          <p:nvPr/>
        </p:nvSpPr>
        <p:spPr bwMode="auto">
          <a:xfrm>
            <a:off x="9534213" y="4234520"/>
            <a:ext cx="10483" cy="10483"/>
          </a:xfrm>
          <a:custGeom>
            <a:avLst/>
            <a:gdLst>
              <a:gd name="T0" fmla="*/ 2 w 5"/>
              <a:gd name="T1" fmla="*/ 5 h 5"/>
              <a:gd name="T2" fmla="*/ 5 w 5"/>
              <a:gd name="T3" fmla="*/ 3 h 5"/>
              <a:gd name="T4" fmla="*/ 2 w 5"/>
              <a:gd name="T5" fmla="*/ 0 h 5"/>
              <a:gd name="T6" fmla="*/ 0 w 5"/>
              <a:gd name="T7" fmla="*/ 3 h 5"/>
              <a:gd name="T8" fmla="*/ 2 w 5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5">
                <a:moveTo>
                  <a:pt x="2" y="5"/>
                </a:moveTo>
                <a:lnTo>
                  <a:pt x="5" y="3"/>
                </a:lnTo>
                <a:lnTo>
                  <a:pt x="2" y="0"/>
                </a:lnTo>
                <a:lnTo>
                  <a:pt x="0" y="3"/>
                </a:lnTo>
                <a:lnTo>
                  <a:pt x="2" y="5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7" name="Freeform 684">
            <a:extLst>
              <a:ext uri="{FF2B5EF4-FFF2-40B4-BE49-F238E27FC236}">
                <a16:creationId xmlns:a16="http://schemas.microsoft.com/office/drawing/2014/main" id="{B953323A-1CFE-853E-2F1D-A5AF861B7BA0}"/>
              </a:ext>
            </a:extLst>
          </p:cNvPr>
          <p:cNvSpPr>
            <a:spLocks/>
          </p:cNvSpPr>
          <p:nvPr/>
        </p:nvSpPr>
        <p:spPr bwMode="auto">
          <a:xfrm>
            <a:off x="9490185" y="4234520"/>
            <a:ext cx="33545" cy="39834"/>
          </a:xfrm>
          <a:custGeom>
            <a:avLst/>
            <a:gdLst>
              <a:gd name="T0" fmla="*/ 7 w 7"/>
              <a:gd name="T1" fmla="*/ 6 h 8"/>
              <a:gd name="T2" fmla="*/ 7 w 7"/>
              <a:gd name="T3" fmla="*/ 3 h 8"/>
              <a:gd name="T4" fmla="*/ 5 w 7"/>
              <a:gd name="T5" fmla="*/ 2 h 8"/>
              <a:gd name="T6" fmla="*/ 4 w 7"/>
              <a:gd name="T7" fmla="*/ 0 h 8"/>
              <a:gd name="T8" fmla="*/ 1 w 7"/>
              <a:gd name="T9" fmla="*/ 1 h 8"/>
              <a:gd name="T10" fmla="*/ 0 w 7"/>
              <a:gd name="T11" fmla="*/ 1 h 8"/>
              <a:gd name="T12" fmla="*/ 2 w 7"/>
              <a:gd name="T13" fmla="*/ 2 h 8"/>
              <a:gd name="T14" fmla="*/ 2 w 7"/>
              <a:gd name="T15" fmla="*/ 3 h 8"/>
              <a:gd name="T16" fmla="*/ 2 w 7"/>
              <a:gd name="T17" fmla="*/ 5 h 8"/>
              <a:gd name="T18" fmla="*/ 4 w 7"/>
              <a:gd name="T19" fmla="*/ 7 h 8"/>
              <a:gd name="T20" fmla="*/ 5 w 7"/>
              <a:gd name="T21" fmla="*/ 8 h 8"/>
              <a:gd name="T22" fmla="*/ 6 w 7"/>
              <a:gd name="T23" fmla="*/ 7 h 8"/>
              <a:gd name="T24" fmla="*/ 7 w 7"/>
              <a:gd name="T25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8">
                <a:moveTo>
                  <a:pt x="7" y="6"/>
                </a:moveTo>
                <a:cubicBezTo>
                  <a:pt x="7" y="4"/>
                  <a:pt x="7" y="3"/>
                  <a:pt x="7" y="3"/>
                </a:cubicBezTo>
                <a:cubicBezTo>
                  <a:pt x="5" y="2"/>
                  <a:pt x="5" y="2"/>
                  <a:pt x="5" y="2"/>
                </a:cubicBezTo>
                <a:cubicBezTo>
                  <a:pt x="4" y="0"/>
                  <a:pt x="4" y="0"/>
                  <a:pt x="4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5"/>
                  <a:pt x="2" y="5"/>
                  <a:pt x="2" y="5"/>
                </a:cubicBezTo>
                <a:cubicBezTo>
                  <a:pt x="4" y="7"/>
                  <a:pt x="4" y="7"/>
                  <a:pt x="4" y="7"/>
                </a:cubicBezTo>
                <a:cubicBezTo>
                  <a:pt x="5" y="8"/>
                  <a:pt x="5" y="8"/>
                  <a:pt x="5" y="8"/>
                </a:cubicBezTo>
                <a:cubicBezTo>
                  <a:pt x="6" y="7"/>
                  <a:pt x="6" y="7"/>
                  <a:pt x="6" y="7"/>
                </a:cubicBezTo>
                <a:lnTo>
                  <a:pt x="7" y="6"/>
                </a:lnTo>
                <a:close/>
              </a:path>
            </a:pathLst>
          </a:custGeom>
          <a:solidFill>
            <a:srgbClr val="005A82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8" name="Freeform 685">
            <a:extLst>
              <a:ext uri="{FF2B5EF4-FFF2-40B4-BE49-F238E27FC236}">
                <a16:creationId xmlns:a16="http://schemas.microsoft.com/office/drawing/2014/main" id="{173A32E3-B362-3AC9-BBEE-3FAE72248B97}"/>
              </a:ext>
            </a:extLst>
          </p:cNvPr>
          <p:cNvSpPr>
            <a:spLocks/>
          </p:cNvSpPr>
          <p:nvPr/>
        </p:nvSpPr>
        <p:spPr bwMode="auto">
          <a:xfrm>
            <a:off x="9479703" y="4280644"/>
            <a:ext cx="4193" cy="4193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close/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9" name="Freeform 686">
            <a:extLst>
              <a:ext uri="{FF2B5EF4-FFF2-40B4-BE49-F238E27FC236}">
                <a16:creationId xmlns:a16="http://schemas.microsoft.com/office/drawing/2014/main" id="{3CD48FAC-E866-4C23-6F39-315FC8E0FF94}"/>
              </a:ext>
            </a:extLst>
          </p:cNvPr>
          <p:cNvSpPr>
            <a:spLocks/>
          </p:cNvSpPr>
          <p:nvPr/>
        </p:nvSpPr>
        <p:spPr bwMode="auto">
          <a:xfrm>
            <a:off x="7355914" y="3880204"/>
            <a:ext cx="247391" cy="259971"/>
          </a:xfrm>
          <a:custGeom>
            <a:avLst/>
            <a:gdLst>
              <a:gd name="T0" fmla="*/ 20 w 50"/>
              <a:gd name="T1" fmla="*/ 12 h 52"/>
              <a:gd name="T2" fmla="*/ 19 w 50"/>
              <a:gd name="T3" fmla="*/ 29 h 52"/>
              <a:gd name="T4" fmla="*/ 1 w 50"/>
              <a:gd name="T5" fmla="*/ 36 h 52"/>
              <a:gd name="T6" fmla="*/ 7 w 50"/>
              <a:gd name="T7" fmla="*/ 52 h 52"/>
              <a:gd name="T8" fmla="*/ 10 w 50"/>
              <a:gd name="T9" fmla="*/ 51 h 52"/>
              <a:gd name="T10" fmla="*/ 12 w 50"/>
              <a:gd name="T11" fmla="*/ 50 h 52"/>
              <a:gd name="T12" fmla="*/ 14 w 50"/>
              <a:gd name="T13" fmla="*/ 48 h 52"/>
              <a:gd name="T14" fmla="*/ 16 w 50"/>
              <a:gd name="T15" fmla="*/ 49 h 52"/>
              <a:gd name="T16" fmla="*/ 18 w 50"/>
              <a:gd name="T17" fmla="*/ 49 h 52"/>
              <a:gd name="T18" fmla="*/ 20 w 50"/>
              <a:gd name="T19" fmla="*/ 48 h 52"/>
              <a:gd name="T20" fmla="*/ 21 w 50"/>
              <a:gd name="T21" fmla="*/ 47 h 52"/>
              <a:gd name="T22" fmla="*/ 20 w 50"/>
              <a:gd name="T23" fmla="*/ 45 h 52"/>
              <a:gd name="T24" fmla="*/ 22 w 50"/>
              <a:gd name="T25" fmla="*/ 44 h 52"/>
              <a:gd name="T26" fmla="*/ 24 w 50"/>
              <a:gd name="T27" fmla="*/ 43 h 52"/>
              <a:gd name="T28" fmla="*/ 26 w 50"/>
              <a:gd name="T29" fmla="*/ 43 h 52"/>
              <a:gd name="T30" fmla="*/ 27 w 50"/>
              <a:gd name="T31" fmla="*/ 43 h 52"/>
              <a:gd name="T32" fmla="*/ 28 w 50"/>
              <a:gd name="T33" fmla="*/ 42 h 52"/>
              <a:gd name="T34" fmla="*/ 29 w 50"/>
              <a:gd name="T35" fmla="*/ 41 h 52"/>
              <a:gd name="T36" fmla="*/ 30 w 50"/>
              <a:gd name="T37" fmla="*/ 39 h 52"/>
              <a:gd name="T38" fmla="*/ 31 w 50"/>
              <a:gd name="T39" fmla="*/ 37 h 52"/>
              <a:gd name="T40" fmla="*/ 32 w 50"/>
              <a:gd name="T41" fmla="*/ 37 h 52"/>
              <a:gd name="T42" fmla="*/ 35 w 50"/>
              <a:gd name="T43" fmla="*/ 36 h 52"/>
              <a:gd name="T44" fmla="*/ 37 w 50"/>
              <a:gd name="T45" fmla="*/ 36 h 52"/>
              <a:gd name="T46" fmla="*/ 36 w 50"/>
              <a:gd name="T47" fmla="*/ 35 h 52"/>
              <a:gd name="T48" fmla="*/ 36 w 50"/>
              <a:gd name="T49" fmla="*/ 34 h 52"/>
              <a:gd name="T50" fmla="*/ 36 w 50"/>
              <a:gd name="T51" fmla="*/ 32 h 52"/>
              <a:gd name="T52" fmla="*/ 36 w 50"/>
              <a:gd name="T53" fmla="*/ 30 h 52"/>
              <a:gd name="T54" fmla="*/ 37 w 50"/>
              <a:gd name="T55" fmla="*/ 28 h 52"/>
              <a:gd name="T56" fmla="*/ 38 w 50"/>
              <a:gd name="T57" fmla="*/ 27 h 52"/>
              <a:gd name="T58" fmla="*/ 38 w 50"/>
              <a:gd name="T59" fmla="*/ 26 h 52"/>
              <a:gd name="T60" fmla="*/ 39 w 50"/>
              <a:gd name="T61" fmla="*/ 27 h 52"/>
              <a:gd name="T62" fmla="*/ 41 w 50"/>
              <a:gd name="T63" fmla="*/ 27 h 52"/>
              <a:gd name="T64" fmla="*/ 42 w 50"/>
              <a:gd name="T65" fmla="*/ 26 h 52"/>
              <a:gd name="T66" fmla="*/ 43 w 50"/>
              <a:gd name="T67" fmla="*/ 23 h 52"/>
              <a:gd name="T68" fmla="*/ 45 w 50"/>
              <a:gd name="T69" fmla="*/ 21 h 52"/>
              <a:gd name="T70" fmla="*/ 47 w 50"/>
              <a:gd name="T71" fmla="*/ 19 h 52"/>
              <a:gd name="T72" fmla="*/ 47 w 50"/>
              <a:gd name="T73" fmla="*/ 17 h 52"/>
              <a:gd name="T74" fmla="*/ 49 w 50"/>
              <a:gd name="T75" fmla="*/ 15 h 52"/>
              <a:gd name="T76" fmla="*/ 50 w 50"/>
              <a:gd name="T77" fmla="*/ 14 h 52"/>
              <a:gd name="T78" fmla="*/ 49 w 50"/>
              <a:gd name="T79" fmla="*/ 12 h 52"/>
              <a:gd name="T80" fmla="*/ 47 w 50"/>
              <a:gd name="T81" fmla="*/ 12 h 52"/>
              <a:gd name="T82" fmla="*/ 46 w 50"/>
              <a:gd name="T83" fmla="*/ 11 h 52"/>
              <a:gd name="T84" fmla="*/ 45 w 50"/>
              <a:gd name="T85" fmla="*/ 9 h 52"/>
              <a:gd name="T86" fmla="*/ 43 w 50"/>
              <a:gd name="T87" fmla="*/ 7 h 52"/>
              <a:gd name="T88" fmla="*/ 42 w 50"/>
              <a:gd name="T89" fmla="*/ 6 h 52"/>
              <a:gd name="T90" fmla="*/ 41 w 50"/>
              <a:gd name="T91" fmla="*/ 6 h 52"/>
              <a:gd name="T92" fmla="*/ 39 w 50"/>
              <a:gd name="T93" fmla="*/ 5 h 52"/>
              <a:gd name="T94" fmla="*/ 36 w 50"/>
              <a:gd name="T95" fmla="*/ 4 h 52"/>
              <a:gd name="T96" fmla="*/ 34 w 50"/>
              <a:gd name="T97" fmla="*/ 4 h 52"/>
              <a:gd name="T98" fmla="*/ 32 w 50"/>
              <a:gd name="T99" fmla="*/ 3 h 52"/>
              <a:gd name="T100" fmla="*/ 31 w 50"/>
              <a:gd name="T101" fmla="*/ 1 h 52"/>
              <a:gd name="T102" fmla="*/ 29 w 50"/>
              <a:gd name="T103" fmla="*/ 0 h 52"/>
              <a:gd name="T104" fmla="*/ 20 w 50"/>
              <a:gd name="T105" fmla="*/ 1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0" h="52">
                <a:moveTo>
                  <a:pt x="20" y="12"/>
                </a:moveTo>
                <a:cubicBezTo>
                  <a:pt x="20" y="12"/>
                  <a:pt x="20" y="12"/>
                  <a:pt x="20" y="12"/>
                </a:cubicBezTo>
                <a:cubicBezTo>
                  <a:pt x="23" y="16"/>
                  <a:pt x="23" y="16"/>
                  <a:pt x="23" y="16"/>
                </a:cubicBezTo>
                <a:cubicBezTo>
                  <a:pt x="19" y="29"/>
                  <a:pt x="19" y="29"/>
                  <a:pt x="19" y="29"/>
                </a:cubicBezTo>
                <a:cubicBezTo>
                  <a:pt x="2" y="35"/>
                  <a:pt x="2" y="35"/>
                  <a:pt x="2" y="35"/>
                </a:cubicBezTo>
                <a:cubicBezTo>
                  <a:pt x="1" y="36"/>
                  <a:pt x="1" y="36"/>
                  <a:pt x="1" y="36"/>
                </a:cubicBezTo>
                <a:cubicBezTo>
                  <a:pt x="1" y="36"/>
                  <a:pt x="0" y="36"/>
                  <a:pt x="0" y="36"/>
                </a:cubicBezTo>
                <a:cubicBezTo>
                  <a:pt x="7" y="52"/>
                  <a:pt x="7" y="52"/>
                  <a:pt x="7" y="52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10" y="50"/>
                  <a:pt x="10" y="50"/>
                  <a:pt x="10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2" y="49"/>
                  <a:pt x="12" y="49"/>
                  <a:pt x="12" y="49"/>
                </a:cubicBezTo>
                <a:cubicBezTo>
                  <a:pt x="14" y="48"/>
                  <a:pt x="14" y="48"/>
                  <a:pt x="14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47"/>
                  <a:pt x="21" y="47"/>
                  <a:pt x="21" y="47"/>
                </a:cubicBezTo>
                <a:cubicBezTo>
                  <a:pt x="21" y="46"/>
                  <a:pt x="21" y="46"/>
                  <a:pt x="21" y="46"/>
                </a:cubicBezTo>
                <a:cubicBezTo>
                  <a:pt x="20" y="45"/>
                  <a:pt x="20" y="45"/>
                  <a:pt x="20" y="45"/>
                </a:cubicBezTo>
                <a:cubicBezTo>
                  <a:pt x="21" y="45"/>
                  <a:pt x="21" y="45"/>
                  <a:pt x="21" y="45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3"/>
                  <a:pt x="22" y="43"/>
                  <a:pt x="22" y="43"/>
                </a:cubicBezTo>
                <a:cubicBezTo>
                  <a:pt x="24" y="43"/>
                  <a:pt x="24" y="43"/>
                  <a:pt x="24" y="43"/>
                </a:cubicBezTo>
                <a:cubicBezTo>
                  <a:pt x="25" y="43"/>
                  <a:pt x="25" y="43"/>
                  <a:pt x="25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27" y="43"/>
                  <a:pt x="27" y="43"/>
                  <a:pt x="27" y="43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8" y="42"/>
                  <a:pt x="28" y="42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0"/>
                  <a:pt x="29" y="40"/>
                  <a:pt x="29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7"/>
                  <a:pt x="31" y="37"/>
                  <a:pt x="31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34" y="36"/>
                  <a:pt x="34" y="36"/>
                  <a:pt x="34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33"/>
                  <a:pt x="36" y="33"/>
                  <a:pt x="36" y="32"/>
                </a:cubicBezTo>
                <a:cubicBezTo>
                  <a:pt x="36" y="31"/>
                  <a:pt x="36" y="31"/>
                  <a:pt x="36" y="31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7" y="28"/>
                  <a:pt x="37" y="28"/>
                  <a:pt x="37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8" y="27"/>
                  <a:pt x="38" y="27"/>
                  <a:pt x="38" y="27"/>
                </a:cubicBezTo>
                <a:cubicBezTo>
                  <a:pt x="38" y="27"/>
                  <a:pt x="38" y="27"/>
                  <a:pt x="38" y="27"/>
                </a:cubicBezTo>
                <a:cubicBezTo>
                  <a:pt x="38" y="26"/>
                  <a:pt x="38" y="26"/>
                  <a:pt x="38" y="26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6"/>
                  <a:pt x="42" y="26"/>
                  <a:pt x="42" y="26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3"/>
                  <a:pt x="43" y="23"/>
                  <a:pt x="43" y="23"/>
                </a:cubicBezTo>
                <a:cubicBezTo>
                  <a:pt x="44" y="22"/>
                  <a:pt x="44" y="22"/>
                  <a:pt x="44" y="22"/>
                </a:cubicBezTo>
                <a:cubicBezTo>
                  <a:pt x="45" y="21"/>
                  <a:pt x="45" y="21"/>
                  <a:pt x="45" y="21"/>
                </a:cubicBezTo>
                <a:cubicBezTo>
                  <a:pt x="45" y="20"/>
                  <a:pt x="45" y="20"/>
                  <a:pt x="45" y="20"/>
                </a:cubicBezTo>
                <a:cubicBezTo>
                  <a:pt x="47" y="19"/>
                  <a:pt x="47" y="19"/>
                  <a:pt x="47" y="19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7"/>
                  <a:pt x="47" y="17"/>
                  <a:pt x="47" y="17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4"/>
                  <a:pt x="49" y="14"/>
                  <a:pt x="49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3"/>
                  <a:pt x="50" y="13"/>
                  <a:pt x="50" y="13"/>
                </a:cubicBezTo>
                <a:cubicBezTo>
                  <a:pt x="49" y="12"/>
                  <a:pt x="49" y="12"/>
                  <a:pt x="49" y="12"/>
                </a:cubicBezTo>
                <a:cubicBezTo>
                  <a:pt x="48" y="13"/>
                  <a:pt x="48" y="13"/>
                  <a:pt x="48" y="13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47" y="11"/>
                  <a:pt x="47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7"/>
                  <a:pt x="43" y="7"/>
                  <a:pt x="43" y="7"/>
                </a:cubicBezTo>
                <a:cubicBezTo>
                  <a:pt x="43" y="7"/>
                  <a:pt x="43" y="7"/>
                  <a:pt x="43" y="7"/>
                </a:cubicBezTo>
                <a:cubicBezTo>
                  <a:pt x="42" y="6"/>
                  <a:pt x="42" y="6"/>
                  <a:pt x="42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0" y="5"/>
                  <a:pt x="40" y="5"/>
                  <a:pt x="40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2" y="3"/>
                  <a:pt x="32" y="3"/>
                  <a:pt x="32" y="3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29" y="0"/>
                  <a:pt x="29" y="0"/>
                  <a:pt x="29" y="0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12"/>
                  <a:pt x="20" y="12"/>
                  <a:pt x="20" y="12"/>
                </a:cubicBezTo>
              </a:path>
            </a:pathLst>
          </a:custGeom>
          <a:solidFill>
            <a:srgbClr val="B4CFE1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0" name="Freeform 687">
            <a:extLst>
              <a:ext uri="{FF2B5EF4-FFF2-40B4-BE49-F238E27FC236}">
                <a16:creationId xmlns:a16="http://schemas.microsoft.com/office/drawing/2014/main" id="{08108FAE-1A72-48B0-BCCC-A874E5FCDDAB}"/>
              </a:ext>
            </a:extLst>
          </p:cNvPr>
          <p:cNvSpPr>
            <a:spLocks/>
          </p:cNvSpPr>
          <p:nvPr/>
        </p:nvSpPr>
        <p:spPr bwMode="auto">
          <a:xfrm>
            <a:off x="7355914" y="3880204"/>
            <a:ext cx="247391" cy="259971"/>
          </a:xfrm>
          <a:custGeom>
            <a:avLst/>
            <a:gdLst>
              <a:gd name="T0" fmla="*/ 20 w 50"/>
              <a:gd name="T1" fmla="*/ 12 h 52"/>
              <a:gd name="T2" fmla="*/ 19 w 50"/>
              <a:gd name="T3" fmla="*/ 29 h 52"/>
              <a:gd name="T4" fmla="*/ 1 w 50"/>
              <a:gd name="T5" fmla="*/ 36 h 52"/>
              <a:gd name="T6" fmla="*/ 7 w 50"/>
              <a:gd name="T7" fmla="*/ 52 h 52"/>
              <a:gd name="T8" fmla="*/ 10 w 50"/>
              <a:gd name="T9" fmla="*/ 51 h 52"/>
              <a:gd name="T10" fmla="*/ 12 w 50"/>
              <a:gd name="T11" fmla="*/ 50 h 52"/>
              <a:gd name="T12" fmla="*/ 14 w 50"/>
              <a:gd name="T13" fmla="*/ 48 h 52"/>
              <a:gd name="T14" fmla="*/ 16 w 50"/>
              <a:gd name="T15" fmla="*/ 49 h 52"/>
              <a:gd name="T16" fmla="*/ 18 w 50"/>
              <a:gd name="T17" fmla="*/ 49 h 52"/>
              <a:gd name="T18" fmla="*/ 20 w 50"/>
              <a:gd name="T19" fmla="*/ 48 h 52"/>
              <a:gd name="T20" fmla="*/ 21 w 50"/>
              <a:gd name="T21" fmla="*/ 47 h 52"/>
              <a:gd name="T22" fmla="*/ 20 w 50"/>
              <a:gd name="T23" fmla="*/ 45 h 52"/>
              <a:gd name="T24" fmla="*/ 22 w 50"/>
              <a:gd name="T25" fmla="*/ 44 h 52"/>
              <a:gd name="T26" fmla="*/ 24 w 50"/>
              <a:gd name="T27" fmla="*/ 43 h 52"/>
              <a:gd name="T28" fmla="*/ 26 w 50"/>
              <a:gd name="T29" fmla="*/ 43 h 52"/>
              <a:gd name="T30" fmla="*/ 27 w 50"/>
              <a:gd name="T31" fmla="*/ 43 h 52"/>
              <a:gd name="T32" fmla="*/ 28 w 50"/>
              <a:gd name="T33" fmla="*/ 42 h 52"/>
              <a:gd name="T34" fmla="*/ 29 w 50"/>
              <a:gd name="T35" fmla="*/ 41 h 52"/>
              <a:gd name="T36" fmla="*/ 30 w 50"/>
              <a:gd name="T37" fmla="*/ 39 h 52"/>
              <a:gd name="T38" fmla="*/ 31 w 50"/>
              <a:gd name="T39" fmla="*/ 37 h 52"/>
              <a:gd name="T40" fmla="*/ 32 w 50"/>
              <a:gd name="T41" fmla="*/ 37 h 52"/>
              <a:gd name="T42" fmla="*/ 35 w 50"/>
              <a:gd name="T43" fmla="*/ 36 h 52"/>
              <a:gd name="T44" fmla="*/ 37 w 50"/>
              <a:gd name="T45" fmla="*/ 36 h 52"/>
              <a:gd name="T46" fmla="*/ 36 w 50"/>
              <a:gd name="T47" fmla="*/ 35 h 52"/>
              <a:gd name="T48" fmla="*/ 36 w 50"/>
              <a:gd name="T49" fmla="*/ 34 h 52"/>
              <a:gd name="T50" fmla="*/ 36 w 50"/>
              <a:gd name="T51" fmla="*/ 32 h 52"/>
              <a:gd name="T52" fmla="*/ 36 w 50"/>
              <a:gd name="T53" fmla="*/ 30 h 52"/>
              <a:gd name="T54" fmla="*/ 37 w 50"/>
              <a:gd name="T55" fmla="*/ 28 h 52"/>
              <a:gd name="T56" fmla="*/ 38 w 50"/>
              <a:gd name="T57" fmla="*/ 27 h 52"/>
              <a:gd name="T58" fmla="*/ 38 w 50"/>
              <a:gd name="T59" fmla="*/ 26 h 52"/>
              <a:gd name="T60" fmla="*/ 39 w 50"/>
              <a:gd name="T61" fmla="*/ 27 h 52"/>
              <a:gd name="T62" fmla="*/ 41 w 50"/>
              <a:gd name="T63" fmla="*/ 27 h 52"/>
              <a:gd name="T64" fmla="*/ 42 w 50"/>
              <a:gd name="T65" fmla="*/ 26 h 52"/>
              <a:gd name="T66" fmla="*/ 43 w 50"/>
              <a:gd name="T67" fmla="*/ 23 h 52"/>
              <a:gd name="T68" fmla="*/ 45 w 50"/>
              <a:gd name="T69" fmla="*/ 21 h 52"/>
              <a:gd name="T70" fmla="*/ 47 w 50"/>
              <a:gd name="T71" fmla="*/ 19 h 52"/>
              <a:gd name="T72" fmla="*/ 47 w 50"/>
              <a:gd name="T73" fmla="*/ 17 h 52"/>
              <a:gd name="T74" fmla="*/ 49 w 50"/>
              <a:gd name="T75" fmla="*/ 15 h 52"/>
              <a:gd name="T76" fmla="*/ 50 w 50"/>
              <a:gd name="T77" fmla="*/ 14 h 52"/>
              <a:gd name="T78" fmla="*/ 49 w 50"/>
              <a:gd name="T79" fmla="*/ 12 h 52"/>
              <a:gd name="T80" fmla="*/ 47 w 50"/>
              <a:gd name="T81" fmla="*/ 12 h 52"/>
              <a:gd name="T82" fmla="*/ 46 w 50"/>
              <a:gd name="T83" fmla="*/ 11 h 52"/>
              <a:gd name="T84" fmla="*/ 45 w 50"/>
              <a:gd name="T85" fmla="*/ 9 h 52"/>
              <a:gd name="T86" fmla="*/ 43 w 50"/>
              <a:gd name="T87" fmla="*/ 7 h 52"/>
              <a:gd name="T88" fmla="*/ 42 w 50"/>
              <a:gd name="T89" fmla="*/ 6 h 52"/>
              <a:gd name="T90" fmla="*/ 41 w 50"/>
              <a:gd name="T91" fmla="*/ 6 h 52"/>
              <a:gd name="T92" fmla="*/ 39 w 50"/>
              <a:gd name="T93" fmla="*/ 5 h 52"/>
              <a:gd name="T94" fmla="*/ 36 w 50"/>
              <a:gd name="T95" fmla="*/ 4 h 52"/>
              <a:gd name="T96" fmla="*/ 34 w 50"/>
              <a:gd name="T97" fmla="*/ 4 h 52"/>
              <a:gd name="T98" fmla="*/ 32 w 50"/>
              <a:gd name="T99" fmla="*/ 3 h 52"/>
              <a:gd name="T100" fmla="*/ 31 w 50"/>
              <a:gd name="T101" fmla="*/ 1 h 52"/>
              <a:gd name="T102" fmla="*/ 29 w 50"/>
              <a:gd name="T103" fmla="*/ 0 h 52"/>
              <a:gd name="T104" fmla="*/ 20 w 50"/>
              <a:gd name="T105" fmla="*/ 1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0" h="52">
                <a:moveTo>
                  <a:pt x="20" y="12"/>
                </a:moveTo>
                <a:cubicBezTo>
                  <a:pt x="20" y="12"/>
                  <a:pt x="20" y="12"/>
                  <a:pt x="20" y="12"/>
                </a:cubicBezTo>
                <a:cubicBezTo>
                  <a:pt x="23" y="16"/>
                  <a:pt x="23" y="16"/>
                  <a:pt x="23" y="16"/>
                </a:cubicBezTo>
                <a:cubicBezTo>
                  <a:pt x="19" y="29"/>
                  <a:pt x="19" y="29"/>
                  <a:pt x="19" y="29"/>
                </a:cubicBezTo>
                <a:cubicBezTo>
                  <a:pt x="2" y="35"/>
                  <a:pt x="2" y="35"/>
                  <a:pt x="2" y="35"/>
                </a:cubicBezTo>
                <a:cubicBezTo>
                  <a:pt x="1" y="36"/>
                  <a:pt x="1" y="36"/>
                  <a:pt x="1" y="36"/>
                </a:cubicBezTo>
                <a:cubicBezTo>
                  <a:pt x="1" y="36"/>
                  <a:pt x="0" y="36"/>
                  <a:pt x="0" y="36"/>
                </a:cubicBezTo>
                <a:cubicBezTo>
                  <a:pt x="7" y="52"/>
                  <a:pt x="7" y="52"/>
                  <a:pt x="7" y="52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10" y="50"/>
                  <a:pt x="10" y="50"/>
                  <a:pt x="10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2" y="49"/>
                  <a:pt x="12" y="49"/>
                  <a:pt x="12" y="49"/>
                </a:cubicBezTo>
                <a:cubicBezTo>
                  <a:pt x="14" y="48"/>
                  <a:pt x="14" y="48"/>
                  <a:pt x="14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47"/>
                  <a:pt x="21" y="47"/>
                  <a:pt x="21" y="47"/>
                </a:cubicBezTo>
                <a:cubicBezTo>
                  <a:pt x="21" y="46"/>
                  <a:pt x="21" y="46"/>
                  <a:pt x="21" y="46"/>
                </a:cubicBezTo>
                <a:cubicBezTo>
                  <a:pt x="20" y="45"/>
                  <a:pt x="20" y="45"/>
                  <a:pt x="20" y="45"/>
                </a:cubicBezTo>
                <a:cubicBezTo>
                  <a:pt x="21" y="45"/>
                  <a:pt x="21" y="45"/>
                  <a:pt x="21" y="45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3"/>
                  <a:pt x="22" y="43"/>
                  <a:pt x="22" y="43"/>
                </a:cubicBezTo>
                <a:cubicBezTo>
                  <a:pt x="24" y="43"/>
                  <a:pt x="24" y="43"/>
                  <a:pt x="24" y="43"/>
                </a:cubicBezTo>
                <a:cubicBezTo>
                  <a:pt x="25" y="43"/>
                  <a:pt x="25" y="43"/>
                  <a:pt x="25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27" y="43"/>
                  <a:pt x="27" y="43"/>
                  <a:pt x="27" y="43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8" y="42"/>
                  <a:pt x="28" y="42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0"/>
                  <a:pt x="29" y="40"/>
                  <a:pt x="29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7"/>
                  <a:pt x="31" y="37"/>
                  <a:pt x="31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34" y="36"/>
                  <a:pt x="34" y="36"/>
                  <a:pt x="34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33"/>
                  <a:pt x="36" y="33"/>
                  <a:pt x="36" y="32"/>
                </a:cubicBezTo>
                <a:cubicBezTo>
                  <a:pt x="36" y="31"/>
                  <a:pt x="36" y="31"/>
                  <a:pt x="36" y="31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7" y="28"/>
                  <a:pt x="37" y="28"/>
                  <a:pt x="37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8" y="27"/>
                  <a:pt x="38" y="27"/>
                  <a:pt x="38" y="27"/>
                </a:cubicBezTo>
                <a:cubicBezTo>
                  <a:pt x="38" y="27"/>
                  <a:pt x="38" y="27"/>
                  <a:pt x="38" y="27"/>
                </a:cubicBezTo>
                <a:cubicBezTo>
                  <a:pt x="38" y="26"/>
                  <a:pt x="38" y="26"/>
                  <a:pt x="38" y="26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6"/>
                  <a:pt x="42" y="26"/>
                  <a:pt x="42" y="26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3"/>
                  <a:pt x="43" y="23"/>
                  <a:pt x="43" y="23"/>
                </a:cubicBezTo>
                <a:cubicBezTo>
                  <a:pt x="44" y="22"/>
                  <a:pt x="44" y="22"/>
                  <a:pt x="44" y="22"/>
                </a:cubicBezTo>
                <a:cubicBezTo>
                  <a:pt x="45" y="21"/>
                  <a:pt x="45" y="21"/>
                  <a:pt x="45" y="21"/>
                </a:cubicBezTo>
                <a:cubicBezTo>
                  <a:pt x="45" y="20"/>
                  <a:pt x="45" y="20"/>
                  <a:pt x="45" y="20"/>
                </a:cubicBezTo>
                <a:cubicBezTo>
                  <a:pt x="47" y="19"/>
                  <a:pt x="47" y="19"/>
                  <a:pt x="47" y="19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7"/>
                  <a:pt x="47" y="17"/>
                  <a:pt x="47" y="17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4"/>
                  <a:pt x="49" y="14"/>
                  <a:pt x="49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3"/>
                  <a:pt x="50" y="13"/>
                  <a:pt x="50" y="13"/>
                </a:cubicBezTo>
                <a:cubicBezTo>
                  <a:pt x="49" y="12"/>
                  <a:pt x="49" y="12"/>
                  <a:pt x="49" y="12"/>
                </a:cubicBezTo>
                <a:cubicBezTo>
                  <a:pt x="48" y="13"/>
                  <a:pt x="48" y="13"/>
                  <a:pt x="48" y="13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47" y="11"/>
                  <a:pt x="47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7"/>
                  <a:pt x="43" y="7"/>
                  <a:pt x="43" y="7"/>
                </a:cubicBezTo>
                <a:cubicBezTo>
                  <a:pt x="43" y="7"/>
                  <a:pt x="43" y="7"/>
                  <a:pt x="43" y="7"/>
                </a:cubicBezTo>
                <a:cubicBezTo>
                  <a:pt x="42" y="6"/>
                  <a:pt x="42" y="6"/>
                  <a:pt x="42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0" y="5"/>
                  <a:pt x="40" y="5"/>
                  <a:pt x="40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2" y="3"/>
                  <a:pt x="32" y="3"/>
                  <a:pt x="32" y="3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29" y="0"/>
                  <a:pt x="29" y="0"/>
                  <a:pt x="29" y="0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12"/>
                  <a:pt x="20" y="12"/>
                  <a:pt x="20" y="12"/>
                </a:cubicBezTo>
              </a:path>
            </a:pathLst>
          </a:custGeom>
          <a:noFill/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1" name="Freeform 688">
            <a:extLst>
              <a:ext uri="{FF2B5EF4-FFF2-40B4-BE49-F238E27FC236}">
                <a16:creationId xmlns:a16="http://schemas.microsoft.com/office/drawing/2014/main" id="{0AFCBC8E-F230-B911-92BE-33A983AC1C86}"/>
              </a:ext>
            </a:extLst>
          </p:cNvPr>
          <p:cNvSpPr>
            <a:spLocks/>
          </p:cNvSpPr>
          <p:nvPr/>
        </p:nvSpPr>
        <p:spPr bwMode="auto">
          <a:xfrm>
            <a:off x="6081221" y="2056211"/>
            <a:ext cx="402535" cy="672991"/>
          </a:xfrm>
          <a:custGeom>
            <a:avLst/>
            <a:gdLst>
              <a:gd name="T0" fmla="*/ 28 w 81"/>
              <a:gd name="T1" fmla="*/ 27 h 135"/>
              <a:gd name="T2" fmla="*/ 32 w 81"/>
              <a:gd name="T3" fmla="*/ 19 h 135"/>
              <a:gd name="T4" fmla="*/ 38 w 81"/>
              <a:gd name="T5" fmla="*/ 12 h 135"/>
              <a:gd name="T6" fmla="*/ 44 w 81"/>
              <a:gd name="T7" fmla="*/ 9 h 135"/>
              <a:gd name="T8" fmla="*/ 50 w 81"/>
              <a:gd name="T9" fmla="*/ 7 h 135"/>
              <a:gd name="T10" fmla="*/ 57 w 81"/>
              <a:gd name="T11" fmla="*/ 7 h 135"/>
              <a:gd name="T12" fmla="*/ 57 w 81"/>
              <a:gd name="T13" fmla="*/ 1 h 135"/>
              <a:gd name="T14" fmla="*/ 63 w 81"/>
              <a:gd name="T15" fmla="*/ 3 h 135"/>
              <a:gd name="T16" fmla="*/ 70 w 81"/>
              <a:gd name="T17" fmla="*/ 7 h 135"/>
              <a:gd name="T18" fmla="*/ 76 w 81"/>
              <a:gd name="T19" fmla="*/ 11 h 135"/>
              <a:gd name="T20" fmla="*/ 78 w 81"/>
              <a:gd name="T21" fmla="*/ 16 h 135"/>
              <a:gd name="T22" fmla="*/ 79 w 81"/>
              <a:gd name="T23" fmla="*/ 20 h 135"/>
              <a:gd name="T24" fmla="*/ 80 w 81"/>
              <a:gd name="T25" fmla="*/ 24 h 135"/>
              <a:gd name="T26" fmla="*/ 79 w 81"/>
              <a:gd name="T27" fmla="*/ 31 h 135"/>
              <a:gd name="T28" fmla="*/ 81 w 81"/>
              <a:gd name="T29" fmla="*/ 35 h 135"/>
              <a:gd name="T30" fmla="*/ 74 w 81"/>
              <a:gd name="T31" fmla="*/ 36 h 135"/>
              <a:gd name="T32" fmla="*/ 70 w 81"/>
              <a:gd name="T33" fmla="*/ 37 h 135"/>
              <a:gd name="T34" fmla="*/ 66 w 81"/>
              <a:gd name="T35" fmla="*/ 40 h 135"/>
              <a:gd name="T36" fmla="*/ 64 w 81"/>
              <a:gd name="T37" fmla="*/ 45 h 135"/>
              <a:gd name="T38" fmla="*/ 65 w 81"/>
              <a:gd name="T39" fmla="*/ 49 h 135"/>
              <a:gd name="T40" fmla="*/ 62 w 81"/>
              <a:gd name="T41" fmla="*/ 53 h 135"/>
              <a:gd name="T42" fmla="*/ 59 w 81"/>
              <a:gd name="T43" fmla="*/ 56 h 135"/>
              <a:gd name="T44" fmla="*/ 53 w 81"/>
              <a:gd name="T45" fmla="*/ 59 h 135"/>
              <a:gd name="T46" fmla="*/ 48 w 81"/>
              <a:gd name="T47" fmla="*/ 62 h 135"/>
              <a:gd name="T48" fmla="*/ 43 w 81"/>
              <a:gd name="T49" fmla="*/ 65 h 135"/>
              <a:gd name="T50" fmla="*/ 41 w 81"/>
              <a:gd name="T51" fmla="*/ 69 h 135"/>
              <a:gd name="T52" fmla="*/ 41 w 81"/>
              <a:gd name="T53" fmla="*/ 71 h 135"/>
              <a:gd name="T54" fmla="*/ 39 w 81"/>
              <a:gd name="T55" fmla="*/ 76 h 135"/>
              <a:gd name="T56" fmla="*/ 38 w 81"/>
              <a:gd name="T57" fmla="*/ 83 h 135"/>
              <a:gd name="T58" fmla="*/ 40 w 81"/>
              <a:gd name="T59" fmla="*/ 87 h 135"/>
              <a:gd name="T60" fmla="*/ 45 w 81"/>
              <a:gd name="T61" fmla="*/ 90 h 135"/>
              <a:gd name="T62" fmla="*/ 49 w 81"/>
              <a:gd name="T63" fmla="*/ 95 h 135"/>
              <a:gd name="T64" fmla="*/ 46 w 81"/>
              <a:gd name="T65" fmla="*/ 99 h 135"/>
              <a:gd name="T66" fmla="*/ 44 w 81"/>
              <a:gd name="T67" fmla="*/ 99 h 135"/>
              <a:gd name="T68" fmla="*/ 42 w 81"/>
              <a:gd name="T69" fmla="*/ 103 h 135"/>
              <a:gd name="T70" fmla="*/ 40 w 81"/>
              <a:gd name="T71" fmla="*/ 104 h 135"/>
              <a:gd name="T72" fmla="*/ 35 w 81"/>
              <a:gd name="T73" fmla="*/ 106 h 135"/>
              <a:gd name="T74" fmla="*/ 35 w 81"/>
              <a:gd name="T75" fmla="*/ 110 h 135"/>
              <a:gd name="T76" fmla="*/ 35 w 81"/>
              <a:gd name="T77" fmla="*/ 115 h 135"/>
              <a:gd name="T78" fmla="*/ 34 w 81"/>
              <a:gd name="T79" fmla="*/ 120 h 135"/>
              <a:gd name="T80" fmla="*/ 32 w 81"/>
              <a:gd name="T81" fmla="*/ 124 h 135"/>
              <a:gd name="T82" fmla="*/ 28 w 81"/>
              <a:gd name="T83" fmla="*/ 127 h 135"/>
              <a:gd name="T84" fmla="*/ 23 w 81"/>
              <a:gd name="T85" fmla="*/ 128 h 135"/>
              <a:gd name="T86" fmla="*/ 20 w 81"/>
              <a:gd name="T87" fmla="*/ 130 h 135"/>
              <a:gd name="T88" fmla="*/ 19 w 81"/>
              <a:gd name="T89" fmla="*/ 134 h 135"/>
              <a:gd name="T90" fmla="*/ 13 w 81"/>
              <a:gd name="T91" fmla="*/ 135 h 135"/>
              <a:gd name="T92" fmla="*/ 10 w 81"/>
              <a:gd name="T93" fmla="*/ 130 h 135"/>
              <a:gd name="T94" fmla="*/ 11 w 81"/>
              <a:gd name="T95" fmla="*/ 125 h 135"/>
              <a:gd name="T96" fmla="*/ 7 w 81"/>
              <a:gd name="T97" fmla="*/ 119 h 135"/>
              <a:gd name="T98" fmla="*/ 5 w 81"/>
              <a:gd name="T99" fmla="*/ 114 h 135"/>
              <a:gd name="T100" fmla="*/ 3 w 81"/>
              <a:gd name="T101" fmla="*/ 109 h 135"/>
              <a:gd name="T102" fmla="*/ 1 w 81"/>
              <a:gd name="T103" fmla="*/ 105 h 135"/>
              <a:gd name="T104" fmla="*/ 0 w 81"/>
              <a:gd name="T105" fmla="*/ 101 h 135"/>
              <a:gd name="T106" fmla="*/ 4 w 81"/>
              <a:gd name="T107" fmla="*/ 98 h 135"/>
              <a:gd name="T108" fmla="*/ 9 w 81"/>
              <a:gd name="T109" fmla="*/ 90 h 135"/>
              <a:gd name="T110" fmla="*/ 9 w 81"/>
              <a:gd name="T111" fmla="*/ 82 h 135"/>
              <a:gd name="T112" fmla="*/ 6 w 81"/>
              <a:gd name="T113" fmla="*/ 76 h 135"/>
              <a:gd name="T114" fmla="*/ 7 w 81"/>
              <a:gd name="T115" fmla="*/ 65 h 135"/>
              <a:gd name="T116" fmla="*/ 9 w 81"/>
              <a:gd name="T117" fmla="*/ 55 h 135"/>
              <a:gd name="T118" fmla="*/ 18 w 81"/>
              <a:gd name="T119" fmla="*/ 53 h 135"/>
              <a:gd name="T120" fmla="*/ 17 w 81"/>
              <a:gd name="T121" fmla="*/ 47 h 135"/>
              <a:gd name="T122" fmla="*/ 22 w 81"/>
              <a:gd name="T123" fmla="*/ 38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1" h="135">
                <a:moveTo>
                  <a:pt x="23" y="32"/>
                </a:moveTo>
                <a:cubicBezTo>
                  <a:pt x="23" y="32"/>
                  <a:pt x="24" y="32"/>
                  <a:pt x="25" y="32"/>
                </a:cubicBezTo>
                <a:cubicBezTo>
                  <a:pt x="25" y="32"/>
                  <a:pt x="25" y="32"/>
                  <a:pt x="25" y="32"/>
                </a:cubicBezTo>
                <a:cubicBezTo>
                  <a:pt x="27" y="31"/>
                  <a:pt x="27" y="31"/>
                  <a:pt x="27" y="31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8" y="27"/>
                </a:cubicBezTo>
                <a:cubicBezTo>
                  <a:pt x="30" y="26"/>
                  <a:pt x="28" y="27"/>
                  <a:pt x="29" y="26"/>
                </a:cubicBezTo>
                <a:cubicBezTo>
                  <a:pt x="30" y="26"/>
                  <a:pt x="30" y="25"/>
                  <a:pt x="30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20"/>
                  <a:pt x="33" y="20"/>
                  <a:pt x="33" y="20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8"/>
                  <a:pt x="32" y="18"/>
                  <a:pt x="32" y="18"/>
                </a:cubicBezTo>
                <a:cubicBezTo>
                  <a:pt x="33" y="17"/>
                  <a:pt x="33" y="17"/>
                  <a:pt x="33" y="17"/>
                </a:cubicBezTo>
                <a:cubicBezTo>
                  <a:pt x="34" y="16"/>
                  <a:pt x="34" y="16"/>
                  <a:pt x="34" y="16"/>
                </a:cubicBezTo>
                <a:cubicBezTo>
                  <a:pt x="35" y="15"/>
                  <a:pt x="35" y="15"/>
                  <a:pt x="35" y="15"/>
                </a:cubicBezTo>
                <a:cubicBezTo>
                  <a:pt x="36" y="14"/>
                  <a:pt x="36" y="14"/>
                  <a:pt x="36" y="14"/>
                </a:cubicBezTo>
                <a:cubicBezTo>
                  <a:pt x="37" y="13"/>
                  <a:pt x="37" y="13"/>
                  <a:pt x="37" y="13"/>
                </a:cubicBezTo>
                <a:cubicBezTo>
                  <a:pt x="38" y="12"/>
                  <a:pt x="38" y="12"/>
                  <a:pt x="38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9"/>
                  <a:pt x="44" y="9"/>
                  <a:pt x="44" y="9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6"/>
                  <a:pt x="45" y="6"/>
                  <a:pt x="45" y="6"/>
                </a:cubicBezTo>
                <a:cubicBezTo>
                  <a:pt x="46" y="7"/>
                  <a:pt x="46" y="7"/>
                  <a:pt x="46" y="7"/>
                </a:cubicBezTo>
                <a:cubicBezTo>
                  <a:pt x="48" y="7"/>
                  <a:pt x="48" y="7"/>
                  <a:pt x="48" y="7"/>
                </a:cubicBezTo>
                <a:cubicBezTo>
                  <a:pt x="49" y="7"/>
                  <a:pt x="49" y="7"/>
                  <a:pt x="49" y="7"/>
                </a:cubicBezTo>
                <a:cubicBezTo>
                  <a:pt x="49" y="7"/>
                  <a:pt x="50" y="7"/>
                  <a:pt x="50" y="7"/>
                </a:cubicBezTo>
                <a:cubicBezTo>
                  <a:pt x="50" y="8"/>
                  <a:pt x="51" y="8"/>
                  <a:pt x="51" y="8"/>
                </a:cubicBezTo>
                <a:cubicBezTo>
                  <a:pt x="52" y="8"/>
                  <a:pt x="52" y="8"/>
                  <a:pt x="52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5" y="8"/>
                  <a:pt x="55" y="8"/>
                  <a:pt x="55" y="8"/>
                </a:cubicBezTo>
                <a:cubicBezTo>
                  <a:pt x="55" y="8"/>
                  <a:pt x="55" y="8"/>
                  <a:pt x="55" y="8"/>
                </a:cubicBezTo>
                <a:cubicBezTo>
                  <a:pt x="56" y="8"/>
                  <a:pt x="56" y="8"/>
                  <a:pt x="56" y="8"/>
                </a:cubicBezTo>
                <a:cubicBezTo>
                  <a:pt x="57" y="7"/>
                  <a:pt x="57" y="7"/>
                  <a:pt x="57" y="7"/>
                </a:cubicBezTo>
                <a:cubicBezTo>
                  <a:pt x="57" y="6"/>
                  <a:pt x="57" y="6"/>
                  <a:pt x="57" y="6"/>
                </a:cubicBezTo>
                <a:cubicBezTo>
                  <a:pt x="57" y="6"/>
                  <a:pt x="57" y="6"/>
                  <a:pt x="57" y="6"/>
                </a:cubicBezTo>
                <a:cubicBezTo>
                  <a:pt x="57" y="5"/>
                  <a:pt x="57" y="5"/>
                  <a:pt x="57" y="5"/>
                </a:cubicBezTo>
                <a:cubicBezTo>
                  <a:pt x="58" y="4"/>
                  <a:pt x="58" y="4"/>
                  <a:pt x="58" y="4"/>
                </a:cubicBezTo>
                <a:cubicBezTo>
                  <a:pt x="58" y="3"/>
                  <a:pt x="58" y="3"/>
                  <a:pt x="58" y="3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1"/>
                  <a:pt x="57" y="1"/>
                  <a:pt x="57" y="1"/>
                </a:cubicBezTo>
                <a:cubicBezTo>
                  <a:pt x="58" y="0"/>
                  <a:pt x="58" y="0"/>
                  <a:pt x="58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1" y="1"/>
                  <a:pt x="61" y="1"/>
                  <a:pt x="61" y="1"/>
                </a:cubicBezTo>
                <a:cubicBezTo>
                  <a:pt x="61" y="2"/>
                  <a:pt x="61" y="2"/>
                  <a:pt x="61" y="2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3"/>
                  <a:pt x="62" y="3"/>
                  <a:pt x="62" y="3"/>
                </a:cubicBezTo>
                <a:cubicBezTo>
                  <a:pt x="63" y="3"/>
                  <a:pt x="63" y="3"/>
                  <a:pt x="63" y="3"/>
                </a:cubicBezTo>
                <a:cubicBezTo>
                  <a:pt x="64" y="4"/>
                  <a:pt x="64" y="4"/>
                  <a:pt x="64" y="4"/>
                </a:cubicBezTo>
                <a:cubicBezTo>
                  <a:pt x="66" y="5"/>
                  <a:pt x="66" y="5"/>
                  <a:pt x="66" y="5"/>
                </a:cubicBezTo>
                <a:cubicBezTo>
                  <a:pt x="66" y="5"/>
                  <a:pt x="66" y="5"/>
                  <a:pt x="66" y="5"/>
                </a:cubicBezTo>
                <a:cubicBezTo>
                  <a:pt x="68" y="6"/>
                  <a:pt x="68" y="6"/>
                  <a:pt x="68" y="6"/>
                </a:cubicBezTo>
                <a:cubicBezTo>
                  <a:pt x="69" y="7"/>
                  <a:pt x="69" y="7"/>
                  <a:pt x="69" y="7"/>
                </a:cubicBezTo>
                <a:cubicBezTo>
                  <a:pt x="69" y="7"/>
                  <a:pt x="69" y="7"/>
                  <a:pt x="69" y="7"/>
                </a:cubicBezTo>
                <a:cubicBezTo>
                  <a:pt x="70" y="7"/>
                  <a:pt x="70" y="7"/>
                  <a:pt x="70" y="7"/>
                </a:cubicBezTo>
                <a:cubicBezTo>
                  <a:pt x="71" y="8"/>
                  <a:pt x="71" y="8"/>
                  <a:pt x="71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4" y="9"/>
                  <a:pt x="74" y="9"/>
                  <a:pt x="74" y="9"/>
                </a:cubicBezTo>
                <a:cubicBezTo>
                  <a:pt x="75" y="10"/>
                  <a:pt x="75" y="10"/>
                  <a:pt x="75" y="10"/>
                </a:cubicBezTo>
                <a:cubicBezTo>
                  <a:pt x="75" y="10"/>
                  <a:pt x="75" y="10"/>
                  <a:pt x="75" y="10"/>
                </a:cubicBezTo>
                <a:cubicBezTo>
                  <a:pt x="76" y="11"/>
                  <a:pt x="76" y="11"/>
                  <a:pt x="76" y="11"/>
                </a:cubicBezTo>
                <a:cubicBezTo>
                  <a:pt x="77" y="12"/>
                  <a:pt x="77" y="12"/>
                  <a:pt x="77" y="12"/>
                </a:cubicBezTo>
                <a:cubicBezTo>
                  <a:pt x="78" y="12"/>
                  <a:pt x="78" y="12"/>
                  <a:pt x="78" y="12"/>
                </a:cubicBezTo>
                <a:cubicBezTo>
                  <a:pt x="78" y="13"/>
                  <a:pt x="78" y="13"/>
                  <a:pt x="78" y="13"/>
                </a:cubicBezTo>
                <a:cubicBezTo>
                  <a:pt x="79" y="13"/>
                  <a:pt x="79" y="13"/>
                  <a:pt x="79" y="13"/>
                </a:cubicBezTo>
                <a:cubicBezTo>
                  <a:pt x="78" y="14"/>
                  <a:pt x="78" y="14"/>
                  <a:pt x="78" y="14"/>
                </a:cubicBezTo>
                <a:cubicBezTo>
                  <a:pt x="77" y="15"/>
                  <a:pt x="77" y="15"/>
                  <a:pt x="77" y="15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17"/>
                  <a:pt x="78" y="17"/>
                  <a:pt x="78" y="17"/>
                </a:cubicBezTo>
                <a:cubicBezTo>
                  <a:pt x="78" y="18"/>
                  <a:pt x="78" y="18"/>
                  <a:pt x="78" y="18"/>
                </a:cubicBezTo>
                <a:cubicBezTo>
                  <a:pt x="78" y="18"/>
                  <a:pt x="78" y="18"/>
                  <a:pt x="78" y="18"/>
                </a:cubicBezTo>
                <a:cubicBezTo>
                  <a:pt x="79" y="19"/>
                  <a:pt x="79" y="19"/>
                  <a:pt x="79" y="19"/>
                </a:cubicBezTo>
                <a:cubicBezTo>
                  <a:pt x="79" y="19"/>
                  <a:pt x="79" y="19"/>
                  <a:pt x="79" y="19"/>
                </a:cubicBezTo>
                <a:cubicBezTo>
                  <a:pt x="79" y="20"/>
                  <a:pt x="79" y="20"/>
                  <a:pt x="79" y="20"/>
                </a:cubicBezTo>
                <a:cubicBezTo>
                  <a:pt x="78" y="21"/>
                  <a:pt x="78" y="21"/>
                  <a:pt x="78" y="21"/>
                </a:cubicBezTo>
                <a:cubicBezTo>
                  <a:pt x="78" y="21"/>
                  <a:pt x="78" y="21"/>
                  <a:pt x="78" y="21"/>
                </a:cubicBezTo>
                <a:cubicBezTo>
                  <a:pt x="78" y="22"/>
                  <a:pt x="78" y="22"/>
                  <a:pt x="78" y="22"/>
                </a:cubicBezTo>
                <a:cubicBezTo>
                  <a:pt x="79" y="22"/>
                  <a:pt x="79" y="22"/>
                  <a:pt x="79" y="22"/>
                </a:cubicBezTo>
                <a:cubicBezTo>
                  <a:pt x="79" y="23"/>
                  <a:pt x="79" y="23"/>
                  <a:pt x="79" y="23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8"/>
                  <a:pt x="80" y="28"/>
                  <a:pt x="80" y="28"/>
                </a:cubicBezTo>
                <a:cubicBezTo>
                  <a:pt x="79" y="29"/>
                  <a:pt x="79" y="29"/>
                  <a:pt x="79" y="29"/>
                </a:cubicBezTo>
                <a:cubicBezTo>
                  <a:pt x="79" y="29"/>
                  <a:pt x="79" y="29"/>
                  <a:pt x="79" y="29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79" y="31"/>
                  <a:pt x="79" y="31"/>
                </a:cubicBezTo>
                <a:cubicBezTo>
                  <a:pt x="79" y="31"/>
                  <a:pt x="79" y="31"/>
                  <a:pt x="79" y="31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32"/>
                  <a:pt x="80" y="32"/>
                  <a:pt x="80" y="32"/>
                </a:cubicBezTo>
                <a:cubicBezTo>
                  <a:pt x="81" y="33"/>
                  <a:pt x="81" y="33"/>
                  <a:pt x="81" y="33"/>
                </a:cubicBezTo>
                <a:cubicBezTo>
                  <a:pt x="81" y="34"/>
                  <a:pt x="81" y="34"/>
                  <a:pt x="81" y="34"/>
                </a:cubicBezTo>
                <a:cubicBezTo>
                  <a:pt x="81" y="35"/>
                  <a:pt x="81" y="35"/>
                  <a:pt x="81" y="35"/>
                </a:cubicBezTo>
                <a:cubicBezTo>
                  <a:pt x="81" y="35"/>
                  <a:pt x="81" y="35"/>
                  <a:pt x="81" y="35"/>
                </a:cubicBezTo>
                <a:cubicBezTo>
                  <a:pt x="80" y="35"/>
                  <a:pt x="80" y="35"/>
                  <a:pt x="80" y="35"/>
                </a:cubicBezTo>
                <a:cubicBezTo>
                  <a:pt x="79" y="36"/>
                  <a:pt x="79" y="36"/>
                  <a:pt x="79" y="36"/>
                </a:cubicBezTo>
                <a:cubicBezTo>
                  <a:pt x="78" y="36"/>
                  <a:pt x="78" y="36"/>
                  <a:pt x="78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76" y="36"/>
                  <a:pt x="76" y="36"/>
                  <a:pt x="76" y="36"/>
                </a:cubicBezTo>
                <a:cubicBezTo>
                  <a:pt x="75" y="36"/>
                  <a:pt x="75" y="36"/>
                  <a:pt x="75" y="36"/>
                </a:cubicBezTo>
                <a:cubicBezTo>
                  <a:pt x="74" y="36"/>
                  <a:pt x="74" y="36"/>
                  <a:pt x="74" y="36"/>
                </a:cubicBezTo>
                <a:cubicBezTo>
                  <a:pt x="73" y="35"/>
                  <a:pt x="73" y="35"/>
                  <a:pt x="73" y="35"/>
                </a:cubicBezTo>
                <a:cubicBezTo>
                  <a:pt x="73" y="35"/>
                  <a:pt x="73" y="35"/>
                  <a:pt x="73" y="35"/>
                </a:cubicBezTo>
                <a:cubicBezTo>
                  <a:pt x="72" y="36"/>
                  <a:pt x="72" y="36"/>
                  <a:pt x="72" y="36"/>
                </a:cubicBezTo>
                <a:cubicBezTo>
                  <a:pt x="72" y="36"/>
                  <a:pt x="73" y="36"/>
                  <a:pt x="72" y="36"/>
                </a:cubicBezTo>
                <a:cubicBezTo>
                  <a:pt x="72" y="36"/>
                  <a:pt x="71" y="3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0" y="37"/>
                  <a:pt x="70" y="37"/>
                  <a:pt x="70" y="37"/>
                </a:cubicBezTo>
                <a:cubicBezTo>
                  <a:pt x="70" y="38"/>
                  <a:pt x="70" y="38"/>
                  <a:pt x="70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8" y="39"/>
                  <a:pt x="68" y="39"/>
                  <a:pt x="68" y="39"/>
                </a:cubicBezTo>
                <a:cubicBezTo>
                  <a:pt x="68" y="39"/>
                  <a:pt x="68" y="39"/>
                  <a:pt x="68" y="39"/>
                </a:cubicBezTo>
                <a:cubicBezTo>
                  <a:pt x="67" y="40"/>
                  <a:pt x="67" y="40"/>
                  <a:pt x="67" y="40"/>
                </a:cubicBezTo>
                <a:cubicBezTo>
                  <a:pt x="66" y="40"/>
                  <a:pt x="66" y="40"/>
                  <a:pt x="66" y="40"/>
                </a:cubicBezTo>
                <a:cubicBezTo>
                  <a:pt x="66" y="40"/>
                  <a:pt x="66" y="40"/>
                  <a:pt x="66" y="40"/>
                </a:cubicBezTo>
                <a:cubicBezTo>
                  <a:pt x="66" y="41"/>
                  <a:pt x="66" y="41"/>
                  <a:pt x="66" y="41"/>
                </a:cubicBezTo>
                <a:cubicBezTo>
                  <a:pt x="66" y="42"/>
                  <a:pt x="66" y="42"/>
                  <a:pt x="66" y="42"/>
                </a:cubicBezTo>
                <a:cubicBezTo>
                  <a:pt x="66" y="42"/>
                  <a:pt x="66" y="41"/>
                  <a:pt x="66" y="42"/>
                </a:cubicBezTo>
                <a:cubicBezTo>
                  <a:pt x="65" y="43"/>
                  <a:pt x="65" y="44"/>
                  <a:pt x="65" y="44"/>
                </a:cubicBezTo>
                <a:cubicBezTo>
                  <a:pt x="64" y="45"/>
                  <a:pt x="64" y="45"/>
                  <a:pt x="64" y="45"/>
                </a:cubicBezTo>
                <a:cubicBezTo>
                  <a:pt x="64" y="45"/>
                  <a:pt x="64" y="45"/>
                  <a:pt x="64" y="45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50"/>
                  <a:pt x="65" y="50"/>
                  <a:pt x="65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3" y="51"/>
                  <a:pt x="63" y="51"/>
                  <a:pt x="63" y="51"/>
                </a:cubicBezTo>
                <a:cubicBezTo>
                  <a:pt x="63" y="52"/>
                  <a:pt x="63" y="52"/>
                  <a:pt x="63" y="52"/>
                </a:cubicBezTo>
                <a:cubicBezTo>
                  <a:pt x="62" y="53"/>
                  <a:pt x="62" y="53"/>
                  <a:pt x="62" y="53"/>
                </a:cubicBezTo>
                <a:cubicBezTo>
                  <a:pt x="62" y="53"/>
                  <a:pt x="62" y="53"/>
                  <a:pt x="62" y="53"/>
                </a:cubicBezTo>
                <a:cubicBezTo>
                  <a:pt x="61" y="54"/>
                  <a:pt x="61" y="54"/>
                  <a:pt x="61" y="54"/>
                </a:cubicBezTo>
                <a:cubicBezTo>
                  <a:pt x="61" y="54"/>
                  <a:pt x="61" y="54"/>
                  <a:pt x="61" y="54"/>
                </a:cubicBezTo>
                <a:cubicBezTo>
                  <a:pt x="61" y="55"/>
                  <a:pt x="61" y="55"/>
                  <a:pt x="61" y="55"/>
                </a:cubicBezTo>
                <a:cubicBezTo>
                  <a:pt x="60" y="55"/>
                  <a:pt x="60" y="55"/>
                  <a:pt x="60" y="55"/>
                </a:cubicBezTo>
                <a:cubicBezTo>
                  <a:pt x="60" y="56"/>
                  <a:pt x="60" y="56"/>
                  <a:pt x="60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7" y="57"/>
                  <a:pt x="57" y="57"/>
                  <a:pt x="57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5" y="58"/>
                  <a:pt x="55" y="58"/>
                  <a:pt x="55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3" y="59"/>
                  <a:pt x="53" y="59"/>
                  <a:pt x="53" y="59"/>
                </a:cubicBezTo>
                <a:cubicBezTo>
                  <a:pt x="52" y="59"/>
                  <a:pt x="52" y="59"/>
                  <a:pt x="52" y="59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1"/>
                  <a:pt x="51" y="61"/>
                  <a:pt x="51" y="61"/>
                </a:cubicBezTo>
                <a:cubicBezTo>
                  <a:pt x="50" y="61"/>
                  <a:pt x="50" y="61"/>
                  <a:pt x="50" y="61"/>
                </a:cubicBezTo>
                <a:cubicBezTo>
                  <a:pt x="49" y="62"/>
                  <a:pt x="49" y="62"/>
                  <a:pt x="49" y="62"/>
                </a:cubicBezTo>
                <a:cubicBezTo>
                  <a:pt x="48" y="62"/>
                  <a:pt x="48" y="62"/>
                  <a:pt x="48" y="62"/>
                </a:cubicBezTo>
                <a:cubicBezTo>
                  <a:pt x="48" y="62"/>
                  <a:pt x="48" y="62"/>
                  <a:pt x="48" y="62"/>
                </a:cubicBez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7" y="63"/>
                  <a:pt x="47" y="63"/>
                </a:cubicBezTo>
                <a:cubicBezTo>
                  <a:pt x="46" y="64"/>
                  <a:pt x="46" y="64"/>
                  <a:pt x="46" y="64"/>
                </a:cubicBezTo>
                <a:cubicBezTo>
                  <a:pt x="46" y="64"/>
                  <a:pt x="46" y="64"/>
                  <a:pt x="46" y="64"/>
                </a:cubicBezTo>
                <a:cubicBezTo>
                  <a:pt x="45" y="65"/>
                  <a:pt x="45" y="65"/>
                  <a:pt x="45" y="65"/>
                </a:cubicBezTo>
                <a:cubicBezTo>
                  <a:pt x="44" y="66"/>
                  <a:pt x="44" y="66"/>
                  <a:pt x="44" y="66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64"/>
                  <a:pt x="43" y="64"/>
                  <a:pt x="43" y="64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66"/>
                  <a:pt x="43" y="66"/>
                  <a:pt x="43" y="66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2" y="68"/>
                  <a:pt x="42" y="68"/>
                </a:cubicBezTo>
                <a:cubicBezTo>
                  <a:pt x="41" y="68"/>
                  <a:pt x="42" y="69"/>
                  <a:pt x="41" y="69"/>
                </a:cubicBezTo>
                <a:cubicBezTo>
                  <a:pt x="41" y="69"/>
                  <a:pt x="41" y="69"/>
                  <a:pt x="41" y="69"/>
                </a:cubicBezTo>
                <a:cubicBezTo>
                  <a:pt x="40" y="69"/>
                  <a:pt x="40" y="69"/>
                  <a:pt x="40" y="69"/>
                </a:cubicBezTo>
                <a:cubicBezTo>
                  <a:pt x="40" y="69"/>
                  <a:pt x="40" y="69"/>
                  <a:pt x="40" y="69"/>
                </a:cubicBezTo>
                <a:cubicBezTo>
                  <a:pt x="40" y="69"/>
                  <a:pt x="40" y="69"/>
                  <a:pt x="40" y="69"/>
                </a:cubicBezTo>
                <a:cubicBezTo>
                  <a:pt x="40" y="70"/>
                  <a:pt x="40" y="70"/>
                  <a:pt x="40" y="70"/>
                </a:cubicBezTo>
                <a:cubicBezTo>
                  <a:pt x="40" y="70"/>
                  <a:pt x="39" y="70"/>
                  <a:pt x="40" y="70"/>
                </a:cubicBezTo>
                <a:cubicBezTo>
                  <a:pt x="40" y="70"/>
                  <a:pt x="41" y="71"/>
                  <a:pt x="41" y="71"/>
                </a:cubicBezTo>
                <a:cubicBezTo>
                  <a:pt x="40" y="72"/>
                  <a:pt x="40" y="72"/>
                  <a:pt x="40" y="72"/>
                </a:cubicBezTo>
                <a:cubicBezTo>
                  <a:pt x="40" y="73"/>
                  <a:pt x="40" y="73"/>
                  <a:pt x="40" y="73"/>
                </a:cubicBezTo>
                <a:cubicBezTo>
                  <a:pt x="39" y="73"/>
                  <a:pt x="39" y="73"/>
                  <a:pt x="39" y="73"/>
                </a:cubicBezTo>
                <a:cubicBezTo>
                  <a:pt x="39" y="74"/>
                  <a:pt x="39" y="74"/>
                  <a:pt x="39" y="74"/>
                </a:cubicBezTo>
                <a:cubicBezTo>
                  <a:pt x="39" y="75"/>
                  <a:pt x="39" y="75"/>
                  <a:pt x="39" y="75"/>
                </a:cubicBezTo>
                <a:cubicBezTo>
                  <a:pt x="39" y="75"/>
                  <a:pt x="39" y="75"/>
                  <a:pt x="39" y="75"/>
                </a:cubicBezTo>
                <a:cubicBezTo>
                  <a:pt x="39" y="76"/>
                  <a:pt x="39" y="76"/>
                  <a:pt x="39" y="76"/>
                </a:cubicBezTo>
                <a:cubicBezTo>
                  <a:pt x="39" y="76"/>
                  <a:pt x="38" y="77"/>
                  <a:pt x="38" y="77"/>
                </a:cubicBezTo>
                <a:cubicBezTo>
                  <a:pt x="38" y="77"/>
                  <a:pt x="38" y="78"/>
                  <a:pt x="38" y="78"/>
                </a:cubicBezTo>
                <a:cubicBezTo>
                  <a:pt x="38" y="79"/>
                  <a:pt x="38" y="79"/>
                  <a:pt x="38" y="79"/>
                </a:cubicBezTo>
                <a:cubicBezTo>
                  <a:pt x="38" y="80"/>
                  <a:pt x="38" y="80"/>
                  <a:pt x="38" y="80"/>
                </a:cubicBezTo>
                <a:cubicBezTo>
                  <a:pt x="38" y="80"/>
                  <a:pt x="38" y="80"/>
                  <a:pt x="38" y="80"/>
                </a:cubicBezTo>
                <a:cubicBezTo>
                  <a:pt x="38" y="81"/>
                  <a:pt x="38" y="81"/>
                  <a:pt x="38" y="81"/>
                </a:cubicBezTo>
                <a:cubicBezTo>
                  <a:pt x="38" y="83"/>
                  <a:pt x="38" y="83"/>
                  <a:pt x="38" y="83"/>
                </a:cubicBezTo>
                <a:cubicBezTo>
                  <a:pt x="38" y="83"/>
                  <a:pt x="38" y="83"/>
                  <a:pt x="38" y="83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6"/>
                  <a:pt x="38" y="86"/>
                  <a:pt x="38" y="86"/>
                </a:cubicBezTo>
                <a:cubicBezTo>
                  <a:pt x="38" y="86"/>
                  <a:pt x="39" y="86"/>
                  <a:pt x="39" y="86"/>
                </a:cubicBezTo>
                <a:cubicBezTo>
                  <a:pt x="39" y="86"/>
                  <a:pt x="40" y="86"/>
                  <a:pt x="40" y="86"/>
                </a:cubicBezTo>
                <a:cubicBezTo>
                  <a:pt x="40" y="87"/>
                  <a:pt x="40" y="87"/>
                  <a:pt x="40" y="87"/>
                </a:cubicBezTo>
                <a:cubicBezTo>
                  <a:pt x="42" y="87"/>
                  <a:pt x="42" y="87"/>
                  <a:pt x="42" y="87"/>
                </a:cubicBezTo>
                <a:cubicBezTo>
                  <a:pt x="42" y="88"/>
                  <a:pt x="42" y="88"/>
                  <a:pt x="42" y="88"/>
                </a:cubicBezTo>
                <a:cubicBezTo>
                  <a:pt x="43" y="88"/>
                  <a:pt x="43" y="88"/>
                  <a:pt x="43" y="88"/>
                </a:cubicBezTo>
                <a:cubicBezTo>
                  <a:pt x="43" y="88"/>
                  <a:pt x="43" y="88"/>
                  <a:pt x="43" y="88"/>
                </a:cubicBezTo>
                <a:cubicBezTo>
                  <a:pt x="44" y="89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1"/>
                  <a:pt x="46" y="91"/>
                  <a:pt x="46" y="91"/>
                </a:cubicBezTo>
                <a:cubicBezTo>
                  <a:pt x="47" y="92"/>
                  <a:pt x="47" y="92"/>
                  <a:pt x="47" y="92"/>
                </a:cubicBezTo>
                <a:cubicBezTo>
                  <a:pt x="48" y="92"/>
                  <a:pt x="48" y="92"/>
                  <a:pt x="48" y="92"/>
                </a:cubicBezTo>
                <a:cubicBezTo>
                  <a:pt x="49" y="93"/>
                  <a:pt x="49" y="93"/>
                  <a:pt x="49" y="93"/>
                </a:cubicBezTo>
                <a:cubicBezTo>
                  <a:pt x="49" y="94"/>
                  <a:pt x="49" y="94"/>
                  <a:pt x="49" y="94"/>
                </a:cubicBezTo>
                <a:cubicBezTo>
                  <a:pt x="49" y="95"/>
                  <a:pt x="49" y="95"/>
                  <a:pt x="49" y="95"/>
                </a:cubicBezTo>
                <a:cubicBezTo>
                  <a:pt x="49" y="95"/>
                  <a:pt x="49" y="95"/>
                  <a:pt x="49" y="95"/>
                </a:cubicBezTo>
                <a:cubicBezTo>
                  <a:pt x="48" y="96"/>
                  <a:pt x="48" y="96"/>
                  <a:pt x="48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96"/>
                  <a:pt x="46" y="97"/>
                  <a:pt x="46" y="97"/>
                </a:cubicBezTo>
                <a:cubicBezTo>
                  <a:pt x="46" y="97"/>
                  <a:pt x="45" y="98"/>
                  <a:pt x="45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7" y="100"/>
                  <a:pt x="47" y="100"/>
                  <a:pt x="47" y="100"/>
                </a:cubicBezTo>
                <a:cubicBezTo>
                  <a:pt x="47" y="100"/>
                  <a:pt x="46" y="100"/>
                  <a:pt x="46" y="100"/>
                </a:cubicBezTo>
                <a:cubicBezTo>
                  <a:pt x="45" y="99"/>
                  <a:pt x="45" y="99"/>
                  <a:pt x="45" y="99"/>
                </a:cubicBezTo>
                <a:cubicBezTo>
                  <a:pt x="45" y="99"/>
                  <a:pt x="45" y="98"/>
                  <a:pt x="45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99"/>
                  <a:pt x="44" y="99"/>
                  <a:pt x="44" y="99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1" y="102"/>
                  <a:pt x="41" y="102"/>
                  <a:pt x="41" y="102"/>
                </a:cubicBezTo>
                <a:cubicBezTo>
                  <a:pt x="41" y="102"/>
                  <a:pt x="41" y="102"/>
                  <a:pt x="41" y="102"/>
                </a:cubicBezTo>
                <a:cubicBezTo>
                  <a:pt x="41" y="102"/>
                  <a:pt x="41" y="102"/>
                  <a:pt x="41" y="102"/>
                </a:cubicBezTo>
                <a:cubicBezTo>
                  <a:pt x="41" y="102"/>
                  <a:pt x="41" y="103"/>
                  <a:pt x="41" y="103"/>
                </a:cubicBezTo>
                <a:cubicBezTo>
                  <a:pt x="41" y="103"/>
                  <a:pt x="40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4"/>
                  <a:pt x="39" y="105"/>
                  <a:pt x="38" y="104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37" y="105"/>
                  <a:pt x="37" y="105"/>
                  <a:pt x="37" y="105"/>
                </a:cubicBezTo>
                <a:cubicBezTo>
                  <a:pt x="37" y="105"/>
                  <a:pt x="37" y="105"/>
                  <a:pt x="37" y="105"/>
                </a:cubicBezTo>
                <a:cubicBezTo>
                  <a:pt x="37" y="105"/>
                  <a:pt x="37" y="105"/>
                  <a:pt x="37" y="105"/>
                </a:cubicBezTo>
                <a:cubicBezTo>
                  <a:pt x="37" y="105"/>
                  <a:pt x="37" y="106"/>
                  <a:pt x="36" y="105"/>
                </a:cubicBezTo>
                <a:cubicBezTo>
                  <a:pt x="36" y="105"/>
                  <a:pt x="35" y="106"/>
                  <a:pt x="35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4" y="107"/>
                  <a:pt x="35" y="107"/>
                  <a:pt x="35" y="107"/>
                </a:cubicBezTo>
                <a:cubicBezTo>
                  <a:pt x="35" y="107"/>
                  <a:pt x="36" y="108"/>
                  <a:pt x="35" y="108"/>
                </a:cubicBezTo>
                <a:cubicBezTo>
                  <a:pt x="35" y="108"/>
                  <a:pt x="35" y="109"/>
                  <a:pt x="35" y="109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4" y="112"/>
                  <a:pt x="34" y="112"/>
                  <a:pt x="34" y="112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35" y="114"/>
                  <a:pt x="35" y="114"/>
                  <a:pt x="35" y="115"/>
                </a:cubicBezTo>
                <a:cubicBezTo>
                  <a:pt x="35" y="115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4" y="117"/>
                  <a:pt x="34" y="117"/>
                </a:cubicBezTo>
                <a:cubicBezTo>
                  <a:pt x="34" y="117"/>
                  <a:pt x="34" y="117"/>
                  <a:pt x="34" y="117"/>
                </a:cubicBezTo>
                <a:cubicBezTo>
                  <a:pt x="34" y="118"/>
                  <a:pt x="34" y="118"/>
                  <a:pt x="34" y="118"/>
                </a:cubicBezTo>
                <a:cubicBezTo>
                  <a:pt x="34" y="119"/>
                  <a:pt x="34" y="119"/>
                  <a:pt x="34" y="119"/>
                </a:cubicBezTo>
                <a:cubicBezTo>
                  <a:pt x="34" y="120"/>
                  <a:pt x="34" y="120"/>
                  <a:pt x="34" y="120"/>
                </a:cubicBezTo>
                <a:cubicBezTo>
                  <a:pt x="34" y="120"/>
                  <a:pt x="34" y="120"/>
                  <a:pt x="34" y="120"/>
                </a:cubicBezTo>
                <a:cubicBezTo>
                  <a:pt x="34" y="120"/>
                  <a:pt x="33" y="120"/>
                  <a:pt x="34" y="121"/>
                </a:cubicBezTo>
                <a:cubicBezTo>
                  <a:pt x="34" y="121"/>
                  <a:pt x="34" y="121"/>
                  <a:pt x="33" y="122"/>
                </a:cubicBezTo>
                <a:cubicBezTo>
                  <a:pt x="33" y="123"/>
                  <a:pt x="33" y="123"/>
                  <a:pt x="33" y="123"/>
                </a:cubicBezTo>
                <a:cubicBezTo>
                  <a:pt x="32" y="123"/>
                  <a:pt x="32" y="123"/>
                  <a:pt x="32" y="123"/>
                </a:cubicBezTo>
                <a:cubicBezTo>
                  <a:pt x="32" y="124"/>
                  <a:pt x="32" y="124"/>
                  <a:pt x="32" y="124"/>
                </a:cubicBezTo>
                <a:cubicBezTo>
                  <a:pt x="32" y="124"/>
                  <a:pt x="32" y="124"/>
                  <a:pt x="32" y="124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31" y="126"/>
                  <a:pt x="31" y="126"/>
                  <a:pt x="31" y="126"/>
                </a:cubicBezTo>
                <a:cubicBezTo>
                  <a:pt x="31" y="127"/>
                  <a:pt x="31" y="127"/>
                  <a:pt x="31" y="127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29" y="129"/>
                  <a:pt x="29" y="129"/>
                  <a:pt x="29" y="129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7" y="127"/>
                  <a:pt x="27" y="127"/>
                  <a:pt x="27" y="127"/>
                </a:cubicBezTo>
                <a:cubicBezTo>
                  <a:pt x="27" y="127"/>
                  <a:pt x="27" y="127"/>
                  <a:pt x="27" y="127"/>
                </a:cubicBezTo>
                <a:cubicBezTo>
                  <a:pt x="27" y="127"/>
                  <a:pt x="27" y="127"/>
                  <a:pt x="26" y="127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2" y="129"/>
                  <a:pt x="22" y="129"/>
                  <a:pt x="22" y="129"/>
                </a:cubicBezTo>
                <a:cubicBezTo>
                  <a:pt x="22" y="129"/>
                  <a:pt x="22" y="129"/>
                  <a:pt x="22" y="129"/>
                </a:cubicBezTo>
                <a:cubicBezTo>
                  <a:pt x="21" y="129"/>
                  <a:pt x="21" y="129"/>
                  <a:pt x="21" y="129"/>
                </a:cubicBezTo>
                <a:cubicBezTo>
                  <a:pt x="20" y="130"/>
                  <a:pt x="20" y="130"/>
                  <a:pt x="20" y="130"/>
                </a:cubicBezTo>
                <a:cubicBezTo>
                  <a:pt x="20" y="130"/>
                  <a:pt x="21" y="130"/>
                  <a:pt x="20" y="130"/>
                </a:cubicBezTo>
                <a:cubicBezTo>
                  <a:pt x="20" y="130"/>
                  <a:pt x="20" y="130"/>
                  <a:pt x="20" y="130"/>
                </a:cubicBezTo>
                <a:cubicBezTo>
                  <a:pt x="19" y="131"/>
                  <a:pt x="19" y="131"/>
                  <a:pt x="19" y="131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20" y="134"/>
                  <a:pt x="20" y="134"/>
                  <a:pt x="20" y="134"/>
                </a:cubicBezTo>
                <a:cubicBezTo>
                  <a:pt x="19" y="134"/>
                  <a:pt x="19" y="134"/>
                  <a:pt x="19" y="134"/>
                </a:cubicBezTo>
                <a:cubicBezTo>
                  <a:pt x="18" y="134"/>
                  <a:pt x="18" y="134"/>
                  <a:pt x="18" y="134"/>
                </a:cubicBezTo>
                <a:cubicBezTo>
                  <a:pt x="18" y="134"/>
                  <a:pt x="18" y="134"/>
                  <a:pt x="18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15" y="135"/>
                  <a:pt x="15" y="135"/>
                  <a:pt x="15" y="135"/>
                </a:cubicBezTo>
                <a:cubicBezTo>
                  <a:pt x="14" y="135"/>
                  <a:pt x="14" y="135"/>
                  <a:pt x="14" y="135"/>
                </a:cubicBezTo>
                <a:cubicBezTo>
                  <a:pt x="14" y="135"/>
                  <a:pt x="14" y="135"/>
                  <a:pt x="13" y="135"/>
                </a:cubicBezTo>
                <a:cubicBezTo>
                  <a:pt x="13" y="135"/>
                  <a:pt x="12" y="134"/>
                  <a:pt x="12" y="134"/>
                </a:cubicBezTo>
                <a:cubicBezTo>
                  <a:pt x="12" y="134"/>
                  <a:pt x="12" y="134"/>
                  <a:pt x="12" y="134"/>
                </a:cubicBezTo>
                <a:cubicBezTo>
                  <a:pt x="12" y="132"/>
                  <a:pt x="12" y="132"/>
                  <a:pt x="12" y="132"/>
                </a:cubicBezTo>
                <a:cubicBezTo>
                  <a:pt x="12" y="132"/>
                  <a:pt x="11" y="132"/>
                  <a:pt x="11" y="131"/>
                </a:cubicBezTo>
                <a:cubicBezTo>
                  <a:pt x="11" y="131"/>
                  <a:pt x="11" y="131"/>
                  <a:pt x="11" y="131"/>
                </a:cubicBezTo>
                <a:cubicBezTo>
                  <a:pt x="11" y="131"/>
                  <a:pt x="10" y="131"/>
                  <a:pt x="10" y="130"/>
                </a:cubicBezTo>
                <a:cubicBezTo>
                  <a:pt x="10" y="130"/>
                  <a:pt x="10" y="130"/>
                  <a:pt x="10" y="130"/>
                </a:cubicBezTo>
                <a:cubicBezTo>
                  <a:pt x="10" y="130"/>
                  <a:pt x="9" y="129"/>
                  <a:pt x="9" y="129"/>
                </a:cubicBezTo>
                <a:cubicBezTo>
                  <a:pt x="9" y="129"/>
                  <a:pt x="9" y="129"/>
                  <a:pt x="9" y="128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10" y="125"/>
                  <a:pt x="10" y="125"/>
                  <a:pt x="10" y="125"/>
                </a:cubicBezTo>
                <a:cubicBezTo>
                  <a:pt x="11" y="125"/>
                  <a:pt x="11" y="125"/>
                  <a:pt x="11" y="125"/>
                </a:cubicBezTo>
                <a:cubicBezTo>
                  <a:pt x="11" y="125"/>
                  <a:pt x="11" y="125"/>
                  <a:pt x="11" y="125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11" y="123"/>
                  <a:pt x="10" y="123"/>
                  <a:pt x="10" y="123"/>
                </a:cubicBezTo>
                <a:cubicBezTo>
                  <a:pt x="10" y="122"/>
                  <a:pt x="10" y="123"/>
                  <a:pt x="9" y="122"/>
                </a:cubicBezTo>
                <a:cubicBezTo>
                  <a:pt x="9" y="122"/>
                  <a:pt x="8" y="121"/>
                  <a:pt x="8" y="121"/>
                </a:cubicBezTo>
                <a:cubicBezTo>
                  <a:pt x="8" y="121"/>
                  <a:pt x="7" y="120"/>
                  <a:pt x="7" y="120"/>
                </a:cubicBezTo>
                <a:cubicBezTo>
                  <a:pt x="7" y="119"/>
                  <a:pt x="7" y="119"/>
                  <a:pt x="7" y="119"/>
                </a:cubicBezTo>
                <a:cubicBezTo>
                  <a:pt x="7" y="119"/>
                  <a:pt x="7" y="119"/>
                  <a:pt x="7" y="119"/>
                </a:cubicBezTo>
                <a:cubicBezTo>
                  <a:pt x="7" y="118"/>
                  <a:pt x="7" y="118"/>
                  <a:pt x="7" y="118"/>
                </a:cubicBezTo>
                <a:cubicBezTo>
                  <a:pt x="7" y="117"/>
                  <a:pt x="7" y="117"/>
                  <a:pt x="7" y="117"/>
                </a:cubicBezTo>
                <a:cubicBezTo>
                  <a:pt x="6" y="116"/>
                  <a:pt x="6" y="116"/>
                  <a:pt x="6" y="116"/>
                </a:cubicBezTo>
                <a:cubicBezTo>
                  <a:pt x="6" y="116"/>
                  <a:pt x="6" y="116"/>
                  <a:pt x="6" y="116"/>
                </a:cubicBezTo>
                <a:cubicBezTo>
                  <a:pt x="5" y="116"/>
                  <a:pt x="5" y="116"/>
                  <a:pt x="5" y="116"/>
                </a:cubicBezTo>
                <a:cubicBezTo>
                  <a:pt x="5" y="115"/>
                  <a:pt x="5" y="115"/>
                  <a:pt x="5" y="115"/>
                </a:cubicBezTo>
                <a:cubicBezTo>
                  <a:pt x="5" y="114"/>
                  <a:pt x="5" y="114"/>
                  <a:pt x="5" y="114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0"/>
                  <a:pt x="4" y="110"/>
                  <a:pt x="4" y="110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8"/>
                  <a:pt x="3" y="108"/>
                  <a:pt x="3" y="108"/>
                </a:cubicBezTo>
                <a:cubicBezTo>
                  <a:pt x="2" y="108"/>
                  <a:pt x="2" y="108"/>
                  <a:pt x="2" y="108"/>
                </a:cubicBezTo>
                <a:cubicBezTo>
                  <a:pt x="2" y="108"/>
                  <a:pt x="2" y="108"/>
                  <a:pt x="2" y="108"/>
                </a:cubicBezTo>
                <a:cubicBezTo>
                  <a:pt x="2" y="108"/>
                  <a:pt x="1" y="107"/>
                  <a:pt x="1" y="107"/>
                </a:cubicBezTo>
                <a:cubicBezTo>
                  <a:pt x="1" y="107"/>
                  <a:pt x="1" y="106"/>
                  <a:pt x="1" y="106"/>
                </a:cubicBezTo>
                <a:cubicBezTo>
                  <a:pt x="1" y="106"/>
                  <a:pt x="1" y="106"/>
                  <a:pt x="1" y="106"/>
                </a:cubicBezTo>
                <a:cubicBezTo>
                  <a:pt x="1" y="105"/>
                  <a:pt x="1" y="105"/>
                  <a:pt x="1" y="105"/>
                </a:cubicBezTo>
                <a:cubicBezTo>
                  <a:pt x="1" y="105"/>
                  <a:pt x="1" y="105"/>
                  <a:pt x="1" y="105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3"/>
                  <a:pt x="0" y="103"/>
                  <a:pt x="0" y="102"/>
                </a:cubicBezTo>
                <a:cubicBezTo>
                  <a:pt x="0" y="102"/>
                  <a:pt x="0" y="101"/>
                  <a:pt x="0" y="101"/>
                </a:cubicBezTo>
                <a:cubicBezTo>
                  <a:pt x="0" y="101"/>
                  <a:pt x="1" y="101"/>
                  <a:pt x="1" y="101"/>
                </a:cubicBezTo>
                <a:cubicBezTo>
                  <a:pt x="2" y="102"/>
                  <a:pt x="2" y="102"/>
                  <a:pt x="2" y="102"/>
                </a:cubicBezTo>
                <a:cubicBezTo>
                  <a:pt x="3" y="103"/>
                  <a:pt x="3" y="103"/>
                  <a:pt x="3" y="103"/>
                </a:cubicBezTo>
                <a:cubicBezTo>
                  <a:pt x="3" y="103"/>
                  <a:pt x="4" y="102"/>
                  <a:pt x="4" y="102"/>
                </a:cubicBezTo>
                <a:cubicBezTo>
                  <a:pt x="5" y="102"/>
                  <a:pt x="4" y="101"/>
                  <a:pt x="4" y="101"/>
                </a:cubicBezTo>
                <a:cubicBezTo>
                  <a:pt x="4" y="99"/>
                  <a:pt x="4" y="99"/>
                  <a:pt x="4" y="99"/>
                </a:cubicBezTo>
                <a:cubicBezTo>
                  <a:pt x="4" y="98"/>
                  <a:pt x="4" y="98"/>
                  <a:pt x="4" y="98"/>
                </a:cubicBezTo>
                <a:cubicBezTo>
                  <a:pt x="4" y="96"/>
                  <a:pt x="4" y="96"/>
                  <a:pt x="4" y="96"/>
                </a:cubicBezTo>
                <a:cubicBezTo>
                  <a:pt x="5" y="95"/>
                  <a:pt x="5" y="95"/>
                  <a:pt x="5" y="95"/>
                </a:cubicBezTo>
                <a:cubicBezTo>
                  <a:pt x="6" y="93"/>
                  <a:pt x="6" y="93"/>
                  <a:pt x="6" y="93"/>
                </a:cubicBezTo>
                <a:cubicBezTo>
                  <a:pt x="7" y="93"/>
                  <a:pt x="7" y="93"/>
                  <a:pt x="7" y="93"/>
                </a:cubicBezTo>
                <a:cubicBezTo>
                  <a:pt x="8" y="92"/>
                  <a:pt x="8" y="92"/>
                  <a:pt x="8" y="92"/>
                </a:cubicBezTo>
                <a:cubicBezTo>
                  <a:pt x="9" y="91"/>
                  <a:pt x="9" y="91"/>
                  <a:pt x="9" y="91"/>
                </a:cubicBezTo>
                <a:cubicBezTo>
                  <a:pt x="9" y="90"/>
                  <a:pt x="9" y="90"/>
                  <a:pt x="9" y="90"/>
                </a:cubicBezTo>
                <a:cubicBezTo>
                  <a:pt x="9" y="88"/>
                  <a:pt x="9" y="88"/>
                  <a:pt x="9" y="88"/>
                </a:cubicBezTo>
                <a:cubicBezTo>
                  <a:pt x="8" y="87"/>
                  <a:pt x="8" y="87"/>
                  <a:pt x="8" y="87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84"/>
                  <a:pt x="8" y="84"/>
                  <a:pt x="8" y="84"/>
                </a:cubicBezTo>
                <a:cubicBezTo>
                  <a:pt x="8" y="82"/>
                  <a:pt x="8" y="82"/>
                  <a:pt x="8" y="82"/>
                </a:cubicBezTo>
                <a:cubicBezTo>
                  <a:pt x="9" y="82"/>
                  <a:pt x="9" y="82"/>
                  <a:pt x="9" y="82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2"/>
                  <a:pt x="10" y="82"/>
                  <a:pt x="10" y="82"/>
                </a:cubicBezTo>
                <a:cubicBezTo>
                  <a:pt x="11" y="80"/>
                  <a:pt x="11" y="80"/>
                  <a:pt x="11" y="80"/>
                </a:cubicBezTo>
                <a:cubicBezTo>
                  <a:pt x="10" y="79"/>
                  <a:pt x="10" y="79"/>
                  <a:pt x="10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7" y="77"/>
                  <a:pt x="7" y="77"/>
                  <a:pt x="7" y="77"/>
                </a:cubicBezTo>
                <a:cubicBezTo>
                  <a:pt x="6" y="76"/>
                  <a:pt x="6" y="76"/>
                  <a:pt x="6" y="76"/>
                </a:cubicBezTo>
                <a:cubicBezTo>
                  <a:pt x="7" y="74"/>
                  <a:pt x="7" y="74"/>
                  <a:pt x="7" y="74"/>
                </a:cubicBezTo>
                <a:cubicBezTo>
                  <a:pt x="7" y="72"/>
                  <a:pt x="7" y="72"/>
                  <a:pt x="7" y="72"/>
                </a:cubicBezTo>
                <a:cubicBezTo>
                  <a:pt x="7" y="70"/>
                  <a:pt x="7" y="70"/>
                  <a:pt x="7" y="70"/>
                </a:cubicBezTo>
                <a:cubicBezTo>
                  <a:pt x="7" y="69"/>
                  <a:pt x="7" y="69"/>
                  <a:pt x="7" y="69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6"/>
                  <a:pt x="7" y="66"/>
                  <a:pt x="7" y="66"/>
                </a:cubicBezTo>
                <a:cubicBezTo>
                  <a:pt x="7" y="65"/>
                  <a:pt x="7" y="65"/>
                  <a:pt x="7" y="65"/>
                </a:cubicBezTo>
                <a:cubicBezTo>
                  <a:pt x="8" y="63"/>
                  <a:pt x="8" y="63"/>
                  <a:pt x="8" y="63"/>
                </a:cubicBezTo>
                <a:cubicBezTo>
                  <a:pt x="7" y="62"/>
                  <a:pt x="7" y="62"/>
                  <a:pt x="7" y="62"/>
                </a:cubicBezTo>
                <a:cubicBezTo>
                  <a:pt x="7" y="62"/>
                  <a:pt x="7" y="61"/>
                  <a:pt x="7" y="60"/>
                </a:cubicBezTo>
                <a:cubicBezTo>
                  <a:pt x="7" y="60"/>
                  <a:pt x="7" y="59"/>
                  <a:pt x="7" y="59"/>
                </a:cubicBezTo>
                <a:cubicBezTo>
                  <a:pt x="7" y="58"/>
                  <a:pt x="7" y="58"/>
                  <a:pt x="7" y="58"/>
                </a:cubicBezTo>
                <a:cubicBezTo>
                  <a:pt x="8" y="57"/>
                  <a:pt x="8" y="57"/>
                  <a:pt x="8" y="57"/>
                </a:cubicBezTo>
                <a:cubicBezTo>
                  <a:pt x="9" y="55"/>
                  <a:pt x="9" y="55"/>
                  <a:pt x="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11" y="53"/>
                  <a:pt x="11" y="53"/>
                  <a:pt x="11" y="53"/>
                </a:cubicBezTo>
                <a:cubicBezTo>
                  <a:pt x="13" y="53"/>
                  <a:pt x="13" y="53"/>
                  <a:pt x="13" y="53"/>
                </a:cubicBezTo>
                <a:cubicBezTo>
                  <a:pt x="14" y="53"/>
                  <a:pt x="14" y="53"/>
                  <a:pt x="14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19" y="53"/>
                  <a:pt x="19" y="53"/>
                  <a:pt x="19" y="53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1"/>
                  <a:pt x="19" y="51"/>
                  <a:pt x="19" y="51"/>
                </a:cubicBezTo>
                <a:cubicBezTo>
                  <a:pt x="18" y="50"/>
                  <a:pt x="18" y="50"/>
                  <a:pt x="18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7" y="47"/>
                  <a:pt x="17" y="47"/>
                  <a:pt x="17" y="47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19" y="44"/>
                  <a:pt x="19" y="44"/>
                  <a:pt x="19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39"/>
                  <a:pt x="22" y="39"/>
                  <a:pt x="22" y="39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3"/>
                  <a:pt x="22" y="33"/>
                  <a:pt x="22" y="33"/>
                </a:cubicBezTo>
                <a:cubicBezTo>
                  <a:pt x="22" y="32"/>
                  <a:pt x="22" y="32"/>
                  <a:pt x="22" y="32"/>
                </a:cubicBezTo>
                <a:lnTo>
                  <a:pt x="23" y="3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82" name="Freeform 689">
            <a:extLst>
              <a:ext uri="{FF2B5EF4-FFF2-40B4-BE49-F238E27FC236}">
                <a16:creationId xmlns:a16="http://schemas.microsoft.com/office/drawing/2014/main" id="{2A39AF29-E08E-65EF-8C8A-043B59A71864}"/>
              </a:ext>
            </a:extLst>
          </p:cNvPr>
          <p:cNvSpPr>
            <a:spLocks/>
          </p:cNvSpPr>
          <p:nvPr/>
        </p:nvSpPr>
        <p:spPr bwMode="auto">
          <a:xfrm>
            <a:off x="5980587" y="2620181"/>
            <a:ext cx="85958" cy="148855"/>
          </a:xfrm>
          <a:custGeom>
            <a:avLst/>
            <a:gdLst>
              <a:gd name="T0" fmla="*/ 3 w 17"/>
              <a:gd name="T1" fmla="*/ 24 h 30"/>
              <a:gd name="T2" fmla="*/ 2 w 17"/>
              <a:gd name="T3" fmla="*/ 23 h 30"/>
              <a:gd name="T4" fmla="*/ 1 w 17"/>
              <a:gd name="T5" fmla="*/ 19 h 30"/>
              <a:gd name="T6" fmla="*/ 2 w 17"/>
              <a:gd name="T7" fmla="*/ 19 h 30"/>
              <a:gd name="T8" fmla="*/ 1 w 17"/>
              <a:gd name="T9" fmla="*/ 17 h 30"/>
              <a:gd name="T10" fmla="*/ 1 w 17"/>
              <a:gd name="T11" fmla="*/ 15 h 30"/>
              <a:gd name="T12" fmla="*/ 1 w 17"/>
              <a:gd name="T13" fmla="*/ 14 h 30"/>
              <a:gd name="T14" fmla="*/ 1 w 17"/>
              <a:gd name="T15" fmla="*/ 12 h 30"/>
              <a:gd name="T16" fmla="*/ 2 w 17"/>
              <a:gd name="T17" fmla="*/ 12 h 30"/>
              <a:gd name="T18" fmla="*/ 3 w 17"/>
              <a:gd name="T19" fmla="*/ 13 h 30"/>
              <a:gd name="T20" fmla="*/ 5 w 17"/>
              <a:gd name="T21" fmla="*/ 11 h 30"/>
              <a:gd name="T22" fmla="*/ 7 w 17"/>
              <a:gd name="T23" fmla="*/ 10 h 30"/>
              <a:gd name="T24" fmla="*/ 7 w 17"/>
              <a:gd name="T25" fmla="*/ 12 h 30"/>
              <a:gd name="T26" fmla="*/ 8 w 17"/>
              <a:gd name="T27" fmla="*/ 12 h 30"/>
              <a:gd name="T28" fmla="*/ 7 w 17"/>
              <a:gd name="T29" fmla="*/ 10 h 30"/>
              <a:gd name="T30" fmla="*/ 7 w 17"/>
              <a:gd name="T31" fmla="*/ 8 h 30"/>
              <a:gd name="T32" fmla="*/ 9 w 17"/>
              <a:gd name="T33" fmla="*/ 8 h 30"/>
              <a:gd name="T34" fmla="*/ 10 w 17"/>
              <a:gd name="T35" fmla="*/ 7 h 30"/>
              <a:gd name="T36" fmla="*/ 7 w 17"/>
              <a:gd name="T37" fmla="*/ 8 h 30"/>
              <a:gd name="T38" fmla="*/ 6 w 17"/>
              <a:gd name="T39" fmla="*/ 7 h 30"/>
              <a:gd name="T40" fmla="*/ 4 w 17"/>
              <a:gd name="T41" fmla="*/ 8 h 30"/>
              <a:gd name="T42" fmla="*/ 3 w 17"/>
              <a:gd name="T43" fmla="*/ 10 h 30"/>
              <a:gd name="T44" fmla="*/ 3 w 17"/>
              <a:gd name="T45" fmla="*/ 11 h 30"/>
              <a:gd name="T46" fmla="*/ 1 w 17"/>
              <a:gd name="T47" fmla="*/ 10 h 30"/>
              <a:gd name="T48" fmla="*/ 4 w 17"/>
              <a:gd name="T49" fmla="*/ 7 h 30"/>
              <a:gd name="T50" fmla="*/ 8 w 17"/>
              <a:gd name="T51" fmla="*/ 6 h 30"/>
              <a:gd name="T52" fmla="*/ 13 w 17"/>
              <a:gd name="T53" fmla="*/ 1 h 30"/>
              <a:gd name="T54" fmla="*/ 14 w 17"/>
              <a:gd name="T55" fmla="*/ 2 h 30"/>
              <a:gd name="T56" fmla="*/ 14 w 17"/>
              <a:gd name="T57" fmla="*/ 6 h 30"/>
              <a:gd name="T58" fmla="*/ 14 w 17"/>
              <a:gd name="T59" fmla="*/ 10 h 30"/>
              <a:gd name="T60" fmla="*/ 13 w 17"/>
              <a:gd name="T61" fmla="*/ 12 h 30"/>
              <a:gd name="T62" fmla="*/ 16 w 17"/>
              <a:gd name="T63" fmla="*/ 12 h 30"/>
              <a:gd name="T64" fmla="*/ 17 w 17"/>
              <a:gd name="T65" fmla="*/ 15 h 30"/>
              <a:gd name="T66" fmla="*/ 16 w 17"/>
              <a:gd name="T67" fmla="*/ 15 h 30"/>
              <a:gd name="T68" fmla="*/ 14 w 17"/>
              <a:gd name="T69" fmla="*/ 15 h 30"/>
              <a:gd name="T70" fmla="*/ 13 w 17"/>
              <a:gd name="T71" fmla="*/ 17 h 30"/>
              <a:gd name="T72" fmla="*/ 13 w 17"/>
              <a:gd name="T73" fmla="*/ 19 h 30"/>
              <a:gd name="T74" fmla="*/ 12 w 17"/>
              <a:gd name="T75" fmla="*/ 19 h 30"/>
              <a:gd name="T76" fmla="*/ 11 w 17"/>
              <a:gd name="T77" fmla="*/ 21 h 30"/>
              <a:gd name="T78" fmla="*/ 11 w 17"/>
              <a:gd name="T79" fmla="*/ 21 h 30"/>
              <a:gd name="T80" fmla="*/ 13 w 17"/>
              <a:gd name="T81" fmla="*/ 22 h 30"/>
              <a:gd name="T82" fmla="*/ 15 w 17"/>
              <a:gd name="T83" fmla="*/ 22 h 30"/>
              <a:gd name="T84" fmla="*/ 16 w 17"/>
              <a:gd name="T85" fmla="*/ 23 h 30"/>
              <a:gd name="T86" fmla="*/ 16 w 17"/>
              <a:gd name="T87" fmla="*/ 22 h 30"/>
              <a:gd name="T88" fmla="*/ 17 w 17"/>
              <a:gd name="T89" fmla="*/ 25 h 30"/>
              <a:gd name="T90" fmla="*/ 16 w 17"/>
              <a:gd name="T91" fmla="*/ 27 h 30"/>
              <a:gd name="T92" fmla="*/ 13 w 17"/>
              <a:gd name="T93" fmla="*/ 27 h 30"/>
              <a:gd name="T94" fmla="*/ 13 w 17"/>
              <a:gd name="T95" fmla="*/ 26 h 30"/>
              <a:gd name="T96" fmla="*/ 12 w 17"/>
              <a:gd name="T97" fmla="*/ 25 h 30"/>
              <a:gd name="T98" fmla="*/ 11 w 17"/>
              <a:gd name="T99" fmla="*/ 23 h 30"/>
              <a:gd name="T100" fmla="*/ 10 w 17"/>
              <a:gd name="T101" fmla="*/ 23 h 30"/>
              <a:gd name="T102" fmla="*/ 10 w 17"/>
              <a:gd name="T103" fmla="*/ 24 h 30"/>
              <a:gd name="T104" fmla="*/ 10 w 17"/>
              <a:gd name="T105" fmla="*/ 26 h 30"/>
              <a:gd name="T106" fmla="*/ 9 w 17"/>
              <a:gd name="T107" fmla="*/ 27 h 30"/>
              <a:gd name="T108" fmla="*/ 10 w 17"/>
              <a:gd name="T109" fmla="*/ 28 h 30"/>
              <a:gd name="T110" fmla="*/ 11 w 17"/>
              <a:gd name="T111" fmla="*/ 28 h 30"/>
              <a:gd name="T112" fmla="*/ 12 w 17"/>
              <a:gd name="T113" fmla="*/ 28 h 30"/>
              <a:gd name="T114" fmla="*/ 12 w 17"/>
              <a:gd name="T115" fmla="*/ 29 h 30"/>
              <a:gd name="T116" fmla="*/ 11 w 17"/>
              <a:gd name="T117" fmla="*/ 30 h 30"/>
              <a:gd name="T118" fmla="*/ 9 w 17"/>
              <a:gd name="T119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" h="30">
                <a:moveTo>
                  <a:pt x="4" y="28"/>
                </a:moveTo>
                <a:cubicBezTo>
                  <a:pt x="4" y="28"/>
                  <a:pt x="4" y="28"/>
                  <a:pt x="4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8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3" y="24"/>
                  <a:pt x="3" y="24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2"/>
                  <a:pt x="2" y="22"/>
                  <a:pt x="2" y="22"/>
                </a:cubicBezTo>
                <a:cubicBezTo>
                  <a:pt x="2" y="22"/>
                  <a:pt x="2" y="22"/>
                  <a:pt x="2" y="22"/>
                </a:cubicBezTo>
                <a:cubicBezTo>
                  <a:pt x="2" y="22"/>
                  <a:pt x="2" y="22"/>
                  <a:pt x="2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3" y="13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8" y="12"/>
                </a:cubicBezTo>
                <a:cubicBezTo>
                  <a:pt x="8" y="12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5" y="7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7"/>
                  <a:pt x="5" y="7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3" y="9"/>
                  <a:pt x="3" y="9"/>
                  <a:pt x="3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5" y="7"/>
                </a:cubicBezTo>
                <a:cubicBezTo>
                  <a:pt x="5" y="7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3"/>
                  <a:pt x="14" y="3"/>
                  <a:pt x="14" y="3"/>
                </a:cubicBezTo>
                <a:cubicBezTo>
                  <a:pt x="14" y="3"/>
                  <a:pt x="14" y="4"/>
                  <a:pt x="14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3" y="16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2" y="23"/>
                  <a:pt x="12" y="23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2"/>
                  <a:pt x="16" y="22"/>
                  <a:pt x="16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7"/>
                  <a:pt x="17" y="27"/>
                </a:cubicBezTo>
                <a:cubicBezTo>
                  <a:pt x="17" y="27"/>
                  <a:pt x="17" y="27"/>
                  <a:pt x="17" y="27"/>
                </a:cubicBezTo>
                <a:cubicBezTo>
                  <a:pt x="17" y="27"/>
                  <a:pt x="17" y="27"/>
                  <a:pt x="17" y="27"/>
                </a:cubicBezTo>
                <a:cubicBezTo>
                  <a:pt x="17" y="27"/>
                  <a:pt x="17" y="27"/>
                  <a:pt x="17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2"/>
                  <a:pt x="10" y="22"/>
                  <a:pt x="10" y="22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6"/>
                  <a:pt x="10" y="26"/>
                  <a:pt x="10" y="26"/>
                </a:cubicBezTo>
                <a:cubicBezTo>
                  <a:pt x="10" y="26"/>
                  <a:pt x="10" y="26"/>
                  <a:pt x="10" y="26"/>
                </a:cubicBezTo>
                <a:cubicBezTo>
                  <a:pt x="10" y="26"/>
                  <a:pt x="10" y="26"/>
                  <a:pt x="10" y="26"/>
                </a:cubicBezTo>
                <a:cubicBezTo>
                  <a:pt x="10" y="26"/>
                  <a:pt x="10" y="26"/>
                  <a:pt x="10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2" y="28"/>
                  <a:pt x="12" y="28"/>
                  <a:pt x="12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2" y="29"/>
                  <a:pt x="12" y="29"/>
                  <a:pt x="12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0" y="29"/>
                </a:cubicBezTo>
                <a:cubicBezTo>
                  <a:pt x="10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0"/>
                  <a:pt x="10" y="30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29"/>
                  <a:pt x="9" y="29"/>
                  <a:pt x="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9" y="29"/>
                  <a:pt x="9" y="29"/>
                  <a:pt x="9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5" y="29"/>
                  <a:pt x="5" y="29"/>
                </a:cubicBezTo>
                <a:cubicBezTo>
                  <a:pt x="5" y="29"/>
                  <a:pt x="4" y="29"/>
                  <a:pt x="4" y="29"/>
                </a:cubicBezTo>
                <a:lnTo>
                  <a:pt x="4" y="2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3" name="Freeform 690">
            <a:extLst>
              <a:ext uri="{FF2B5EF4-FFF2-40B4-BE49-F238E27FC236}">
                <a16:creationId xmlns:a16="http://schemas.microsoft.com/office/drawing/2014/main" id="{2DA9FC4A-1FA5-CB57-2A91-F17BE05E274F}"/>
              </a:ext>
            </a:extLst>
          </p:cNvPr>
          <p:cNvSpPr>
            <a:spLocks/>
          </p:cNvSpPr>
          <p:nvPr/>
        </p:nvSpPr>
        <p:spPr bwMode="auto">
          <a:xfrm>
            <a:off x="6066545" y="2693560"/>
            <a:ext cx="54510" cy="60800"/>
          </a:xfrm>
          <a:custGeom>
            <a:avLst/>
            <a:gdLst>
              <a:gd name="T0" fmla="*/ 2 w 11"/>
              <a:gd name="T1" fmla="*/ 8 h 12"/>
              <a:gd name="T2" fmla="*/ 2 w 11"/>
              <a:gd name="T3" fmla="*/ 7 h 12"/>
              <a:gd name="T4" fmla="*/ 2 w 11"/>
              <a:gd name="T5" fmla="*/ 6 h 12"/>
              <a:gd name="T6" fmla="*/ 2 w 11"/>
              <a:gd name="T7" fmla="*/ 5 h 12"/>
              <a:gd name="T8" fmla="*/ 1 w 11"/>
              <a:gd name="T9" fmla="*/ 5 h 12"/>
              <a:gd name="T10" fmla="*/ 0 w 11"/>
              <a:gd name="T11" fmla="*/ 4 h 12"/>
              <a:gd name="T12" fmla="*/ 2 w 11"/>
              <a:gd name="T13" fmla="*/ 4 h 12"/>
              <a:gd name="T14" fmla="*/ 2 w 11"/>
              <a:gd name="T15" fmla="*/ 4 h 12"/>
              <a:gd name="T16" fmla="*/ 3 w 11"/>
              <a:gd name="T17" fmla="*/ 4 h 12"/>
              <a:gd name="T18" fmla="*/ 3 w 11"/>
              <a:gd name="T19" fmla="*/ 3 h 12"/>
              <a:gd name="T20" fmla="*/ 4 w 11"/>
              <a:gd name="T21" fmla="*/ 3 h 12"/>
              <a:gd name="T22" fmla="*/ 4 w 11"/>
              <a:gd name="T23" fmla="*/ 2 h 12"/>
              <a:gd name="T24" fmla="*/ 3 w 11"/>
              <a:gd name="T25" fmla="*/ 1 h 12"/>
              <a:gd name="T26" fmla="*/ 4 w 11"/>
              <a:gd name="T27" fmla="*/ 2 h 12"/>
              <a:gd name="T28" fmla="*/ 5 w 11"/>
              <a:gd name="T29" fmla="*/ 2 h 12"/>
              <a:gd name="T30" fmla="*/ 6 w 11"/>
              <a:gd name="T31" fmla="*/ 2 h 12"/>
              <a:gd name="T32" fmla="*/ 5 w 11"/>
              <a:gd name="T33" fmla="*/ 2 h 12"/>
              <a:gd name="T34" fmla="*/ 5 w 11"/>
              <a:gd name="T35" fmla="*/ 2 h 12"/>
              <a:gd name="T36" fmla="*/ 5 w 11"/>
              <a:gd name="T37" fmla="*/ 3 h 12"/>
              <a:gd name="T38" fmla="*/ 5 w 11"/>
              <a:gd name="T39" fmla="*/ 3 h 12"/>
              <a:gd name="T40" fmla="*/ 5 w 11"/>
              <a:gd name="T41" fmla="*/ 3 h 12"/>
              <a:gd name="T42" fmla="*/ 6 w 11"/>
              <a:gd name="T43" fmla="*/ 4 h 12"/>
              <a:gd name="T44" fmla="*/ 6 w 11"/>
              <a:gd name="T45" fmla="*/ 4 h 12"/>
              <a:gd name="T46" fmla="*/ 6 w 11"/>
              <a:gd name="T47" fmla="*/ 3 h 12"/>
              <a:gd name="T48" fmla="*/ 7 w 11"/>
              <a:gd name="T49" fmla="*/ 2 h 12"/>
              <a:gd name="T50" fmla="*/ 7 w 11"/>
              <a:gd name="T51" fmla="*/ 4 h 12"/>
              <a:gd name="T52" fmla="*/ 7 w 11"/>
              <a:gd name="T53" fmla="*/ 4 h 12"/>
              <a:gd name="T54" fmla="*/ 7 w 11"/>
              <a:gd name="T55" fmla="*/ 3 h 12"/>
              <a:gd name="T56" fmla="*/ 7 w 11"/>
              <a:gd name="T57" fmla="*/ 2 h 12"/>
              <a:gd name="T58" fmla="*/ 6 w 11"/>
              <a:gd name="T59" fmla="*/ 1 h 12"/>
              <a:gd name="T60" fmla="*/ 8 w 11"/>
              <a:gd name="T61" fmla="*/ 0 h 12"/>
              <a:gd name="T62" fmla="*/ 10 w 11"/>
              <a:gd name="T63" fmla="*/ 0 h 12"/>
              <a:gd name="T64" fmla="*/ 10 w 11"/>
              <a:gd name="T65" fmla="*/ 2 h 12"/>
              <a:gd name="T66" fmla="*/ 11 w 11"/>
              <a:gd name="T67" fmla="*/ 3 h 12"/>
              <a:gd name="T68" fmla="*/ 11 w 11"/>
              <a:gd name="T69" fmla="*/ 5 h 12"/>
              <a:gd name="T70" fmla="*/ 10 w 11"/>
              <a:gd name="T71" fmla="*/ 5 h 12"/>
              <a:gd name="T72" fmla="*/ 10 w 11"/>
              <a:gd name="T73" fmla="*/ 5 h 12"/>
              <a:gd name="T74" fmla="*/ 9 w 11"/>
              <a:gd name="T75" fmla="*/ 6 h 12"/>
              <a:gd name="T76" fmla="*/ 9 w 11"/>
              <a:gd name="T77" fmla="*/ 7 h 12"/>
              <a:gd name="T78" fmla="*/ 10 w 11"/>
              <a:gd name="T79" fmla="*/ 8 h 12"/>
              <a:gd name="T80" fmla="*/ 9 w 11"/>
              <a:gd name="T81" fmla="*/ 9 h 12"/>
              <a:gd name="T82" fmla="*/ 8 w 11"/>
              <a:gd name="T83" fmla="*/ 10 h 12"/>
              <a:gd name="T84" fmla="*/ 8 w 11"/>
              <a:gd name="T85" fmla="*/ 10 h 12"/>
              <a:gd name="T86" fmla="*/ 8 w 11"/>
              <a:gd name="T87" fmla="*/ 10 h 12"/>
              <a:gd name="T88" fmla="*/ 8 w 11"/>
              <a:gd name="T89" fmla="*/ 11 h 12"/>
              <a:gd name="T90" fmla="*/ 8 w 11"/>
              <a:gd name="T91" fmla="*/ 11 h 12"/>
              <a:gd name="T92" fmla="*/ 7 w 11"/>
              <a:gd name="T93" fmla="*/ 11 h 12"/>
              <a:gd name="T94" fmla="*/ 6 w 11"/>
              <a:gd name="T95" fmla="*/ 11 h 12"/>
              <a:gd name="T96" fmla="*/ 6 w 11"/>
              <a:gd name="T97" fmla="*/ 11 h 12"/>
              <a:gd name="T98" fmla="*/ 6 w 11"/>
              <a:gd name="T99" fmla="*/ 10 h 12"/>
              <a:gd name="T100" fmla="*/ 6 w 11"/>
              <a:gd name="T101" fmla="*/ 10 h 12"/>
              <a:gd name="T102" fmla="*/ 6 w 11"/>
              <a:gd name="T103" fmla="*/ 9 h 12"/>
              <a:gd name="T104" fmla="*/ 5 w 11"/>
              <a:gd name="T105" fmla="*/ 10 h 12"/>
              <a:gd name="T106" fmla="*/ 4 w 11"/>
              <a:gd name="T107" fmla="*/ 9 h 12"/>
              <a:gd name="T108" fmla="*/ 3 w 11"/>
              <a:gd name="T109" fmla="*/ 9 h 12"/>
              <a:gd name="T110" fmla="*/ 3 w 11"/>
              <a:gd name="T111" fmla="*/ 9 h 12"/>
              <a:gd name="T112" fmla="*/ 2 w 11"/>
              <a:gd name="T113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" h="12"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7" y="0"/>
                </a:cubicBezTo>
                <a:cubicBezTo>
                  <a:pt x="7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4"/>
                  <a:pt x="10" y="4"/>
                </a:cubicBezTo>
                <a:cubicBezTo>
                  <a:pt x="10" y="4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9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9"/>
                  <a:pt x="10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9"/>
                  <a:pt x="8" y="9"/>
                  <a:pt x="8" y="9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4" name="Freeform 691">
            <a:extLst>
              <a:ext uri="{FF2B5EF4-FFF2-40B4-BE49-F238E27FC236}">
                <a16:creationId xmlns:a16="http://schemas.microsoft.com/office/drawing/2014/main" id="{D9A9F1DA-75D5-86E1-BF7B-D7F3EEF3F9AC}"/>
              </a:ext>
            </a:extLst>
          </p:cNvPr>
          <p:cNvSpPr>
            <a:spLocks/>
          </p:cNvSpPr>
          <p:nvPr/>
        </p:nvSpPr>
        <p:spPr bwMode="auto">
          <a:xfrm>
            <a:off x="6070738" y="2754360"/>
            <a:ext cx="29351" cy="14676"/>
          </a:xfrm>
          <a:custGeom>
            <a:avLst/>
            <a:gdLst>
              <a:gd name="T0" fmla="*/ 6 w 6"/>
              <a:gd name="T1" fmla="*/ 3 h 3"/>
              <a:gd name="T2" fmla="*/ 6 w 6"/>
              <a:gd name="T3" fmla="*/ 2 h 3"/>
              <a:gd name="T4" fmla="*/ 5 w 6"/>
              <a:gd name="T5" fmla="*/ 2 h 3"/>
              <a:gd name="T6" fmla="*/ 6 w 6"/>
              <a:gd name="T7" fmla="*/ 2 h 3"/>
              <a:gd name="T8" fmla="*/ 5 w 6"/>
              <a:gd name="T9" fmla="*/ 2 h 3"/>
              <a:gd name="T10" fmla="*/ 5 w 6"/>
              <a:gd name="T11" fmla="*/ 1 h 3"/>
              <a:gd name="T12" fmla="*/ 5 w 6"/>
              <a:gd name="T13" fmla="*/ 1 h 3"/>
              <a:gd name="T14" fmla="*/ 5 w 6"/>
              <a:gd name="T15" fmla="*/ 1 h 3"/>
              <a:gd name="T16" fmla="*/ 5 w 6"/>
              <a:gd name="T17" fmla="*/ 1 h 3"/>
              <a:gd name="T18" fmla="*/ 4 w 6"/>
              <a:gd name="T19" fmla="*/ 0 h 3"/>
              <a:gd name="T20" fmla="*/ 4 w 6"/>
              <a:gd name="T21" fmla="*/ 1 h 3"/>
              <a:gd name="T22" fmla="*/ 4 w 6"/>
              <a:gd name="T23" fmla="*/ 1 h 3"/>
              <a:gd name="T24" fmla="*/ 4 w 6"/>
              <a:gd name="T25" fmla="*/ 1 h 3"/>
              <a:gd name="T26" fmla="*/ 4 w 6"/>
              <a:gd name="T27" fmla="*/ 1 h 3"/>
              <a:gd name="T28" fmla="*/ 4 w 6"/>
              <a:gd name="T29" fmla="*/ 1 h 3"/>
              <a:gd name="T30" fmla="*/ 3 w 6"/>
              <a:gd name="T31" fmla="*/ 1 h 3"/>
              <a:gd name="T32" fmla="*/ 3 w 6"/>
              <a:gd name="T33" fmla="*/ 1 h 3"/>
              <a:gd name="T34" fmla="*/ 2 w 6"/>
              <a:gd name="T35" fmla="*/ 0 h 3"/>
              <a:gd name="T36" fmla="*/ 2 w 6"/>
              <a:gd name="T37" fmla="*/ 0 h 3"/>
              <a:gd name="T38" fmla="*/ 1 w 6"/>
              <a:gd name="T39" fmla="*/ 0 h 3"/>
              <a:gd name="T40" fmla="*/ 1 w 6"/>
              <a:gd name="T41" fmla="*/ 0 h 3"/>
              <a:gd name="T42" fmla="*/ 1 w 6"/>
              <a:gd name="T43" fmla="*/ 1 h 3"/>
              <a:gd name="T44" fmla="*/ 1 w 6"/>
              <a:gd name="T45" fmla="*/ 1 h 3"/>
              <a:gd name="T46" fmla="*/ 1 w 6"/>
              <a:gd name="T47" fmla="*/ 1 h 3"/>
              <a:gd name="T48" fmla="*/ 1 w 6"/>
              <a:gd name="T49" fmla="*/ 1 h 3"/>
              <a:gd name="T50" fmla="*/ 1 w 6"/>
              <a:gd name="T51" fmla="*/ 1 h 3"/>
              <a:gd name="T52" fmla="*/ 0 w 6"/>
              <a:gd name="T53" fmla="*/ 1 h 3"/>
              <a:gd name="T54" fmla="*/ 1 w 6"/>
              <a:gd name="T55" fmla="*/ 2 h 3"/>
              <a:gd name="T56" fmla="*/ 1 w 6"/>
              <a:gd name="T57" fmla="*/ 2 h 3"/>
              <a:gd name="T58" fmla="*/ 1 w 6"/>
              <a:gd name="T59" fmla="*/ 2 h 3"/>
              <a:gd name="T60" fmla="*/ 2 w 6"/>
              <a:gd name="T61" fmla="*/ 2 h 3"/>
              <a:gd name="T62" fmla="*/ 2 w 6"/>
              <a:gd name="T63" fmla="*/ 2 h 3"/>
              <a:gd name="T64" fmla="*/ 2 w 6"/>
              <a:gd name="T65" fmla="*/ 3 h 3"/>
              <a:gd name="T66" fmla="*/ 3 w 6"/>
              <a:gd name="T67" fmla="*/ 3 h 3"/>
              <a:gd name="T68" fmla="*/ 3 w 6"/>
              <a:gd name="T69" fmla="*/ 3 h 3"/>
              <a:gd name="T70" fmla="*/ 4 w 6"/>
              <a:gd name="T71" fmla="*/ 3 h 3"/>
              <a:gd name="T72" fmla="*/ 4 w 6"/>
              <a:gd name="T73" fmla="*/ 3 h 3"/>
              <a:gd name="T74" fmla="*/ 4 w 6"/>
              <a:gd name="T75" fmla="*/ 3 h 3"/>
              <a:gd name="T76" fmla="*/ 5 w 6"/>
              <a:gd name="T77" fmla="*/ 3 h 3"/>
              <a:gd name="T78" fmla="*/ 5 w 6"/>
              <a:gd name="T79" fmla="*/ 3 h 3"/>
              <a:gd name="T80" fmla="*/ 5 w 6"/>
              <a:gd name="T8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" h="3">
                <a:moveTo>
                  <a:pt x="5" y="3"/>
                </a:move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5" name="Freeform 692">
            <a:extLst>
              <a:ext uri="{FF2B5EF4-FFF2-40B4-BE49-F238E27FC236}">
                <a16:creationId xmlns:a16="http://schemas.microsoft.com/office/drawing/2014/main" id="{BFEF8239-402B-AA01-4613-095F0568146B}"/>
              </a:ext>
            </a:extLst>
          </p:cNvPr>
          <p:cNvSpPr>
            <a:spLocks/>
          </p:cNvSpPr>
          <p:nvPr/>
        </p:nvSpPr>
        <p:spPr bwMode="auto">
          <a:xfrm>
            <a:off x="5921884" y="2764843"/>
            <a:ext cx="283032" cy="303999"/>
          </a:xfrm>
          <a:custGeom>
            <a:avLst/>
            <a:gdLst>
              <a:gd name="T0" fmla="*/ 17 w 57"/>
              <a:gd name="T1" fmla="*/ 4 h 61"/>
              <a:gd name="T2" fmla="*/ 18 w 57"/>
              <a:gd name="T3" fmla="*/ 6 h 61"/>
              <a:gd name="T4" fmla="*/ 17 w 57"/>
              <a:gd name="T5" fmla="*/ 8 h 61"/>
              <a:gd name="T6" fmla="*/ 15 w 57"/>
              <a:gd name="T7" fmla="*/ 11 h 61"/>
              <a:gd name="T8" fmla="*/ 14 w 57"/>
              <a:gd name="T9" fmla="*/ 12 h 61"/>
              <a:gd name="T10" fmla="*/ 12 w 57"/>
              <a:gd name="T11" fmla="*/ 9 h 61"/>
              <a:gd name="T12" fmla="*/ 7 w 57"/>
              <a:gd name="T13" fmla="*/ 11 h 61"/>
              <a:gd name="T14" fmla="*/ 8 w 57"/>
              <a:gd name="T15" fmla="*/ 13 h 61"/>
              <a:gd name="T16" fmla="*/ 8 w 57"/>
              <a:gd name="T17" fmla="*/ 16 h 61"/>
              <a:gd name="T18" fmla="*/ 6 w 57"/>
              <a:gd name="T19" fmla="*/ 18 h 61"/>
              <a:gd name="T20" fmla="*/ 7 w 57"/>
              <a:gd name="T21" fmla="*/ 20 h 61"/>
              <a:gd name="T22" fmla="*/ 6 w 57"/>
              <a:gd name="T23" fmla="*/ 22 h 61"/>
              <a:gd name="T24" fmla="*/ 6 w 57"/>
              <a:gd name="T25" fmla="*/ 23 h 61"/>
              <a:gd name="T26" fmla="*/ 2 w 57"/>
              <a:gd name="T27" fmla="*/ 24 h 61"/>
              <a:gd name="T28" fmla="*/ 2 w 57"/>
              <a:gd name="T29" fmla="*/ 26 h 61"/>
              <a:gd name="T30" fmla="*/ 2 w 57"/>
              <a:gd name="T31" fmla="*/ 29 h 61"/>
              <a:gd name="T32" fmla="*/ 0 w 57"/>
              <a:gd name="T33" fmla="*/ 31 h 61"/>
              <a:gd name="T34" fmla="*/ 1 w 57"/>
              <a:gd name="T35" fmla="*/ 33 h 61"/>
              <a:gd name="T36" fmla="*/ 2 w 57"/>
              <a:gd name="T37" fmla="*/ 35 h 61"/>
              <a:gd name="T38" fmla="*/ 2 w 57"/>
              <a:gd name="T39" fmla="*/ 37 h 61"/>
              <a:gd name="T40" fmla="*/ 2 w 57"/>
              <a:gd name="T41" fmla="*/ 39 h 61"/>
              <a:gd name="T42" fmla="*/ 2 w 57"/>
              <a:gd name="T43" fmla="*/ 42 h 61"/>
              <a:gd name="T44" fmla="*/ 4 w 57"/>
              <a:gd name="T45" fmla="*/ 45 h 61"/>
              <a:gd name="T46" fmla="*/ 8 w 57"/>
              <a:gd name="T47" fmla="*/ 46 h 61"/>
              <a:gd name="T48" fmla="*/ 12 w 57"/>
              <a:gd name="T49" fmla="*/ 47 h 61"/>
              <a:gd name="T50" fmla="*/ 11 w 57"/>
              <a:gd name="T51" fmla="*/ 49 h 61"/>
              <a:gd name="T52" fmla="*/ 10 w 57"/>
              <a:gd name="T53" fmla="*/ 52 h 61"/>
              <a:gd name="T54" fmla="*/ 9 w 57"/>
              <a:gd name="T55" fmla="*/ 56 h 61"/>
              <a:gd name="T56" fmla="*/ 10 w 57"/>
              <a:gd name="T57" fmla="*/ 58 h 61"/>
              <a:gd name="T58" fmla="*/ 14 w 57"/>
              <a:gd name="T59" fmla="*/ 58 h 61"/>
              <a:gd name="T60" fmla="*/ 15 w 57"/>
              <a:gd name="T61" fmla="*/ 57 h 61"/>
              <a:gd name="T62" fmla="*/ 17 w 57"/>
              <a:gd name="T63" fmla="*/ 58 h 61"/>
              <a:gd name="T64" fmla="*/ 19 w 57"/>
              <a:gd name="T65" fmla="*/ 58 h 61"/>
              <a:gd name="T66" fmla="*/ 22 w 57"/>
              <a:gd name="T67" fmla="*/ 59 h 61"/>
              <a:gd name="T68" fmla="*/ 25 w 57"/>
              <a:gd name="T69" fmla="*/ 61 h 61"/>
              <a:gd name="T70" fmla="*/ 26 w 57"/>
              <a:gd name="T71" fmla="*/ 59 h 61"/>
              <a:gd name="T72" fmla="*/ 29 w 57"/>
              <a:gd name="T73" fmla="*/ 60 h 61"/>
              <a:gd name="T74" fmla="*/ 33 w 57"/>
              <a:gd name="T75" fmla="*/ 58 h 61"/>
              <a:gd name="T76" fmla="*/ 37 w 57"/>
              <a:gd name="T77" fmla="*/ 58 h 61"/>
              <a:gd name="T78" fmla="*/ 39 w 57"/>
              <a:gd name="T79" fmla="*/ 58 h 61"/>
              <a:gd name="T80" fmla="*/ 43 w 57"/>
              <a:gd name="T81" fmla="*/ 54 h 61"/>
              <a:gd name="T82" fmla="*/ 49 w 57"/>
              <a:gd name="T83" fmla="*/ 48 h 61"/>
              <a:gd name="T84" fmla="*/ 41 w 57"/>
              <a:gd name="T85" fmla="*/ 42 h 61"/>
              <a:gd name="T86" fmla="*/ 42 w 57"/>
              <a:gd name="T87" fmla="*/ 34 h 61"/>
              <a:gd name="T88" fmla="*/ 53 w 57"/>
              <a:gd name="T89" fmla="*/ 30 h 61"/>
              <a:gd name="T90" fmla="*/ 56 w 57"/>
              <a:gd name="T91" fmla="*/ 27 h 61"/>
              <a:gd name="T92" fmla="*/ 54 w 57"/>
              <a:gd name="T93" fmla="*/ 18 h 61"/>
              <a:gd name="T94" fmla="*/ 52 w 57"/>
              <a:gd name="T95" fmla="*/ 12 h 61"/>
              <a:gd name="T96" fmla="*/ 51 w 57"/>
              <a:gd name="T97" fmla="*/ 6 h 61"/>
              <a:gd name="T98" fmla="*/ 45 w 57"/>
              <a:gd name="T99" fmla="*/ 3 h 61"/>
              <a:gd name="T100" fmla="*/ 38 w 57"/>
              <a:gd name="T101" fmla="*/ 3 h 61"/>
              <a:gd name="T102" fmla="*/ 34 w 57"/>
              <a:gd name="T103" fmla="*/ 5 h 61"/>
              <a:gd name="T104" fmla="*/ 30 w 57"/>
              <a:gd name="T105" fmla="*/ 7 h 61"/>
              <a:gd name="T106" fmla="*/ 27 w 57"/>
              <a:gd name="T107" fmla="*/ 7 h 61"/>
              <a:gd name="T108" fmla="*/ 27 w 57"/>
              <a:gd name="T109" fmla="*/ 4 h 61"/>
              <a:gd name="T110" fmla="*/ 24 w 57"/>
              <a:gd name="T111" fmla="*/ 3 h 61"/>
              <a:gd name="T112" fmla="*/ 22 w 57"/>
              <a:gd name="T113" fmla="*/ 1 h 61"/>
              <a:gd name="T114" fmla="*/ 16 w 57"/>
              <a:gd name="T115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" h="61">
                <a:moveTo>
                  <a:pt x="16" y="1"/>
                </a:move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8" y="2"/>
                  <a:pt x="18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2"/>
                  <a:pt x="14" y="12"/>
                  <a:pt x="14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9"/>
                  <a:pt x="11" y="9"/>
                  <a:pt x="10" y="9"/>
                </a:cubicBezTo>
                <a:cubicBezTo>
                  <a:pt x="9" y="9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3"/>
                  <a:pt x="9" y="13"/>
                  <a:pt x="9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5" y="23"/>
                  <a:pt x="5" y="24"/>
                </a:cubicBezTo>
                <a:cubicBezTo>
                  <a:pt x="5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1" y="29"/>
                </a:cubicBezTo>
                <a:cubicBezTo>
                  <a:pt x="1" y="29"/>
                  <a:pt x="2" y="29"/>
                  <a:pt x="2" y="29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1"/>
                  <a:pt x="0" y="31"/>
                  <a:pt x="0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2" y="37"/>
                  <a:pt x="2" y="37"/>
                  <a:pt x="2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9"/>
                  <a:pt x="1" y="39"/>
                  <a:pt x="1" y="39"/>
                </a:cubicBezTo>
                <a:cubicBezTo>
                  <a:pt x="1" y="39"/>
                  <a:pt x="1" y="39"/>
                  <a:pt x="1" y="39"/>
                </a:cubicBezTo>
                <a:cubicBezTo>
                  <a:pt x="2" y="39"/>
                  <a:pt x="2" y="39"/>
                  <a:pt x="2" y="39"/>
                </a:cubicBezTo>
                <a:cubicBezTo>
                  <a:pt x="2" y="40"/>
                  <a:pt x="2" y="40"/>
                  <a:pt x="2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1"/>
                  <a:pt x="3" y="41"/>
                  <a:pt x="3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3" y="43"/>
                  <a:pt x="3" y="43"/>
                  <a:pt x="3" y="43"/>
                </a:cubicBezTo>
                <a:cubicBezTo>
                  <a:pt x="3" y="44"/>
                  <a:pt x="3" y="44"/>
                  <a:pt x="3" y="44"/>
                </a:cubicBezTo>
                <a:cubicBezTo>
                  <a:pt x="3" y="44"/>
                  <a:pt x="3" y="44"/>
                  <a:pt x="3" y="44"/>
                </a:cubicBezTo>
                <a:cubicBezTo>
                  <a:pt x="4" y="44"/>
                  <a:pt x="3" y="44"/>
                  <a:pt x="3" y="44"/>
                </a:cubicBezTo>
                <a:cubicBezTo>
                  <a:pt x="4" y="45"/>
                  <a:pt x="4" y="45"/>
                  <a:pt x="4" y="45"/>
                </a:cubicBezTo>
                <a:cubicBezTo>
                  <a:pt x="4" y="45"/>
                  <a:pt x="4" y="45"/>
                  <a:pt x="4" y="45"/>
                </a:cubicBezTo>
                <a:cubicBezTo>
                  <a:pt x="4" y="45"/>
                  <a:pt x="4" y="45"/>
                  <a:pt x="4" y="45"/>
                </a:cubicBezTo>
                <a:cubicBezTo>
                  <a:pt x="4" y="46"/>
                  <a:pt x="5" y="45"/>
                  <a:pt x="5" y="45"/>
                </a:cubicBezTo>
                <a:cubicBezTo>
                  <a:pt x="5" y="45"/>
                  <a:pt x="5" y="45"/>
                  <a:pt x="5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6" y="45"/>
                  <a:pt x="6" y="46"/>
                  <a:pt x="6" y="46"/>
                </a:cubicBezTo>
                <a:cubicBezTo>
                  <a:pt x="6" y="46"/>
                  <a:pt x="7" y="46"/>
                  <a:pt x="7" y="46"/>
                </a:cubicBezTo>
                <a:cubicBezTo>
                  <a:pt x="7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11" y="47"/>
                  <a:pt x="11" y="47"/>
                  <a:pt x="11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3" y="47"/>
                  <a:pt x="13" y="47"/>
                </a:cubicBezTo>
                <a:cubicBezTo>
                  <a:pt x="13" y="48"/>
                  <a:pt x="13" y="48"/>
                  <a:pt x="13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9"/>
                  <a:pt x="12" y="49"/>
                  <a:pt x="12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11" y="49"/>
                  <a:pt x="11" y="49"/>
                  <a:pt x="11" y="49"/>
                </a:cubicBezTo>
                <a:cubicBezTo>
                  <a:pt x="11" y="49"/>
                  <a:pt x="11" y="49"/>
                  <a:pt x="11" y="49"/>
                </a:cubicBezTo>
                <a:cubicBezTo>
                  <a:pt x="11" y="49"/>
                  <a:pt x="11" y="50"/>
                  <a:pt x="11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10" y="51"/>
                  <a:pt x="1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10" y="52"/>
                  <a:pt x="10" y="52"/>
                  <a:pt x="10" y="52"/>
                </a:cubicBezTo>
                <a:cubicBezTo>
                  <a:pt x="10" y="53"/>
                  <a:pt x="10" y="53"/>
                  <a:pt x="10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4"/>
                  <a:pt x="9" y="55"/>
                  <a:pt x="9" y="55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6"/>
                  <a:pt x="9" y="56"/>
                  <a:pt x="9" y="56"/>
                </a:cubicBezTo>
                <a:cubicBezTo>
                  <a:pt x="9" y="57"/>
                  <a:pt x="9" y="57"/>
                  <a:pt x="9" y="57"/>
                </a:cubicBezTo>
                <a:cubicBezTo>
                  <a:pt x="9" y="57"/>
                  <a:pt x="9" y="57"/>
                  <a:pt x="9" y="57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8"/>
                  <a:pt x="9" y="58"/>
                  <a:pt x="9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1" y="59"/>
                  <a:pt x="11" y="59"/>
                  <a:pt x="11" y="59"/>
                </a:cubicBezTo>
                <a:cubicBezTo>
                  <a:pt x="12" y="59"/>
                  <a:pt x="12" y="59"/>
                  <a:pt x="12" y="59"/>
                </a:cubicBezTo>
                <a:cubicBezTo>
                  <a:pt x="12" y="58"/>
                  <a:pt x="12" y="58"/>
                  <a:pt x="12" y="58"/>
                </a:cubicBezTo>
                <a:cubicBezTo>
                  <a:pt x="13" y="58"/>
                  <a:pt x="13" y="58"/>
                  <a:pt x="13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58"/>
                  <a:pt x="14" y="58"/>
                  <a:pt x="14" y="58"/>
                </a:cubicBezTo>
                <a:cubicBezTo>
                  <a:pt x="14" y="57"/>
                  <a:pt x="14" y="57"/>
                  <a:pt x="14" y="57"/>
                </a:cubicBezTo>
                <a:cubicBezTo>
                  <a:pt x="14" y="57"/>
                  <a:pt x="14" y="57"/>
                  <a:pt x="14" y="57"/>
                </a:cubicBezTo>
                <a:cubicBezTo>
                  <a:pt x="15" y="57"/>
                  <a:pt x="15" y="57"/>
                  <a:pt x="15" y="57"/>
                </a:cubicBezTo>
                <a:cubicBezTo>
                  <a:pt x="15" y="57"/>
                  <a:pt x="15" y="57"/>
                  <a:pt x="15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17" y="58"/>
                  <a:pt x="17" y="58"/>
                  <a:pt x="17" y="58"/>
                </a:cubicBezTo>
                <a:cubicBezTo>
                  <a:pt x="17" y="58"/>
                  <a:pt x="17" y="58"/>
                  <a:pt x="17" y="58"/>
                </a:cubicBezTo>
                <a:cubicBezTo>
                  <a:pt x="17" y="58"/>
                  <a:pt x="17" y="58"/>
                  <a:pt x="17" y="58"/>
                </a:cubicBezTo>
                <a:cubicBezTo>
                  <a:pt x="18" y="57"/>
                  <a:pt x="18" y="57"/>
                  <a:pt x="18" y="57"/>
                </a:cubicBezTo>
                <a:cubicBezTo>
                  <a:pt x="18" y="57"/>
                  <a:pt x="18" y="57"/>
                  <a:pt x="18" y="57"/>
                </a:cubicBezTo>
                <a:cubicBezTo>
                  <a:pt x="18" y="57"/>
                  <a:pt x="18" y="57"/>
                  <a:pt x="18" y="57"/>
                </a:cubicBezTo>
                <a:cubicBezTo>
                  <a:pt x="18" y="57"/>
                  <a:pt x="18" y="57"/>
                  <a:pt x="18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8"/>
                  <a:pt x="19" y="58"/>
                  <a:pt x="19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20" y="59"/>
                  <a:pt x="20" y="59"/>
                  <a:pt x="20" y="59"/>
                </a:cubicBezTo>
                <a:cubicBezTo>
                  <a:pt x="20" y="59"/>
                  <a:pt x="20" y="59"/>
                  <a:pt x="20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2" y="59"/>
                  <a:pt x="22" y="59"/>
                  <a:pt x="22" y="59"/>
                </a:cubicBezTo>
                <a:cubicBezTo>
                  <a:pt x="22" y="59"/>
                  <a:pt x="22" y="59"/>
                  <a:pt x="22" y="59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59"/>
                  <a:pt x="23" y="59"/>
                  <a:pt x="23" y="59"/>
                </a:cubicBezTo>
                <a:cubicBezTo>
                  <a:pt x="24" y="60"/>
                  <a:pt x="24" y="60"/>
                  <a:pt x="24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25" y="61"/>
                  <a:pt x="25" y="61"/>
                  <a:pt x="25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5" y="61"/>
                  <a:pt x="25" y="60"/>
                  <a:pt x="26" y="60"/>
                </a:cubicBezTo>
                <a:cubicBezTo>
                  <a:pt x="26" y="60"/>
                  <a:pt x="26" y="60"/>
                  <a:pt x="26" y="60"/>
                </a:cubicBezTo>
                <a:cubicBezTo>
                  <a:pt x="26" y="60"/>
                  <a:pt x="26" y="60"/>
                  <a:pt x="26" y="60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59"/>
                  <a:pt x="26" y="59"/>
                  <a:pt x="27" y="59"/>
                </a:cubicBezTo>
                <a:cubicBezTo>
                  <a:pt x="27" y="59"/>
                  <a:pt x="27" y="59"/>
                  <a:pt x="27" y="59"/>
                </a:cubicBezTo>
                <a:cubicBezTo>
                  <a:pt x="28" y="59"/>
                  <a:pt x="28" y="59"/>
                  <a:pt x="28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29" y="60"/>
                  <a:pt x="29" y="60"/>
                  <a:pt x="29" y="60"/>
                </a:cubicBezTo>
                <a:cubicBezTo>
                  <a:pt x="29" y="60"/>
                  <a:pt x="29" y="60"/>
                  <a:pt x="30" y="60"/>
                </a:cubicBezTo>
                <a:cubicBezTo>
                  <a:pt x="31" y="60"/>
                  <a:pt x="31" y="60"/>
                  <a:pt x="31" y="60"/>
                </a:cubicBezTo>
                <a:cubicBezTo>
                  <a:pt x="31" y="60"/>
                  <a:pt x="32" y="59"/>
                  <a:pt x="32" y="59"/>
                </a:cubicBezTo>
                <a:cubicBezTo>
                  <a:pt x="32" y="59"/>
                  <a:pt x="32" y="59"/>
                  <a:pt x="32" y="59"/>
                </a:cubicBezTo>
                <a:cubicBezTo>
                  <a:pt x="32" y="59"/>
                  <a:pt x="32" y="59"/>
                  <a:pt x="32" y="59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58"/>
                  <a:pt x="34" y="58"/>
                  <a:pt x="34" y="58"/>
                </a:cubicBezTo>
                <a:cubicBezTo>
                  <a:pt x="35" y="58"/>
                  <a:pt x="35" y="58"/>
                  <a:pt x="35" y="58"/>
                </a:cubicBezTo>
                <a:cubicBezTo>
                  <a:pt x="35" y="58"/>
                  <a:pt x="35" y="58"/>
                  <a:pt x="35" y="58"/>
                </a:cubicBezTo>
                <a:cubicBezTo>
                  <a:pt x="36" y="58"/>
                  <a:pt x="36" y="58"/>
                  <a:pt x="36" y="58"/>
                </a:cubicBezTo>
                <a:cubicBezTo>
                  <a:pt x="36" y="58"/>
                  <a:pt x="36" y="58"/>
                  <a:pt x="36" y="58"/>
                </a:cubicBezTo>
                <a:cubicBezTo>
                  <a:pt x="37" y="58"/>
                  <a:pt x="37" y="58"/>
                  <a:pt x="37" y="58"/>
                </a:cubicBezTo>
                <a:cubicBezTo>
                  <a:pt x="37" y="58"/>
                  <a:pt x="37" y="58"/>
                  <a:pt x="37" y="58"/>
                </a:cubicBezTo>
                <a:cubicBezTo>
                  <a:pt x="37" y="57"/>
                  <a:pt x="37" y="57"/>
                  <a:pt x="37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57"/>
                  <a:pt x="39" y="57"/>
                  <a:pt x="39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2" y="57"/>
                  <a:pt x="42" y="57"/>
                  <a:pt x="42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6"/>
                  <a:pt x="44" y="56"/>
                  <a:pt x="44" y="56"/>
                </a:cubicBezTo>
                <a:cubicBezTo>
                  <a:pt x="43" y="55"/>
                  <a:pt x="43" y="55"/>
                  <a:pt x="43" y="55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2"/>
                  <a:pt x="43" y="52"/>
                  <a:pt x="43" y="52"/>
                </a:cubicBezTo>
                <a:cubicBezTo>
                  <a:pt x="44" y="52"/>
                  <a:pt x="44" y="52"/>
                  <a:pt x="44" y="52"/>
                </a:cubicBezTo>
                <a:cubicBezTo>
                  <a:pt x="45" y="51"/>
                  <a:pt x="45" y="51"/>
                  <a:pt x="45" y="51"/>
                </a:cubicBezTo>
                <a:cubicBezTo>
                  <a:pt x="47" y="50"/>
                  <a:pt x="47" y="50"/>
                  <a:pt x="47" y="50"/>
                </a:cubicBezTo>
                <a:cubicBezTo>
                  <a:pt x="48" y="49"/>
                  <a:pt x="48" y="49"/>
                  <a:pt x="48" y="49"/>
                </a:cubicBezTo>
                <a:cubicBezTo>
                  <a:pt x="50" y="49"/>
                  <a:pt x="50" y="49"/>
                  <a:pt x="50" y="49"/>
                </a:cubicBezTo>
                <a:cubicBezTo>
                  <a:pt x="49" y="48"/>
                  <a:pt x="49" y="48"/>
                  <a:pt x="49" y="48"/>
                </a:cubicBezTo>
                <a:cubicBezTo>
                  <a:pt x="48" y="47"/>
                  <a:pt x="48" y="47"/>
                  <a:pt x="48" y="47"/>
                </a:cubicBezTo>
                <a:cubicBezTo>
                  <a:pt x="47" y="46"/>
                  <a:pt x="47" y="46"/>
                  <a:pt x="47" y="46"/>
                </a:cubicBezTo>
                <a:cubicBezTo>
                  <a:pt x="46" y="45"/>
                  <a:pt x="46" y="45"/>
                  <a:pt x="46" y="45"/>
                </a:cubicBezTo>
                <a:cubicBezTo>
                  <a:pt x="45" y="45"/>
                  <a:pt x="45" y="45"/>
                  <a:pt x="45" y="45"/>
                </a:cubicBezTo>
                <a:cubicBezTo>
                  <a:pt x="44" y="44"/>
                  <a:pt x="44" y="44"/>
                  <a:pt x="44" y="44"/>
                </a:cubicBezTo>
                <a:cubicBezTo>
                  <a:pt x="43" y="43"/>
                  <a:pt x="43" y="43"/>
                  <a:pt x="43" y="43"/>
                </a:cubicBezTo>
                <a:cubicBezTo>
                  <a:pt x="41" y="42"/>
                  <a:pt x="41" y="42"/>
                  <a:pt x="41" y="42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40" y="35"/>
                  <a:pt x="40" y="35"/>
                  <a:pt x="40" y="35"/>
                </a:cubicBezTo>
                <a:cubicBezTo>
                  <a:pt x="42" y="34"/>
                  <a:pt x="42" y="34"/>
                  <a:pt x="42" y="34"/>
                </a:cubicBezTo>
                <a:cubicBezTo>
                  <a:pt x="43" y="34"/>
                  <a:pt x="43" y="34"/>
                  <a:pt x="43" y="34"/>
                </a:cubicBezTo>
                <a:cubicBezTo>
                  <a:pt x="45" y="33"/>
                  <a:pt x="45" y="33"/>
                  <a:pt x="45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8" y="32"/>
                  <a:pt x="48" y="32"/>
                  <a:pt x="48" y="32"/>
                </a:cubicBezTo>
                <a:cubicBezTo>
                  <a:pt x="50" y="31"/>
                  <a:pt x="50" y="31"/>
                  <a:pt x="50" y="31"/>
                </a:cubicBezTo>
                <a:cubicBezTo>
                  <a:pt x="51" y="30"/>
                  <a:pt x="51" y="30"/>
                  <a:pt x="51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4" y="30"/>
                  <a:pt x="54" y="30"/>
                  <a:pt x="54" y="30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7" y="28"/>
                  <a:pt x="57" y="28"/>
                  <a:pt x="57" y="2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5" y="25"/>
                  <a:pt x="55" y="25"/>
                  <a:pt x="55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8"/>
                  <a:pt x="54" y="18"/>
                  <a:pt x="54" y="18"/>
                </a:cubicBezTo>
                <a:cubicBezTo>
                  <a:pt x="54" y="17"/>
                  <a:pt x="54" y="17"/>
                  <a:pt x="54" y="17"/>
                </a:cubicBezTo>
                <a:cubicBezTo>
                  <a:pt x="54" y="16"/>
                  <a:pt x="54" y="16"/>
                  <a:pt x="54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11"/>
                  <a:pt x="52" y="11"/>
                  <a:pt x="52" y="11"/>
                </a:cubicBezTo>
                <a:cubicBezTo>
                  <a:pt x="52" y="10"/>
                  <a:pt x="52" y="10"/>
                  <a:pt x="52" y="10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7"/>
                  <a:pt x="52" y="7"/>
                  <a:pt x="52" y="7"/>
                </a:cubicBezTo>
                <a:cubicBezTo>
                  <a:pt x="52" y="6"/>
                  <a:pt x="52" y="6"/>
                  <a:pt x="52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0" y="5"/>
                  <a:pt x="50" y="5"/>
                  <a:pt x="50" y="5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7" y="4"/>
                  <a:pt x="47" y="4"/>
                  <a:pt x="47" y="4"/>
                </a:cubicBezTo>
                <a:cubicBezTo>
                  <a:pt x="46" y="3"/>
                  <a:pt x="46" y="3"/>
                  <a:pt x="4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4" y="2"/>
                  <a:pt x="44" y="2"/>
                  <a:pt x="44" y="2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4"/>
                  <a:pt x="37" y="4"/>
                </a:cubicBezTo>
                <a:cubicBezTo>
                  <a:pt x="37" y="4"/>
                  <a:pt x="36" y="3"/>
                  <a:pt x="36" y="3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5"/>
                  <a:pt x="35" y="5"/>
                  <a:pt x="35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7"/>
                  <a:pt x="31" y="7"/>
                  <a:pt x="31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8"/>
                  <a:pt x="28" y="8"/>
                  <a:pt x="28" y="8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7" y="7"/>
                  <a:pt x="27" y="7"/>
                </a:cubicBezTo>
                <a:cubicBezTo>
                  <a:pt x="28" y="6"/>
                  <a:pt x="28" y="6"/>
                  <a:pt x="28" y="6"/>
                </a:cubicBezTo>
                <a:cubicBezTo>
                  <a:pt x="28" y="6"/>
                  <a:pt x="28" y="6"/>
                  <a:pt x="28" y="6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28" y="4"/>
                  <a:pt x="28" y="4"/>
                  <a:pt x="28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3"/>
                  <a:pt x="24" y="3"/>
                  <a:pt x="24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lnTo>
                  <a:pt x="16" y="1"/>
                </a:lnTo>
                <a:close/>
              </a:path>
            </a:pathLst>
          </a:custGeom>
          <a:solidFill>
            <a:srgbClr val="005D86"/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6" name="Freeform 693">
            <a:extLst>
              <a:ext uri="{FF2B5EF4-FFF2-40B4-BE49-F238E27FC236}">
                <a16:creationId xmlns:a16="http://schemas.microsoft.com/office/drawing/2014/main" id="{82546714-C9AC-7734-EDC8-838CDFE3075E}"/>
              </a:ext>
            </a:extLst>
          </p:cNvPr>
          <p:cNvSpPr>
            <a:spLocks/>
          </p:cNvSpPr>
          <p:nvPr/>
        </p:nvSpPr>
        <p:spPr bwMode="auto">
          <a:xfrm>
            <a:off x="6299260" y="2613892"/>
            <a:ext cx="31448" cy="46124"/>
          </a:xfrm>
          <a:custGeom>
            <a:avLst/>
            <a:gdLst>
              <a:gd name="T0" fmla="*/ 0 w 6"/>
              <a:gd name="T1" fmla="*/ 9 h 9"/>
              <a:gd name="T2" fmla="*/ 0 w 6"/>
              <a:gd name="T3" fmla="*/ 7 h 9"/>
              <a:gd name="T4" fmla="*/ 0 w 6"/>
              <a:gd name="T5" fmla="*/ 7 h 9"/>
              <a:gd name="T6" fmla="*/ 0 w 6"/>
              <a:gd name="T7" fmla="*/ 6 h 9"/>
              <a:gd name="T8" fmla="*/ 0 w 6"/>
              <a:gd name="T9" fmla="*/ 5 h 9"/>
              <a:gd name="T10" fmla="*/ 1 w 6"/>
              <a:gd name="T11" fmla="*/ 3 h 9"/>
              <a:gd name="T12" fmla="*/ 1 w 6"/>
              <a:gd name="T13" fmla="*/ 3 h 9"/>
              <a:gd name="T14" fmla="*/ 2 w 6"/>
              <a:gd name="T15" fmla="*/ 2 h 9"/>
              <a:gd name="T16" fmla="*/ 3 w 6"/>
              <a:gd name="T17" fmla="*/ 1 h 9"/>
              <a:gd name="T18" fmla="*/ 3 w 6"/>
              <a:gd name="T19" fmla="*/ 1 h 9"/>
              <a:gd name="T20" fmla="*/ 4 w 6"/>
              <a:gd name="T21" fmla="*/ 1 h 9"/>
              <a:gd name="T22" fmla="*/ 5 w 6"/>
              <a:gd name="T23" fmla="*/ 0 h 9"/>
              <a:gd name="T24" fmla="*/ 6 w 6"/>
              <a:gd name="T25" fmla="*/ 0 h 9"/>
              <a:gd name="T26" fmla="*/ 6 w 6"/>
              <a:gd name="T27" fmla="*/ 1 h 9"/>
              <a:gd name="T28" fmla="*/ 5 w 6"/>
              <a:gd name="T29" fmla="*/ 1 h 9"/>
              <a:gd name="T30" fmla="*/ 5 w 6"/>
              <a:gd name="T31" fmla="*/ 2 h 9"/>
              <a:gd name="T32" fmla="*/ 5 w 6"/>
              <a:gd name="T33" fmla="*/ 3 h 9"/>
              <a:gd name="T34" fmla="*/ 5 w 6"/>
              <a:gd name="T35" fmla="*/ 4 h 9"/>
              <a:gd name="T36" fmla="*/ 4 w 6"/>
              <a:gd name="T37" fmla="*/ 4 h 9"/>
              <a:gd name="T38" fmla="*/ 4 w 6"/>
              <a:gd name="T39" fmla="*/ 5 h 9"/>
              <a:gd name="T40" fmla="*/ 3 w 6"/>
              <a:gd name="T41" fmla="*/ 6 h 9"/>
              <a:gd name="T42" fmla="*/ 2 w 6"/>
              <a:gd name="T43" fmla="*/ 6 h 9"/>
              <a:gd name="T44" fmla="*/ 2 w 6"/>
              <a:gd name="T45" fmla="*/ 6 h 9"/>
              <a:gd name="T46" fmla="*/ 1 w 6"/>
              <a:gd name="T47" fmla="*/ 7 h 9"/>
              <a:gd name="T48" fmla="*/ 1 w 6"/>
              <a:gd name="T49" fmla="*/ 8 h 9"/>
              <a:gd name="T50" fmla="*/ 1 w 6"/>
              <a:gd name="T51" fmla="*/ 8 h 9"/>
              <a:gd name="T52" fmla="*/ 1 w 6"/>
              <a:gd name="T53" fmla="*/ 8 h 9"/>
              <a:gd name="T54" fmla="*/ 0 w 6"/>
              <a:gd name="T5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" h="9">
                <a:moveTo>
                  <a:pt x="0" y="9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cubicBezTo>
                  <a:pt x="0" y="4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4" y="1"/>
                  <a:pt x="4" y="1"/>
                </a:cubicBezTo>
                <a:cubicBezTo>
                  <a:pt x="5" y="0"/>
                  <a:pt x="5" y="0"/>
                  <a:pt x="5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5"/>
                  <a:pt x="4" y="5"/>
                  <a:pt x="4" y="5"/>
                </a:cubicBezTo>
                <a:cubicBezTo>
                  <a:pt x="3" y="6"/>
                  <a:pt x="3" y="6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lnTo>
                  <a:pt x="0" y="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476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87" name="TextBox 1386">
            <a:extLst>
              <a:ext uri="{FF2B5EF4-FFF2-40B4-BE49-F238E27FC236}">
                <a16:creationId xmlns:a16="http://schemas.microsoft.com/office/drawing/2014/main" id="{5079425E-78A3-3BDF-5780-3DC90F3FC71B}"/>
              </a:ext>
            </a:extLst>
          </p:cNvPr>
          <p:cNvSpPr txBox="1"/>
          <p:nvPr userDrawn="1"/>
        </p:nvSpPr>
        <p:spPr>
          <a:xfrm>
            <a:off x="334964" y="3016458"/>
            <a:ext cx="2030550" cy="3693319"/>
          </a:xfrm>
          <a:prstGeom prst="rect">
            <a:avLst/>
          </a:prstGeom>
          <a:noFill/>
        </p:spPr>
        <p:txBody>
          <a:bodyPr wrap="square" lIns="0" tIns="0" rIns="0" bIns="0" numCol="2" spcCol="360000">
            <a:spAutoFit/>
          </a:bodyPr>
          <a:lstStyle/>
          <a:p>
            <a:pPr algn="l"/>
            <a:r>
              <a:rPr lang="en-GB" sz="1000" b="1" i="0" u="none" strike="noStrike" baseline="0" dirty="0">
                <a:solidFill>
                  <a:srgbClr val="005A82"/>
                </a:solidFill>
                <a:latin typeface="+mj-lt"/>
              </a:rPr>
              <a:t>UK &amp; Ireland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Belfast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Birmingham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Bristol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Dublin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Edinburgh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Glasgow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London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Manchester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Newcastle</a:t>
            </a:r>
          </a:p>
          <a:p>
            <a:pPr algn="l"/>
            <a:endParaRPr lang="en-GB" sz="1000" b="0" i="0" u="none" strike="noStrike" baseline="0" dirty="0">
              <a:solidFill>
                <a:srgbClr val="005A82"/>
              </a:solidFill>
              <a:latin typeface="+mj-lt"/>
            </a:endParaRPr>
          </a:p>
          <a:p>
            <a:r>
              <a:rPr lang="en-GB" sz="1000" b="1" i="0" u="none" strike="noStrike" baseline="0" dirty="0">
                <a:solidFill>
                  <a:srgbClr val="005A82"/>
                </a:solidFill>
                <a:latin typeface="+mj-lt"/>
              </a:rPr>
              <a:t>Europe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Bucharest</a:t>
            </a:r>
          </a:p>
          <a:p>
            <a:pPr marL="0" algn="l" defTabSz="914400" rtl="0" eaLnBrk="1" latinLnBrk="0" hangingPunct="1"/>
            <a:r>
              <a:rPr lang="en-GB" sz="1000" b="0" i="0" u="none" strike="noStrike" kern="1200" baseline="0" dirty="0">
                <a:solidFill>
                  <a:srgbClr val="005A82"/>
                </a:solidFill>
                <a:latin typeface="+mj-lt"/>
                <a:ea typeface="+mn-ea"/>
                <a:cs typeface="+mn-cs"/>
              </a:rPr>
              <a:t>Germany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Madrid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Warsaw</a:t>
            </a:r>
          </a:p>
          <a:p>
            <a:pPr algn="l"/>
            <a:r>
              <a:rPr lang="en-GB" sz="1000" b="0" i="0" u="none" strike="noStrike" baseline="0" dirty="0" err="1">
                <a:solidFill>
                  <a:srgbClr val="005A82"/>
                </a:solidFill>
                <a:latin typeface="+mj-lt"/>
              </a:rPr>
              <a:t>Wrocław</a:t>
            </a:r>
            <a:endParaRPr lang="en-GB" sz="1000" b="0" i="0" u="none" strike="noStrike" baseline="0" dirty="0">
              <a:solidFill>
                <a:srgbClr val="005A82"/>
              </a:solidFill>
              <a:latin typeface="+mj-lt"/>
            </a:endParaRPr>
          </a:p>
          <a:p>
            <a:pPr algn="l"/>
            <a:endParaRPr lang="en-GB" sz="1000" dirty="0">
              <a:solidFill>
                <a:srgbClr val="005A82"/>
              </a:solidFill>
              <a:latin typeface="+mj-lt"/>
            </a:endParaRPr>
          </a:p>
          <a:p>
            <a:pPr algn="l"/>
            <a:r>
              <a:rPr lang="en-GB" sz="1000" b="1" i="0" u="none" strike="noStrike" baseline="0" dirty="0">
                <a:solidFill>
                  <a:srgbClr val="005A82"/>
                </a:solidFill>
                <a:latin typeface="+mj-lt"/>
              </a:rPr>
              <a:t>MENA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Doha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Dubai</a:t>
            </a:r>
            <a:endParaRPr lang="en-GB" sz="1000" b="1" i="0" u="none" strike="noStrike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Riyadh</a:t>
            </a:r>
          </a:p>
          <a:p>
            <a:pPr algn="l"/>
            <a:endParaRPr lang="en-GB" sz="1000" b="0" i="0" u="none" strike="noStrike" baseline="0" dirty="0">
              <a:solidFill>
                <a:srgbClr val="005A82"/>
              </a:solidFill>
              <a:latin typeface="+mj-lt"/>
            </a:endParaRPr>
          </a:p>
          <a:p>
            <a:pPr algn="l"/>
            <a:endParaRPr lang="en-GB" sz="1000" b="1" i="0" u="none" strike="noStrike" baseline="0" dirty="0">
              <a:solidFill>
                <a:srgbClr val="005A82"/>
              </a:solidFill>
              <a:latin typeface="+mj-lt"/>
            </a:endParaRPr>
          </a:p>
          <a:p>
            <a:pPr algn="l"/>
            <a:r>
              <a:rPr lang="en-GB" sz="1000" b="1" i="0" u="none" strike="noStrike" baseline="0" dirty="0">
                <a:solidFill>
                  <a:srgbClr val="005A82"/>
                </a:solidFill>
                <a:latin typeface="+mj-lt"/>
              </a:rPr>
              <a:t>Asia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Bengaluru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Chennai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Hong Kong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Manila</a:t>
            </a:r>
          </a:p>
          <a:p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Malaysia</a:t>
            </a:r>
            <a:endParaRPr lang="en-GB" sz="1000" dirty="0">
              <a:solidFill>
                <a:srgbClr val="005A82"/>
              </a:solidFill>
              <a:latin typeface="+mj-lt"/>
            </a:endParaRP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Shanghai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Singapore</a:t>
            </a:r>
          </a:p>
          <a:p>
            <a:pPr algn="l"/>
            <a:r>
              <a:rPr lang="en-GB" sz="1000" dirty="0">
                <a:solidFill>
                  <a:srgbClr val="005A82"/>
                </a:solidFill>
                <a:latin typeface="+mj-lt"/>
              </a:rPr>
              <a:t>Thailand </a:t>
            </a:r>
            <a:endParaRPr lang="en-GB" sz="1000" b="0" i="0" u="none" strike="noStrike" baseline="0" dirty="0">
              <a:solidFill>
                <a:srgbClr val="005A82"/>
              </a:solidFill>
              <a:latin typeface="+mj-lt"/>
            </a:endParaRPr>
          </a:p>
          <a:p>
            <a:pPr algn="l"/>
            <a:endParaRPr lang="en-GB" sz="1000" b="0" i="0" u="none" strike="noStrike" baseline="0" dirty="0">
              <a:solidFill>
                <a:srgbClr val="005A82"/>
              </a:solidFill>
              <a:latin typeface="+mj-lt"/>
            </a:endParaRPr>
          </a:p>
          <a:p>
            <a:pPr algn="l"/>
            <a:r>
              <a:rPr lang="en-GB" sz="1000" b="1" i="0" u="none" strike="noStrike" baseline="0" dirty="0">
                <a:solidFill>
                  <a:srgbClr val="005A82"/>
                </a:solidFill>
                <a:latin typeface="+mj-lt"/>
              </a:rPr>
              <a:t>Australia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Adelaide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Brisbane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Melbourne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Perth</a:t>
            </a:r>
          </a:p>
          <a:p>
            <a:pPr algn="l"/>
            <a:r>
              <a:rPr lang="en-GB" sz="1000" b="0" i="0" u="none" strike="noStrike" baseline="0" dirty="0">
                <a:solidFill>
                  <a:srgbClr val="005A82"/>
                </a:solidFill>
                <a:latin typeface="+mj-lt"/>
              </a:rPr>
              <a:t>Sydney</a:t>
            </a:r>
          </a:p>
          <a:p>
            <a:pPr algn="l"/>
            <a:endParaRPr lang="en-GB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GB" sz="10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Associated offices</a:t>
            </a:r>
          </a:p>
          <a:p>
            <a:pPr algn="l"/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Denmark</a:t>
            </a:r>
          </a:p>
          <a:p>
            <a:pPr algn="l"/>
            <a:r>
              <a:rPr lang="en-GB" sz="1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weden</a:t>
            </a:r>
          </a:p>
          <a:p>
            <a:pPr algn="l"/>
            <a:r>
              <a:rPr lang="en-GB" sz="1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Netherlands </a:t>
            </a:r>
          </a:p>
        </p:txBody>
      </p:sp>
    </p:spTree>
    <p:extLst>
      <p:ext uri="{BB962C8B-B14F-4D97-AF65-F5344CB8AC3E}">
        <p14:creationId xmlns:p14="http://schemas.microsoft.com/office/powerpoint/2010/main" val="714830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B5F6F1-8ED5-4398-BF50-47E6BE068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20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A5B2F9-3CCB-4399-B113-B5BA6F5C73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4" y="907200"/>
            <a:ext cx="720000" cy="72000"/>
          </a:xfrm>
          <a:prstGeom prst="rect">
            <a:avLst/>
          </a:prstGeom>
          <a:solidFill>
            <a:srgbClr val="00587C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A88158-C963-48F0-AD90-772563F770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12438" y="6369471"/>
            <a:ext cx="1244600" cy="169863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170528-6B3B-46F8-BCB7-DD717561D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AA30886F-ABDE-10B6-C1B4-0FFB09ACA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850510 w 12192000"/>
              <a:gd name="connsiteY0" fmla="*/ 385862 h 6858000"/>
              <a:gd name="connsiteX1" fmla="*/ 11732990 w 12192000"/>
              <a:gd name="connsiteY1" fmla="*/ 503691 h 6858000"/>
              <a:gd name="connsiteX2" fmla="*/ 11850510 w 12192000"/>
              <a:gd name="connsiteY2" fmla="*/ 621520 h 6858000"/>
              <a:gd name="connsiteX3" fmla="*/ 11968030 w 12192000"/>
              <a:gd name="connsiteY3" fmla="*/ 503691 h 6858000"/>
              <a:gd name="connsiteX4" fmla="*/ 11850510 w 12192000"/>
              <a:gd name="connsiteY4" fmla="*/ 3858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850510" y="385862"/>
                </a:moveTo>
                <a:cubicBezTo>
                  <a:pt x="11785605" y="385862"/>
                  <a:pt x="11732990" y="438616"/>
                  <a:pt x="11732990" y="503691"/>
                </a:cubicBezTo>
                <a:cubicBezTo>
                  <a:pt x="11732990" y="568766"/>
                  <a:pt x="11785605" y="621520"/>
                  <a:pt x="11850510" y="621520"/>
                </a:cubicBezTo>
                <a:cubicBezTo>
                  <a:pt x="11915415" y="621520"/>
                  <a:pt x="11968030" y="568766"/>
                  <a:pt x="11968030" y="503691"/>
                </a:cubicBezTo>
                <a:cubicBezTo>
                  <a:pt x="11968030" y="438616"/>
                  <a:pt x="11915415" y="385862"/>
                  <a:pt x="11850510" y="38586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79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BE646530-9E96-7C9B-A4FF-729411DF0A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850510 w 12192000"/>
              <a:gd name="connsiteY0" fmla="*/ 385862 h 6858000"/>
              <a:gd name="connsiteX1" fmla="*/ 11732990 w 12192000"/>
              <a:gd name="connsiteY1" fmla="*/ 503691 h 6858000"/>
              <a:gd name="connsiteX2" fmla="*/ 11850510 w 12192000"/>
              <a:gd name="connsiteY2" fmla="*/ 621520 h 6858000"/>
              <a:gd name="connsiteX3" fmla="*/ 11968030 w 12192000"/>
              <a:gd name="connsiteY3" fmla="*/ 503691 h 6858000"/>
              <a:gd name="connsiteX4" fmla="*/ 11850510 w 12192000"/>
              <a:gd name="connsiteY4" fmla="*/ 3858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850510" y="385862"/>
                </a:moveTo>
                <a:cubicBezTo>
                  <a:pt x="11785605" y="385862"/>
                  <a:pt x="11732990" y="438616"/>
                  <a:pt x="11732990" y="503691"/>
                </a:cubicBezTo>
                <a:cubicBezTo>
                  <a:pt x="11732990" y="568766"/>
                  <a:pt x="11785605" y="621520"/>
                  <a:pt x="11850510" y="621520"/>
                </a:cubicBezTo>
                <a:cubicBezTo>
                  <a:pt x="11915415" y="621520"/>
                  <a:pt x="11968030" y="568766"/>
                  <a:pt x="11968030" y="503691"/>
                </a:cubicBezTo>
                <a:cubicBezTo>
                  <a:pt x="11968030" y="438616"/>
                  <a:pt x="11915415" y="385862"/>
                  <a:pt x="11850510" y="38586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A5B2F9-3CCB-4399-B113-B5BA6F5C73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907200"/>
            <a:ext cx="720000" cy="7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A88158-C963-48F0-AD90-772563F770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12438" y="6363388"/>
            <a:ext cx="1244600" cy="169863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B35229-E9BF-4F3C-8CC6-DD3EB89F1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356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4880639-8376-4C4D-A244-1FD17A2FBEF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Get in touch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715BF4-685F-E601-B7AA-A9A0AB79835C}"/>
              </a:ext>
            </a:extLst>
          </p:cNvPr>
          <p:cNvSpPr/>
          <p:nvPr userDrawn="1"/>
        </p:nvSpPr>
        <p:spPr>
          <a:xfrm>
            <a:off x="8254204" y="4138001"/>
            <a:ext cx="1184170" cy="27699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marR="0" algn="ctr" rtl="0"/>
            <a:r>
              <a:rPr lang="en-GB" sz="1800" b="0" i="0" u="none" strike="noStrike" baseline="30000" dirty="0">
                <a:solidFill>
                  <a:srgbClr val="000000"/>
                </a:solidFill>
                <a:latin typeface="+mn-lt"/>
              </a:rPr>
              <a:t>www.cundall.com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D1A0B7-BAAE-E033-2546-9F5993C4CED7}"/>
              </a:ext>
            </a:extLst>
          </p:cNvPr>
          <p:cNvSpPr/>
          <p:nvPr userDrawn="1"/>
        </p:nvSpPr>
        <p:spPr>
          <a:xfrm>
            <a:off x="1183495" y="4138001"/>
            <a:ext cx="2576356" cy="27699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R="0" algn="ctr" rtl="0"/>
            <a:r>
              <a:rPr lang="en-GB" sz="1800" b="0" i="0" u="none" strike="noStrike" baseline="30000" dirty="0">
                <a:solidFill>
                  <a:srgbClr val="000000"/>
                </a:solidFill>
                <a:latin typeface="+mn-lt"/>
              </a:rPr>
              <a:t>www.linkedin.com/company/cundall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1956D-99F3-936D-0EC9-1F1B22085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68" y="2988694"/>
            <a:ext cx="722648" cy="72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5A9C17-AD13-7478-325B-D6AA4043778A}"/>
              </a:ext>
            </a:extLst>
          </p:cNvPr>
          <p:cNvGrpSpPr/>
          <p:nvPr userDrawn="1"/>
        </p:nvGrpSpPr>
        <p:grpSpPr>
          <a:xfrm>
            <a:off x="5404899" y="2990013"/>
            <a:ext cx="717363" cy="717363"/>
            <a:chOff x="5404899" y="2918097"/>
            <a:chExt cx="717363" cy="71736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4C890DA-48FF-F72D-8BDF-5921CBB12481}"/>
                </a:ext>
              </a:extLst>
            </p:cNvPr>
            <p:cNvSpPr/>
            <p:nvPr/>
          </p:nvSpPr>
          <p:spPr>
            <a:xfrm>
              <a:off x="5404899" y="2918097"/>
              <a:ext cx="717363" cy="717363"/>
            </a:xfrm>
            <a:custGeom>
              <a:avLst/>
              <a:gdLst>
                <a:gd name="connsiteX0" fmla="*/ 404908 w 809815"/>
                <a:gd name="connsiteY0" fmla="*/ 72962 h 809815"/>
                <a:gd name="connsiteX1" fmla="*/ 568452 w 809815"/>
                <a:gd name="connsiteY1" fmla="*/ 75343 h 809815"/>
                <a:gd name="connsiteX2" fmla="*/ 643604 w 809815"/>
                <a:gd name="connsiteY2" fmla="*/ 89249 h 809815"/>
                <a:gd name="connsiteX3" fmla="*/ 690181 w 809815"/>
                <a:gd name="connsiteY3" fmla="*/ 119539 h 809815"/>
                <a:gd name="connsiteX4" fmla="*/ 720471 w 809815"/>
                <a:gd name="connsiteY4" fmla="*/ 166116 h 809815"/>
                <a:gd name="connsiteX5" fmla="*/ 734377 w 809815"/>
                <a:gd name="connsiteY5" fmla="*/ 241268 h 809815"/>
                <a:gd name="connsiteX6" fmla="*/ 736759 w 809815"/>
                <a:gd name="connsiteY6" fmla="*/ 404813 h 809815"/>
                <a:gd name="connsiteX7" fmla="*/ 734377 w 809815"/>
                <a:gd name="connsiteY7" fmla="*/ 568357 h 809815"/>
                <a:gd name="connsiteX8" fmla="*/ 720471 w 809815"/>
                <a:gd name="connsiteY8" fmla="*/ 643509 h 809815"/>
                <a:gd name="connsiteX9" fmla="*/ 690181 w 809815"/>
                <a:gd name="connsiteY9" fmla="*/ 690086 h 809815"/>
                <a:gd name="connsiteX10" fmla="*/ 643604 w 809815"/>
                <a:gd name="connsiteY10" fmla="*/ 720376 h 809815"/>
                <a:gd name="connsiteX11" fmla="*/ 568452 w 809815"/>
                <a:gd name="connsiteY11" fmla="*/ 734282 h 809815"/>
                <a:gd name="connsiteX12" fmla="*/ 404908 w 809815"/>
                <a:gd name="connsiteY12" fmla="*/ 736663 h 809815"/>
                <a:gd name="connsiteX13" fmla="*/ 241363 w 809815"/>
                <a:gd name="connsiteY13" fmla="*/ 734282 h 809815"/>
                <a:gd name="connsiteX14" fmla="*/ 166211 w 809815"/>
                <a:gd name="connsiteY14" fmla="*/ 720376 h 809815"/>
                <a:gd name="connsiteX15" fmla="*/ 119634 w 809815"/>
                <a:gd name="connsiteY15" fmla="*/ 690086 h 809815"/>
                <a:gd name="connsiteX16" fmla="*/ 89344 w 809815"/>
                <a:gd name="connsiteY16" fmla="*/ 643509 h 809815"/>
                <a:gd name="connsiteX17" fmla="*/ 75438 w 809815"/>
                <a:gd name="connsiteY17" fmla="*/ 568357 h 809815"/>
                <a:gd name="connsiteX18" fmla="*/ 73057 w 809815"/>
                <a:gd name="connsiteY18" fmla="*/ 404813 h 809815"/>
                <a:gd name="connsiteX19" fmla="*/ 75438 w 809815"/>
                <a:gd name="connsiteY19" fmla="*/ 241268 h 809815"/>
                <a:gd name="connsiteX20" fmla="*/ 89344 w 809815"/>
                <a:gd name="connsiteY20" fmla="*/ 166116 h 809815"/>
                <a:gd name="connsiteX21" fmla="*/ 119634 w 809815"/>
                <a:gd name="connsiteY21" fmla="*/ 119539 h 809815"/>
                <a:gd name="connsiteX22" fmla="*/ 166211 w 809815"/>
                <a:gd name="connsiteY22" fmla="*/ 89249 h 809815"/>
                <a:gd name="connsiteX23" fmla="*/ 241363 w 809815"/>
                <a:gd name="connsiteY23" fmla="*/ 75343 h 809815"/>
                <a:gd name="connsiteX24" fmla="*/ 404908 w 809815"/>
                <a:gd name="connsiteY24" fmla="*/ 72962 h 809815"/>
                <a:gd name="connsiteX25" fmla="*/ 404908 w 809815"/>
                <a:gd name="connsiteY25" fmla="*/ 0 h 809815"/>
                <a:gd name="connsiteX26" fmla="*/ 238030 w 809815"/>
                <a:gd name="connsiteY26" fmla="*/ 2477 h 809815"/>
                <a:gd name="connsiteX27" fmla="*/ 139732 w 809815"/>
                <a:gd name="connsiteY27" fmla="*/ 21336 h 809815"/>
                <a:gd name="connsiteX28" fmla="*/ 68008 w 809815"/>
                <a:gd name="connsiteY28" fmla="*/ 68009 h 809815"/>
                <a:gd name="connsiteX29" fmla="*/ 21336 w 809815"/>
                <a:gd name="connsiteY29" fmla="*/ 139732 h 809815"/>
                <a:gd name="connsiteX30" fmla="*/ 2476 w 809815"/>
                <a:gd name="connsiteY30" fmla="*/ 238030 h 809815"/>
                <a:gd name="connsiteX31" fmla="*/ 0 w 809815"/>
                <a:gd name="connsiteY31" fmla="*/ 404908 h 809815"/>
                <a:gd name="connsiteX32" fmla="*/ 2476 w 809815"/>
                <a:gd name="connsiteY32" fmla="*/ 571786 h 809815"/>
                <a:gd name="connsiteX33" fmla="*/ 21336 w 809815"/>
                <a:gd name="connsiteY33" fmla="*/ 670084 h 809815"/>
                <a:gd name="connsiteX34" fmla="*/ 68008 w 809815"/>
                <a:gd name="connsiteY34" fmla="*/ 741807 h 809815"/>
                <a:gd name="connsiteX35" fmla="*/ 139732 w 809815"/>
                <a:gd name="connsiteY35" fmla="*/ 788480 h 809815"/>
                <a:gd name="connsiteX36" fmla="*/ 238030 w 809815"/>
                <a:gd name="connsiteY36" fmla="*/ 807339 h 809815"/>
                <a:gd name="connsiteX37" fmla="*/ 404908 w 809815"/>
                <a:gd name="connsiteY37" fmla="*/ 809816 h 809815"/>
                <a:gd name="connsiteX38" fmla="*/ 571786 w 809815"/>
                <a:gd name="connsiteY38" fmla="*/ 807339 h 809815"/>
                <a:gd name="connsiteX39" fmla="*/ 670084 w 809815"/>
                <a:gd name="connsiteY39" fmla="*/ 788480 h 809815"/>
                <a:gd name="connsiteX40" fmla="*/ 741807 w 809815"/>
                <a:gd name="connsiteY40" fmla="*/ 741807 h 809815"/>
                <a:gd name="connsiteX41" fmla="*/ 788480 w 809815"/>
                <a:gd name="connsiteY41" fmla="*/ 670084 h 809815"/>
                <a:gd name="connsiteX42" fmla="*/ 807339 w 809815"/>
                <a:gd name="connsiteY42" fmla="*/ 571786 h 809815"/>
                <a:gd name="connsiteX43" fmla="*/ 809816 w 809815"/>
                <a:gd name="connsiteY43" fmla="*/ 404908 h 809815"/>
                <a:gd name="connsiteX44" fmla="*/ 807339 w 809815"/>
                <a:gd name="connsiteY44" fmla="*/ 238030 h 809815"/>
                <a:gd name="connsiteX45" fmla="*/ 788480 w 809815"/>
                <a:gd name="connsiteY45" fmla="*/ 139732 h 809815"/>
                <a:gd name="connsiteX46" fmla="*/ 741807 w 809815"/>
                <a:gd name="connsiteY46" fmla="*/ 68009 h 809815"/>
                <a:gd name="connsiteX47" fmla="*/ 670084 w 809815"/>
                <a:gd name="connsiteY47" fmla="*/ 21336 h 809815"/>
                <a:gd name="connsiteX48" fmla="*/ 571786 w 809815"/>
                <a:gd name="connsiteY48" fmla="*/ 2477 h 809815"/>
                <a:gd name="connsiteX49" fmla="*/ 404908 w 809815"/>
                <a:gd name="connsiteY49" fmla="*/ 0 h 809815"/>
                <a:gd name="connsiteX50" fmla="*/ 404908 w 809815"/>
                <a:gd name="connsiteY50" fmla="*/ 0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809815" h="809815">
                  <a:moveTo>
                    <a:pt x="404908" y="72962"/>
                  </a:moveTo>
                  <a:cubicBezTo>
                    <a:pt x="513017" y="72962"/>
                    <a:pt x="525780" y="73343"/>
                    <a:pt x="568452" y="75343"/>
                  </a:cubicBezTo>
                  <a:cubicBezTo>
                    <a:pt x="607885" y="77153"/>
                    <a:pt x="629317" y="83725"/>
                    <a:pt x="643604" y="89249"/>
                  </a:cubicBezTo>
                  <a:cubicBezTo>
                    <a:pt x="662464" y="96584"/>
                    <a:pt x="675989" y="105347"/>
                    <a:pt x="690181" y="119539"/>
                  </a:cubicBezTo>
                  <a:cubicBezTo>
                    <a:pt x="704374" y="133731"/>
                    <a:pt x="713137" y="147161"/>
                    <a:pt x="720471" y="166116"/>
                  </a:cubicBezTo>
                  <a:cubicBezTo>
                    <a:pt x="725996" y="180404"/>
                    <a:pt x="732568" y="201835"/>
                    <a:pt x="734377" y="241268"/>
                  </a:cubicBezTo>
                  <a:cubicBezTo>
                    <a:pt x="736283" y="283940"/>
                    <a:pt x="736759" y="296799"/>
                    <a:pt x="736759" y="404813"/>
                  </a:cubicBezTo>
                  <a:cubicBezTo>
                    <a:pt x="736759" y="512826"/>
                    <a:pt x="736378" y="525685"/>
                    <a:pt x="734377" y="568357"/>
                  </a:cubicBezTo>
                  <a:cubicBezTo>
                    <a:pt x="732568" y="607790"/>
                    <a:pt x="725996" y="629222"/>
                    <a:pt x="720471" y="643509"/>
                  </a:cubicBezTo>
                  <a:cubicBezTo>
                    <a:pt x="713137" y="662369"/>
                    <a:pt x="704374" y="675894"/>
                    <a:pt x="690181" y="690086"/>
                  </a:cubicBezTo>
                  <a:cubicBezTo>
                    <a:pt x="675989" y="704279"/>
                    <a:pt x="662559" y="713042"/>
                    <a:pt x="643604" y="720376"/>
                  </a:cubicBezTo>
                  <a:cubicBezTo>
                    <a:pt x="629317" y="725900"/>
                    <a:pt x="607885" y="732473"/>
                    <a:pt x="568452" y="734282"/>
                  </a:cubicBezTo>
                  <a:cubicBezTo>
                    <a:pt x="525780" y="736187"/>
                    <a:pt x="513017" y="736663"/>
                    <a:pt x="404908" y="736663"/>
                  </a:cubicBezTo>
                  <a:cubicBezTo>
                    <a:pt x="296799" y="736663"/>
                    <a:pt x="284036" y="736283"/>
                    <a:pt x="241363" y="734282"/>
                  </a:cubicBezTo>
                  <a:cubicBezTo>
                    <a:pt x="201930" y="732473"/>
                    <a:pt x="180499" y="725900"/>
                    <a:pt x="166211" y="720376"/>
                  </a:cubicBezTo>
                  <a:cubicBezTo>
                    <a:pt x="147352" y="713042"/>
                    <a:pt x="133826" y="704279"/>
                    <a:pt x="119634" y="690086"/>
                  </a:cubicBezTo>
                  <a:cubicBezTo>
                    <a:pt x="105442" y="675894"/>
                    <a:pt x="96679" y="662464"/>
                    <a:pt x="89344" y="643509"/>
                  </a:cubicBezTo>
                  <a:cubicBezTo>
                    <a:pt x="83820" y="629222"/>
                    <a:pt x="77248" y="607790"/>
                    <a:pt x="75438" y="568357"/>
                  </a:cubicBezTo>
                  <a:cubicBezTo>
                    <a:pt x="73533" y="525685"/>
                    <a:pt x="73057" y="512826"/>
                    <a:pt x="73057" y="404813"/>
                  </a:cubicBezTo>
                  <a:cubicBezTo>
                    <a:pt x="73057" y="296799"/>
                    <a:pt x="73438" y="283940"/>
                    <a:pt x="75438" y="241268"/>
                  </a:cubicBezTo>
                  <a:cubicBezTo>
                    <a:pt x="77248" y="201835"/>
                    <a:pt x="83820" y="180404"/>
                    <a:pt x="89344" y="166116"/>
                  </a:cubicBezTo>
                  <a:cubicBezTo>
                    <a:pt x="96679" y="147257"/>
                    <a:pt x="105442" y="133731"/>
                    <a:pt x="119634" y="119539"/>
                  </a:cubicBezTo>
                  <a:cubicBezTo>
                    <a:pt x="133826" y="105347"/>
                    <a:pt x="147256" y="96584"/>
                    <a:pt x="166211" y="89249"/>
                  </a:cubicBezTo>
                  <a:cubicBezTo>
                    <a:pt x="180499" y="83725"/>
                    <a:pt x="201930" y="77153"/>
                    <a:pt x="241363" y="75343"/>
                  </a:cubicBezTo>
                  <a:cubicBezTo>
                    <a:pt x="284036" y="73438"/>
                    <a:pt x="296894" y="72962"/>
                    <a:pt x="404908" y="72962"/>
                  </a:cubicBezTo>
                  <a:moveTo>
                    <a:pt x="404908" y="0"/>
                  </a:moveTo>
                  <a:cubicBezTo>
                    <a:pt x="294989" y="0"/>
                    <a:pt x="281178" y="476"/>
                    <a:pt x="238030" y="2477"/>
                  </a:cubicBezTo>
                  <a:cubicBezTo>
                    <a:pt x="194977" y="4477"/>
                    <a:pt x="165544" y="11240"/>
                    <a:pt x="139732" y="21336"/>
                  </a:cubicBezTo>
                  <a:cubicBezTo>
                    <a:pt x="113157" y="31718"/>
                    <a:pt x="90583" y="45530"/>
                    <a:pt x="68008" y="68009"/>
                  </a:cubicBezTo>
                  <a:cubicBezTo>
                    <a:pt x="45529" y="90488"/>
                    <a:pt x="31623" y="113062"/>
                    <a:pt x="21336" y="139732"/>
                  </a:cubicBezTo>
                  <a:cubicBezTo>
                    <a:pt x="11335" y="165449"/>
                    <a:pt x="4477" y="194882"/>
                    <a:pt x="2476" y="238030"/>
                  </a:cubicBezTo>
                  <a:cubicBezTo>
                    <a:pt x="476" y="281178"/>
                    <a:pt x="0" y="294989"/>
                    <a:pt x="0" y="404908"/>
                  </a:cubicBezTo>
                  <a:cubicBezTo>
                    <a:pt x="0" y="514826"/>
                    <a:pt x="476" y="528638"/>
                    <a:pt x="2476" y="571786"/>
                  </a:cubicBezTo>
                  <a:cubicBezTo>
                    <a:pt x="4477" y="614839"/>
                    <a:pt x="11240" y="644271"/>
                    <a:pt x="21336" y="670084"/>
                  </a:cubicBezTo>
                  <a:cubicBezTo>
                    <a:pt x="31718" y="696659"/>
                    <a:pt x="45529" y="719233"/>
                    <a:pt x="68008" y="741807"/>
                  </a:cubicBezTo>
                  <a:cubicBezTo>
                    <a:pt x="90488" y="764286"/>
                    <a:pt x="113062" y="778193"/>
                    <a:pt x="139732" y="788480"/>
                  </a:cubicBezTo>
                  <a:cubicBezTo>
                    <a:pt x="165449" y="798481"/>
                    <a:pt x="194881" y="805339"/>
                    <a:pt x="238030" y="807339"/>
                  </a:cubicBezTo>
                  <a:cubicBezTo>
                    <a:pt x="281178" y="809339"/>
                    <a:pt x="294989" y="809816"/>
                    <a:pt x="404908" y="809816"/>
                  </a:cubicBezTo>
                  <a:cubicBezTo>
                    <a:pt x="514826" y="809816"/>
                    <a:pt x="528638" y="809339"/>
                    <a:pt x="571786" y="807339"/>
                  </a:cubicBezTo>
                  <a:cubicBezTo>
                    <a:pt x="614839" y="805339"/>
                    <a:pt x="644271" y="798576"/>
                    <a:pt x="670084" y="788480"/>
                  </a:cubicBezTo>
                  <a:cubicBezTo>
                    <a:pt x="696659" y="778097"/>
                    <a:pt x="719233" y="764286"/>
                    <a:pt x="741807" y="741807"/>
                  </a:cubicBezTo>
                  <a:cubicBezTo>
                    <a:pt x="764286" y="719328"/>
                    <a:pt x="778193" y="696754"/>
                    <a:pt x="788480" y="670084"/>
                  </a:cubicBezTo>
                  <a:cubicBezTo>
                    <a:pt x="798481" y="644366"/>
                    <a:pt x="805339" y="614934"/>
                    <a:pt x="807339" y="571786"/>
                  </a:cubicBezTo>
                  <a:cubicBezTo>
                    <a:pt x="809339" y="528638"/>
                    <a:pt x="809816" y="514826"/>
                    <a:pt x="809816" y="404908"/>
                  </a:cubicBezTo>
                  <a:cubicBezTo>
                    <a:pt x="809816" y="294989"/>
                    <a:pt x="809339" y="281178"/>
                    <a:pt x="807339" y="238030"/>
                  </a:cubicBezTo>
                  <a:cubicBezTo>
                    <a:pt x="805339" y="194977"/>
                    <a:pt x="798576" y="165545"/>
                    <a:pt x="788480" y="139732"/>
                  </a:cubicBezTo>
                  <a:cubicBezTo>
                    <a:pt x="778097" y="113157"/>
                    <a:pt x="764286" y="90583"/>
                    <a:pt x="741807" y="68009"/>
                  </a:cubicBezTo>
                  <a:cubicBezTo>
                    <a:pt x="719328" y="45530"/>
                    <a:pt x="696754" y="31623"/>
                    <a:pt x="670084" y="21336"/>
                  </a:cubicBezTo>
                  <a:cubicBezTo>
                    <a:pt x="644366" y="11335"/>
                    <a:pt x="614934" y="4477"/>
                    <a:pt x="571786" y="2477"/>
                  </a:cubicBezTo>
                  <a:cubicBezTo>
                    <a:pt x="528638" y="476"/>
                    <a:pt x="514826" y="0"/>
                    <a:pt x="404908" y="0"/>
                  </a:cubicBezTo>
                  <a:lnTo>
                    <a:pt x="404908" y="0"/>
                  </a:lnTo>
                  <a:close/>
                </a:path>
              </a:pathLst>
            </a:custGeom>
            <a:solidFill>
              <a:schemeClr val="tx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604F804-D8CE-5054-DFF0-0F2E933FD5B1}"/>
                </a:ext>
              </a:extLst>
            </p:cNvPr>
            <p:cNvSpPr/>
            <p:nvPr/>
          </p:nvSpPr>
          <p:spPr>
            <a:xfrm>
              <a:off x="5579472" y="3092586"/>
              <a:ext cx="368216" cy="368216"/>
            </a:xfrm>
            <a:custGeom>
              <a:avLst/>
              <a:gdLst>
                <a:gd name="connsiteX0" fmla="*/ 207836 w 415671"/>
                <a:gd name="connsiteY0" fmla="*/ 0 h 415671"/>
                <a:gd name="connsiteX1" fmla="*/ 0 w 415671"/>
                <a:gd name="connsiteY1" fmla="*/ 207836 h 415671"/>
                <a:gd name="connsiteX2" fmla="*/ 207836 w 415671"/>
                <a:gd name="connsiteY2" fmla="*/ 415671 h 415671"/>
                <a:gd name="connsiteX3" fmla="*/ 415671 w 415671"/>
                <a:gd name="connsiteY3" fmla="*/ 207836 h 415671"/>
                <a:gd name="connsiteX4" fmla="*/ 207836 w 415671"/>
                <a:gd name="connsiteY4" fmla="*/ 0 h 415671"/>
                <a:gd name="connsiteX5" fmla="*/ 207836 w 415671"/>
                <a:gd name="connsiteY5" fmla="*/ 342805 h 415671"/>
                <a:gd name="connsiteX6" fmla="*/ 72866 w 415671"/>
                <a:gd name="connsiteY6" fmla="*/ 207836 h 415671"/>
                <a:gd name="connsiteX7" fmla="*/ 207836 w 415671"/>
                <a:gd name="connsiteY7" fmla="*/ 72866 h 415671"/>
                <a:gd name="connsiteX8" fmla="*/ 342805 w 415671"/>
                <a:gd name="connsiteY8" fmla="*/ 207836 h 415671"/>
                <a:gd name="connsiteX9" fmla="*/ 207836 w 415671"/>
                <a:gd name="connsiteY9" fmla="*/ 342805 h 41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5671" h="415671">
                  <a:moveTo>
                    <a:pt x="207836" y="0"/>
                  </a:moveTo>
                  <a:cubicBezTo>
                    <a:pt x="93059" y="0"/>
                    <a:pt x="0" y="93059"/>
                    <a:pt x="0" y="207836"/>
                  </a:cubicBezTo>
                  <a:cubicBezTo>
                    <a:pt x="0" y="322612"/>
                    <a:pt x="93059" y="415671"/>
                    <a:pt x="207836" y="415671"/>
                  </a:cubicBezTo>
                  <a:cubicBezTo>
                    <a:pt x="322612" y="415671"/>
                    <a:pt x="415671" y="322612"/>
                    <a:pt x="415671" y="207836"/>
                  </a:cubicBezTo>
                  <a:cubicBezTo>
                    <a:pt x="415671" y="93059"/>
                    <a:pt x="322612" y="0"/>
                    <a:pt x="207836" y="0"/>
                  </a:cubicBezTo>
                  <a:close/>
                  <a:moveTo>
                    <a:pt x="207836" y="342805"/>
                  </a:moveTo>
                  <a:cubicBezTo>
                    <a:pt x="133350" y="342805"/>
                    <a:pt x="72866" y="282416"/>
                    <a:pt x="72866" y="207836"/>
                  </a:cubicBezTo>
                  <a:cubicBezTo>
                    <a:pt x="72866" y="133255"/>
                    <a:pt x="133255" y="72866"/>
                    <a:pt x="207836" y="72866"/>
                  </a:cubicBezTo>
                  <a:cubicBezTo>
                    <a:pt x="282416" y="72866"/>
                    <a:pt x="342805" y="133255"/>
                    <a:pt x="342805" y="207836"/>
                  </a:cubicBezTo>
                  <a:cubicBezTo>
                    <a:pt x="342805" y="282416"/>
                    <a:pt x="282416" y="342805"/>
                    <a:pt x="207836" y="342805"/>
                  </a:cubicBezTo>
                  <a:close/>
                </a:path>
              </a:pathLst>
            </a:custGeom>
            <a:solidFill>
              <a:schemeClr val="tx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CC8BC6-4F85-DB93-554B-22F97ECDC9B2}"/>
                </a:ext>
              </a:extLst>
            </p:cNvPr>
            <p:cNvSpPr/>
            <p:nvPr/>
          </p:nvSpPr>
          <p:spPr>
            <a:xfrm>
              <a:off x="5911997" y="3042298"/>
              <a:ext cx="86062" cy="86062"/>
            </a:xfrm>
            <a:custGeom>
              <a:avLst/>
              <a:gdLst>
                <a:gd name="connsiteX0" fmla="*/ 97155 w 97154"/>
                <a:gd name="connsiteY0" fmla="*/ 48578 h 97154"/>
                <a:gd name="connsiteX1" fmla="*/ 48577 w 97154"/>
                <a:gd name="connsiteY1" fmla="*/ 97155 h 97154"/>
                <a:gd name="connsiteX2" fmla="*/ 0 w 97154"/>
                <a:gd name="connsiteY2" fmla="*/ 48578 h 97154"/>
                <a:gd name="connsiteX3" fmla="*/ 48577 w 97154"/>
                <a:gd name="connsiteY3" fmla="*/ 0 h 97154"/>
                <a:gd name="connsiteX4" fmla="*/ 97155 w 97154"/>
                <a:gd name="connsiteY4" fmla="*/ 48578 h 9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54" h="97154">
                  <a:moveTo>
                    <a:pt x="97155" y="48578"/>
                  </a:moveTo>
                  <a:cubicBezTo>
                    <a:pt x="97155" y="75406"/>
                    <a:pt x="75406" y="97155"/>
                    <a:pt x="48577" y="97155"/>
                  </a:cubicBezTo>
                  <a:cubicBezTo>
                    <a:pt x="21749" y="97155"/>
                    <a:pt x="0" y="75406"/>
                    <a:pt x="0" y="48578"/>
                  </a:cubicBezTo>
                  <a:cubicBezTo>
                    <a:pt x="0" y="21749"/>
                    <a:pt x="21749" y="0"/>
                    <a:pt x="48577" y="0"/>
                  </a:cubicBezTo>
                  <a:cubicBezTo>
                    <a:pt x="75406" y="0"/>
                    <a:pt x="97155" y="21749"/>
                    <a:pt x="97155" y="48578"/>
                  </a:cubicBezTo>
                  <a:close/>
                </a:path>
              </a:pathLst>
            </a:custGeom>
            <a:solidFill>
              <a:schemeClr val="tx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38A0C-DB4A-3286-429C-B0995B81ABCE}"/>
              </a:ext>
            </a:extLst>
          </p:cNvPr>
          <p:cNvSpPr/>
          <p:nvPr userDrawn="1"/>
        </p:nvSpPr>
        <p:spPr>
          <a:xfrm>
            <a:off x="4475402" y="4138001"/>
            <a:ext cx="2576356" cy="27699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R="0" algn="ctr" rtl="0"/>
            <a:r>
              <a:rPr lang="en-GB" sz="1800" b="0" i="0" u="none" strike="noStrike" baseline="30000" dirty="0" err="1">
                <a:solidFill>
                  <a:srgbClr val="000000"/>
                </a:solidFill>
                <a:latin typeface="+mn-lt"/>
              </a:rPr>
              <a:t>cundall_global</a:t>
            </a:r>
            <a:endParaRPr lang="en-GB" sz="1800" b="0" i="0" u="none" strike="noStrike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D8E5889-AF1D-EC03-9806-7974D6FB62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4289" y="2916694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7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C48818-815C-E758-CD23-B094046E7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Cundall brand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FB7074-26E1-942E-569E-90D9AB69D915}"/>
              </a:ext>
            </a:extLst>
          </p:cNvPr>
          <p:cNvSpPr txBox="1"/>
          <p:nvPr userDrawn="1"/>
        </p:nvSpPr>
        <p:spPr>
          <a:xfrm>
            <a:off x="343353" y="3261712"/>
            <a:ext cx="206491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/>
              <a:t>Theme </a:t>
            </a:r>
            <a:r>
              <a:rPr lang="en-US" sz="1400" b="1" dirty="0" err="1"/>
              <a:t>colours</a:t>
            </a:r>
            <a:endParaRPr lang="en-US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24BD2-A051-4746-4F80-7884A5891168}"/>
              </a:ext>
            </a:extLst>
          </p:cNvPr>
          <p:cNvSpPr txBox="1"/>
          <p:nvPr userDrawn="1"/>
        </p:nvSpPr>
        <p:spPr>
          <a:xfrm>
            <a:off x="343353" y="1163954"/>
            <a:ext cx="2353835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/>
              <a:t>Corporate font: </a:t>
            </a:r>
            <a:r>
              <a:rPr lang="en-US" sz="1400" dirty="0"/>
              <a:t>Arial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EF312-FF8E-C979-C564-B5849B572DBB}"/>
              </a:ext>
            </a:extLst>
          </p:cNvPr>
          <p:cNvSpPr txBox="1"/>
          <p:nvPr userDrawn="1"/>
        </p:nvSpPr>
        <p:spPr>
          <a:xfrm>
            <a:off x="8375288" y="1163954"/>
            <a:ext cx="2353835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/>
              <a:t>Cundall logos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54132-9648-F862-B0EE-912D110A0A0E}"/>
              </a:ext>
            </a:extLst>
          </p:cNvPr>
          <p:cNvSpPr txBox="1"/>
          <p:nvPr userDrawn="1"/>
        </p:nvSpPr>
        <p:spPr>
          <a:xfrm>
            <a:off x="343353" y="1656346"/>
            <a:ext cx="3952929" cy="11798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/>
              <a:t>ABCDEFGHIJKLMNOPQRSTUVWXYZ</a:t>
            </a:r>
            <a:br>
              <a:rPr lang="en-US" sz="1600" dirty="0"/>
            </a:br>
            <a:r>
              <a:rPr lang="en-US" sz="1600" dirty="0" err="1"/>
              <a:t>abcdefghijklmnopqrstuvwxyz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b="1" dirty="0"/>
              <a:t>ABCDEFGHIJKLMNOPQRSTUVWXYZ</a:t>
            </a:r>
            <a:br>
              <a:rPr lang="en-US" sz="1600" b="1" dirty="0"/>
            </a:br>
            <a:r>
              <a:rPr lang="en-US" sz="1600" b="1" dirty="0" err="1"/>
              <a:t>abcdefghijklmnopqrstuvwxyz</a:t>
            </a:r>
            <a:endParaRPr lang="en-US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4AD20-1BCE-ADB8-60B9-B75A24E01025}"/>
              </a:ext>
            </a:extLst>
          </p:cNvPr>
          <p:cNvSpPr txBox="1"/>
          <p:nvPr userDrawn="1"/>
        </p:nvSpPr>
        <p:spPr>
          <a:xfrm>
            <a:off x="4458308" y="1163954"/>
            <a:ext cx="2353835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/>
              <a:t>Header line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F65A56-85A2-AF0B-32CF-0FED4125EE55}"/>
              </a:ext>
            </a:extLst>
          </p:cNvPr>
          <p:cNvSpPr/>
          <p:nvPr userDrawn="1"/>
        </p:nvSpPr>
        <p:spPr>
          <a:xfrm>
            <a:off x="351726" y="3670529"/>
            <a:ext cx="1260000" cy="267180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Hex: 006BA6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697601-C5D6-21D5-9EB2-5244D2AC3AAA}"/>
              </a:ext>
            </a:extLst>
          </p:cNvPr>
          <p:cNvSpPr/>
          <p:nvPr userDrawn="1"/>
        </p:nvSpPr>
        <p:spPr>
          <a:xfrm>
            <a:off x="9133422" y="3670529"/>
            <a:ext cx="1260000" cy="267180"/>
          </a:xfrm>
          <a:prstGeom prst="rect">
            <a:avLst/>
          </a:prstGeom>
          <a:solidFill>
            <a:srgbClr val="7AB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Hex: 7AB427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B17EAB-CDD6-8795-8012-DD6901757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288" y="1579970"/>
            <a:ext cx="2160000" cy="295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E4FD12-9F0D-676F-F72F-47F2C108BA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288" y="2098918"/>
            <a:ext cx="2160000" cy="2946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58C3F6-C42F-8183-D188-D3D5993B5E64}"/>
              </a:ext>
            </a:extLst>
          </p:cNvPr>
          <p:cNvSpPr/>
          <p:nvPr userDrawn="1"/>
        </p:nvSpPr>
        <p:spPr>
          <a:xfrm>
            <a:off x="1815342" y="3670529"/>
            <a:ext cx="1260000" cy="267180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009CDE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82B5B9-5A27-90AA-9E28-7E18056FF93E}"/>
              </a:ext>
            </a:extLst>
          </p:cNvPr>
          <p:cNvSpPr/>
          <p:nvPr userDrawn="1"/>
        </p:nvSpPr>
        <p:spPr>
          <a:xfrm>
            <a:off x="4458308" y="1577949"/>
            <a:ext cx="1440000" cy="267180"/>
          </a:xfrm>
          <a:prstGeom prst="rect">
            <a:avLst/>
          </a:prstGeom>
          <a:solidFill>
            <a:srgbClr val="005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Hex: 00587C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9CB2AF-3EF2-1E53-94DE-118B19F712E0}"/>
              </a:ext>
            </a:extLst>
          </p:cNvPr>
          <p:cNvSpPr/>
          <p:nvPr userDrawn="1"/>
        </p:nvSpPr>
        <p:spPr>
          <a:xfrm>
            <a:off x="6206190" y="3670529"/>
            <a:ext cx="1260000" cy="267180"/>
          </a:xfrm>
          <a:prstGeom prst="rect">
            <a:avLst/>
          </a:prstGeom>
          <a:solidFill>
            <a:srgbClr val="F94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Hex: F9423A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2A74A9-DB75-A922-C1B4-82499F9C6CD6}"/>
              </a:ext>
            </a:extLst>
          </p:cNvPr>
          <p:cNvSpPr/>
          <p:nvPr userDrawn="1"/>
        </p:nvSpPr>
        <p:spPr>
          <a:xfrm>
            <a:off x="3278958" y="3670529"/>
            <a:ext cx="1260000" cy="267180"/>
          </a:xfrm>
          <a:prstGeom prst="rect">
            <a:avLst/>
          </a:prstGeom>
          <a:solidFill>
            <a:srgbClr val="595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Hex: 595478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0AE4DD-A9EA-D070-F983-FF8738649218}"/>
              </a:ext>
            </a:extLst>
          </p:cNvPr>
          <p:cNvSpPr/>
          <p:nvPr userDrawn="1"/>
        </p:nvSpPr>
        <p:spPr>
          <a:xfrm>
            <a:off x="7669806" y="3670529"/>
            <a:ext cx="1260000" cy="26718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Hex: FFA400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131A66-5362-B7D4-A0F7-DD1FB88DBCD6}"/>
              </a:ext>
            </a:extLst>
          </p:cNvPr>
          <p:cNvSpPr/>
          <p:nvPr userDrawn="1"/>
        </p:nvSpPr>
        <p:spPr>
          <a:xfrm>
            <a:off x="4742574" y="3670529"/>
            <a:ext cx="1260000" cy="267180"/>
          </a:xfrm>
          <a:prstGeom prst="rect">
            <a:avLst/>
          </a:prstGeom>
          <a:solidFill>
            <a:srgbClr val="8F2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Hex: 8F2B5F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4AF0CD-7401-509C-7CBD-9D0D10029CCB}"/>
              </a:ext>
            </a:extLst>
          </p:cNvPr>
          <p:cNvSpPr/>
          <p:nvPr userDrawn="1"/>
        </p:nvSpPr>
        <p:spPr>
          <a:xfrm>
            <a:off x="10597038" y="3670529"/>
            <a:ext cx="1260000" cy="26718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Hex: 49C5B1 </a:t>
            </a:r>
          </a:p>
        </p:txBody>
      </p:sp>
    </p:spTree>
    <p:extLst>
      <p:ext uri="{BB962C8B-B14F-4D97-AF65-F5344CB8AC3E}">
        <p14:creationId xmlns:p14="http://schemas.microsoft.com/office/powerpoint/2010/main" val="244796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F3F9B16-194E-4017-92A8-A613452DF2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3"/>
            <a:ext cx="7920000" cy="6858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464153-E520-453A-9B0D-61393DD93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038" y="5942622"/>
            <a:ext cx="2160000" cy="294666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2AAEFF5-BE28-45EE-42D1-BC17BF782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38368" y="1331687"/>
            <a:ext cx="3418670" cy="13332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presentation title here – Arial, Bold 28pt</a:t>
            </a:r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7148391-394D-3A8B-CB02-2FD4820F9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38368" y="2966404"/>
            <a:ext cx="3418670" cy="106856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sub heading or presenter’s name here – Arial, 16pt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98314-EDBF-C4AD-8055-2DD600246FE5}"/>
              </a:ext>
            </a:extLst>
          </p:cNvPr>
          <p:cNvSpPr txBox="1"/>
          <p:nvPr userDrawn="1"/>
        </p:nvSpPr>
        <p:spPr>
          <a:xfrm>
            <a:off x="8438368" y="4839370"/>
            <a:ext cx="2138219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F-GNRL-021 V5 </a:t>
            </a:r>
          </a:p>
        </p:txBody>
      </p:sp>
    </p:spTree>
    <p:extLst>
      <p:ext uri="{BB962C8B-B14F-4D97-AF65-F5344CB8AC3E}">
        <p14:creationId xmlns:p14="http://schemas.microsoft.com/office/powerpoint/2010/main" val="1060140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B6521B-E6CD-4184-BDEF-8FB55B651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038" y="5942622"/>
            <a:ext cx="2160000" cy="294666"/>
          </a:xfrm>
          <a:prstGeom prst="rect">
            <a:avLst/>
          </a:prstGeom>
        </p:spPr>
      </p:pic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D11AF511-071F-AAD3-810C-A8EE3B24A4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159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2352D91-932A-90FE-F384-B8651E41D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902" y="4879243"/>
            <a:ext cx="8430226" cy="38355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Insert presentation title here - Arial Bold, 28pt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F3C8CAB-581B-A19F-FFCB-4F6F176A74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4902" y="5437902"/>
            <a:ext cx="8430226" cy="41997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Insert sub heading or presenter’s name here – Arial, 16pt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601B15-A16B-C96E-FB45-50E4C24E0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038" y="5942625"/>
            <a:ext cx="2160000" cy="2946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702E26-3C97-5CA5-F6CE-48FAF7E3E994}"/>
              </a:ext>
            </a:extLst>
          </p:cNvPr>
          <p:cNvSpPr txBox="1"/>
          <p:nvPr userDrawn="1"/>
        </p:nvSpPr>
        <p:spPr>
          <a:xfrm>
            <a:off x="344902" y="6409209"/>
            <a:ext cx="2138219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F-GNRL-021 V5 </a:t>
            </a:r>
          </a:p>
        </p:txBody>
      </p:sp>
    </p:spTree>
    <p:extLst>
      <p:ext uri="{BB962C8B-B14F-4D97-AF65-F5344CB8AC3E}">
        <p14:creationId xmlns:p14="http://schemas.microsoft.com/office/powerpoint/2010/main" val="859036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DA80FA84-4621-47A1-8937-76023CC65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3"/>
            <a:ext cx="12192000" cy="6858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4EBFC-6E85-8C6E-36BC-464F846C6D5E}"/>
              </a:ext>
            </a:extLst>
          </p:cNvPr>
          <p:cNvSpPr txBox="1"/>
          <p:nvPr userDrawn="1"/>
        </p:nvSpPr>
        <p:spPr>
          <a:xfrm>
            <a:off x="344902" y="6409209"/>
            <a:ext cx="2138219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F-GNRL-021 V5 </a:t>
            </a:r>
          </a:p>
        </p:txBody>
      </p:sp>
    </p:spTree>
    <p:extLst>
      <p:ext uri="{BB962C8B-B14F-4D97-AF65-F5344CB8AC3E}">
        <p14:creationId xmlns:p14="http://schemas.microsoft.com/office/powerpoint/2010/main" val="230542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ndall services­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98C3842F-DB32-40B7-915B-889408B3DF3F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287" y="3634837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24" name="Text Placeholder 43">
            <a:extLst>
              <a:ext uri="{FF2B5EF4-FFF2-40B4-BE49-F238E27FC236}">
                <a16:creationId xmlns:a16="http://schemas.microsoft.com/office/drawing/2014/main" id="{6C158CA6-50C6-4925-9C88-AB3A1DF61094}"/>
              </a:ext>
            </a:extLst>
          </p:cNvPr>
          <p:cNvSpPr txBox="1">
            <a:spLocks/>
          </p:cNvSpPr>
          <p:nvPr/>
        </p:nvSpPr>
        <p:spPr>
          <a:xfrm>
            <a:off x="6159287" y="3646356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Power</a:t>
            </a:r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14832AEB-B878-4D03-980F-52BD074FD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2949" y="4126370"/>
            <a:ext cx="372677" cy="37267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B9EB1BF-8965-4986-B4BD-58395A424C8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GB" dirty="0"/>
              <a:t>Cundall services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E917AA3-F017-46A8-93BF-9ED8A76C2F4D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270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52" name="Text Placeholder 43">
            <a:extLst>
              <a:ext uri="{FF2B5EF4-FFF2-40B4-BE49-F238E27FC236}">
                <a16:creationId xmlns:a16="http://schemas.microsoft.com/office/drawing/2014/main" id="{2DA61870-7EA4-4856-B20A-9E2C517F9B2A}"/>
              </a:ext>
            </a:extLst>
          </p:cNvPr>
          <p:cNvSpPr txBox="1">
            <a:spLocks/>
          </p:cNvSpPr>
          <p:nvPr/>
        </p:nvSpPr>
        <p:spPr>
          <a:xfrm>
            <a:off x="2286270" y="1161758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Air Quality and Odour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29FB6F9F-AE05-45F3-B059-470061D70A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929756" y="1655346"/>
            <a:ext cx="513029" cy="4140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CC0D51-2ED6-4C99-8B73-CF32D7F0DF59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564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57" name="Text Placeholder 43">
            <a:extLst>
              <a:ext uri="{FF2B5EF4-FFF2-40B4-BE49-F238E27FC236}">
                <a16:creationId xmlns:a16="http://schemas.microsoft.com/office/drawing/2014/main" id="{D462DA0A-0AA8-452C-8BE4-C2953F7CD6A9}"/>
              </a:ext>
            </a:extLst>
          </p:cNvPr>
          <p:cNvSpPr txBox="1">
            <a:spLocks/>
          </p:cNvSpPr>
          <p:nvPr/>
        </p:nvSpPr>
        <p:spPr>
          <a:xfrm>
            <a:off x="4220564" y="1161758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Audio Visual (AV)</a:t>
            </a: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2EA82DE5-AB58-41BF-BEB7-F856A9B4AB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847111" y="1655346"/>
            <a:ext cx="546907" cy="41408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C7BF7B-65E4-40E3-B1A8-9C920F000C74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106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62" name="Text Placeholder 43">
            <a:extLst>
              <a:ext uri="{FF2B5EF4-FFF2-40B4-BE49-F238E27FC236}">
                <a16:creationId xmlns:a16="http://schemas.microsoft.com/office/drawing/2014/main" id="{64F99F32-FDF5-401B-9E9A-192C8977FD6A}"/>
              </a:ext>
            </a:extLst>
          </p:cNvPr>
          <p:cNvSpPr txBox="1">
            <a:spLocks/>
          </p:cNvSpPr>
          <p:nvPr/>
        </p:nvSpPr>
        <p:spPr>
          <a:xfrm>
            <a:off x="8103106" y="1161758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Building Performance Services (BPS)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EBF383AA-C5CD-4BEC-BF3D-D85FAFDDCF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794574" y="1655346"/>
            <a:ext cx="417065" cy="41408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B85F7BD-3F44-4396-A202-EAE28AFF090D}"/>
              </a:ext>
            </a:extLst>
          </p:cNvPr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105" y="23994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67" name="Text Placeholder 43">
            <a:extLst>
              <a:ext uri="{FF2B5EF4-FFF2-40B4-BE49-F238E27FC236}">
                <a16:creationId xmlns:a16="http://schemas.microsoft.com/office/drawing/2014/main" id="{A1672A34-4F11-45DC-B322-339F4700DF05}"/>
              </a:ext>
            </a:extLst>
          </p:cNvPr>
          <p:cNvSpPr txBox="1">
            <a:spLocks/>
          </p:cNvSpPr>
          <p:nvPr/>
        </p:nvSpPr>
        <p:spPr>
          <a:xfrm>
            <a:off x="339105" y="2399400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Civil Engineering</a:t>
            </a: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7F0EB9AD-5F9C-4362-AF22-AE60097F87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30573" y="2903808"/>
            <a:ext cx="417065" cy="41408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8D2AB25-AB9E-4BB0-8CF4-81FF1B83F05B}"/>
              </a:ext>
            </a:extLst>
          </p:cNvPr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270" y="23994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77" name="Text Placeholder 43">
            <a:extLst>
              <a:ext uri="{FF2B5EF4-FFF2-40B4-BE49-F238E27FC236}">
                <a16:creationId xmlns:a16="http://schemas.microsoft.com/office/drawing/2014/main" id="{DE142775-B669-4834-BBDE-2BC2A43869B6}"/>
              </a:ext>
            </a:extLst>
          </p:cNvPr>
          <p:cNvSpPr txBox="1">
            <a:spLocks/>
          </p:cNvSpPr>
          <p:nvPr/>
        </p:nvSpPr>
        <p:spPr>
          <a:xfrm>
            <a:off x="2286270" y="2399400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Digital Engineering</a:t>
            </a: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E8152601-96CA-4E20-BB57-54AD3B4BF9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2956222" y="2903809"/>
            <a:ext cx="460096" cy="41408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3E3A876-8843-463D-A972-C1B529A9CEDA}"/>
              </a:ext>
            </a:extLst>
          </p:cNvPr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287" y="2399401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82" name="Text Placeholder 43">
            <a:extLst>
              <a:ext uri="{FF2B5EF4-FFF2-40B4-BE49-F238E27FC236}">
                <a16:creationId xmlns:a16="http://schemas.microsoft.com/office/drawing/2014/main" id="{0815C8ED-4994-4FA4-AE44-E39CF51B782C}"/>
              </a:ext>
            </a:extLst>
          </p:cNvPr>
          <p:cNvSpPr txBox="1">
            <a:spLocks/>
          </p:cNvSpPr>
          <p:nvPr/>
        </p:nvSpPr>
        <p:spPr>
          <a:xfrm>
            <a:off x="6159287" y="2399400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Fire Engineering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76A3B044-DA5E-4C2F-9426-8665210D086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852245" y="2903809"/>
            <a:ext cx="414085" cy="41408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BD182BA-351F-4B9E-9DAD-04809F55A1E6}"/>
              </a:ext>
            </a:extLst>
          </p:cNvPr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105" y="3634838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87" name="Text Placeholder 43">
            <a:extLst>
              <a:ext uri="{FF2B5EF4-FFF2-40B4-BE49-F238E27FC236}">
                <a16:creationId xmlns:a16="http://schemas.microsoft.com/office/drawing/2014/main" id="{B159C4EE-2E10-4F3E-84F0-9A4EFBF49E6A}"/>
              </a:ext>
            </a:extLst>
          </p:cNvPr>
          <p:cNvSpPr txBox="1">
            <a:spLocks/>
          </p:cNvSpPr>
          <p:nvPr/>
        </p:nvSpPr>
        <p:spPr>
          <a:xfrm>
            <a:off x="339105" y="3634837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Information Technology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67C9D97F-D361-43B0-B3C2-BB81022712C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1080866" y="4091621"/>
            <a:ext cx="316479" cy="41408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7850864-6967-459E-ADA1-2E432EAD88AD}"/>
              </a:ext>
            </a:extLst>
          </p:cNvPr>
          <p:cNvPicPr>
            <a:picLocks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270" y="3634837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92" name="Text Placeholder 43">
            <a:extLst>
              <a:ext uri="{FF2B5EF4-FFF2-40B4-BE49-F238E27FC236}">
                <a16:creationId xmlns:a16="http://schemas.microsoft.com/office/drawing/2014/main" id="{EBB94834-3C36-4C97-BAFE-F8B6DAC8542F}"/>
              </a:ext>
            </a:extLst>
          </p:cNvPr>
          <p:cNvSpPr txBox="1">
            <a:spLocks/>
          </p:cNvSpPr>
          <p:nvPr/>
        </p:nvSpPr>
        <p:spPr>
          <a:xfrm>
            <a:off x="2286270" y="3634837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Lighting Design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D66909CD-8240-4828-8121-568D22A086C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979227" y="4091620"/>
            <a:ext cx="414086" cy="41408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52211BD-2064-4FD2-B34B-9E21A6E6C908}"/>
              </a:ext>
            </a:extLst>
          </p:cNvPr>
          <p:cNvPicPr>
            <a:picLocks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564" y="3634838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97" name="Text Placeholder 43">
            <a:extLst>
              <a:ext uri="{FF2B5EF4-FFF2-40B4-BE49-F238E27FC236}">
                <a16:creationId xmlns:a16="http://schemas.microsoft.com/office/drawing/2014/main" id="{CB33CC7C-6EE6-4B98-A0F4-6BB3B1EAC13B}"/>
              </a:ext>
            </a:extLst>
          </p:cNvPr>
          <p:cNvSpPr txBox="1">
            <a:spLocks/>
          </p:cNvSpPr>
          <p:nvPr/>
        </p:nvSpPr>
        <p:spPr>
          <a:xfrm>
            <a:off x="4220564" y="3634837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Planning</a:t>
            </a: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1E356D15-C0E7-438F-AAF6-1C47F36B4CF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4912031" y="4106922"/>
            <a:ext cx="417066" cy="41408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92CC08A-37EC-48C6-A6D6-A62958672AE0}"/>
              </a:ext>
            </a:extLst>
          </p:cNvPr>
          <p:cNvPicPr>
            <a:picLocks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106" y="3634838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02" name="Text Placeholder 43">
            <a:extLst>
              <a:ext uri="{FF2B5EF4-FFF2-40B4-BE49-F238E27FC236}">
                <a16:creationId xmlns:a16="http://schemas.microsoft.com/office/drawing/2014/main" id="{C948522B-005C-4DA1-B52A-11FC8F02D6C0}"/>
              </a:ext>
            </a:extLst>
          </p:cNvPr>
          <p:cNvSpPr txBox="1">
            <a:spLocks/>
          </p:cNvSpPr>
          <p:nvPr/>
        </p:nvSpPr>
        <p:spPr>
          <a:xfrm>
            <a:off x="8103106" y="3634837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Security</a:t>
            </a:r>
          </a:p>
        </p:txBody>
      </p:sp>
      <p:pic>
        <p:nvPicPr>
          <p:cNvPr id="103" name="Graphic 102">
            <a:extLst>
              <a:ext uri="{FF2B5EF4-FFF2-40B4-BE49-F238E27FC236}">
                <a16:creationId xmlns:a16="http://schemas.microsoft.com/office/drawing/2014/main" id="{F3745EB8-55C3-4433-8408-3181F72E43F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8822683" y="4107338"/>
            <a:ext cx="360846" cy="41408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A5A9557-CE78-4C76-98C4-07FD02D8B772}"/>
              </a:ext>
            </a:extLst>
          </p:cNvPr>
          <p:cNvPicPr>
            <a:picLocks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564" y="48731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07" name="Text Placeholder 43">
            <a:extLst>
              <a:ext uri="{FF2B5EF4-FFF2-40B4-BE49-F238E27FC236}">
                <a16:creationId xmlns:a16="http://schemas.microsoft.com/office/drawing/2014/main" id="{CF00F046-24B7-4569-ACCF-FFF58A671310}"/>
              </a:ext>
            </a:extLst>
          </p:cNvPr>
          <p:cNvSpPr txBox="1">
            <a:spLocks/>
          </p:cNvSpPr>
          <p:nvPr/>
        </p:nvSpPr>
        <p:spPr>
          <a:xfrm>
            <a:off x="4220564" y="4873099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Transportation</a:t>
            </a: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721E591F-77A2-4364-A361-E1898C3FAE4D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4915011" y="5310833"/>
            <a:ext cx="411106" cy="41408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626462C-E380-438D-9488-6F31752E1055}"/>
              </a:ext>
            </a:extLst>
          </p:cNvPr>
          <p:cNvPicPr>
            <a:picLocks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287" y="48731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12" name="Text Placeholder 43">
            <a:extLst>
              <a:ext uri="{FF2B5EF4-FFF2-40B4-BE49-F238E27FC236}">
                <a16:creationId xmlns:a16="http://schemas.microsoft.com/office/drawing/2014/main" id="{EC3FE5E4-04E3-4B1A-9F8F-1818AA87E906}"/>
              </a:ext>
            </a:extLst>
          </p:cNvPr>
          <p:cNvSpPr txBox="1">
            <a:spLocks/>
          </p:cNvSpPr>
          <p:nvPr/>
        </p:nvSpPr>
        <p:spPr>
          <a:xfrm>
            <a:off x="6159287" y="4873099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Vertical Transportation</a:t>
            </a:r>
          </a:p>
        </p:txBody>
      </p:sp>
      <p:pic>
        <p:nvPicPr>
          <p:cNvPr id="113" name="Graphic 112">
            <a:extLst>
              <a:ext uri="{FF2B5EF4-FFF2-40B4-BE49-F238E27FC236}">
                <a16:creationId xmlns:a16="http://schemas.microsoft.com/office/drawing/2014/main" id="{0AAC4FA3-C48B-45D3-85CE-0621BCDD27BB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6872949" y="5310833"/>
            <a:ext cx="372677" cy="41408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2D02331-170F-4025-A47D-474137EC3D4A}"/>
              </a:ext>
            </a:extLst>
          </p:cNvPr>
          <p:cNvPicPr>
            <a:picLocks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105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17" name="Text Placeholder 43">
            <a:extLst>
              <a:ext uri="{FF2B5EF4-FFF2-40B4-BE49-F238E27FC236}">
                <a16:creationId xmlns:a16="http://schemas.microsoft.com/office/drawing/2014/main" id="{DF67E013-199F-4C75-8E89-D25604B1F3D5}"/>
              </a:ext>
            </a:extLst>
          </p:cNvPr>
          <p:cNvSpPr txBox="1">
            <a:spLocks/>
          </p:cNvSpPr>
          <p:nvPr userDrawn="1"/>
        </p:nvSpPr>
        <p:spPr>
          <a:xfrm>
            <a:off x="339105" y="1161758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Acoustics</a:t>
            </a:r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B87FDC2E-F8D0-44CC-9DE2-1FA6685EDA28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66076" y="1655346"/>
            <a:ext cx="346059" cy="41408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BE98168-AFD4-42A4-8AF9-A38A9DFE1588}"/>
              </a:ext>
            </a:extLst>
          </p:cNvPr>
          <p:cNvPicPr>
            <a:picLocks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0646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22" name="Text Placeholder 43">
            <a:extLst>
              <a:ext uri="{FF2B5EF4-FFF2-40B4-BE49-F238E27FC236}">
                <a16:creationId xmlns:a16="http://schemas.microsoft.com/office/drawing/2014/main" id="{78E6C092-C108-43C4-896E-A1A7089B7FAC}"/>
              </a:ext>
            </a:extLst>
          </p:cNvPr>
          <p:cNvSpPr txBox="1">
            <a:spLocks/>
          </p:cNvSpPr>
          <p:nvPr/>
        </p:nvSpPr>
        <p:spPr>
          <a:xfrm>
            <a:off x="10060646" y="1161758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Building Services </a:t>
            </a:r>
            <a:br>
              <a:rPr lang="en-GB" sz="1000" dirty="0">
                <a:solidFill>
                  <a:schemeClr val="bg1"/>
                </a:solidFill>
              </a:rPr>
            </a:br>
            <a:r>
              <a:rPr lang="en-GB" sz="1000" dirty="0">
                <a:solidFill>
                  <a:schemeClr val="bg1"/>
                </a:solidFill>
              </a:rPr>
              <a:t>Engineering</a:t>
            </a:r>
          </a:p>
        </p:txBody>
      </p:sp>
      <p:pic>
        <p:nvPicPr>
          <p:cNvPr id="123" name="Graphic 122">
            <a:extLst>
              <a:ext uri="{FF2B5EF4-FFF2-40B4-BE49-F238E27FC236}">
                <a16:creationId xmlns:a16="http://schemas.microsoft.com/office/drawing/2014/main" id="{63B848E1-3901-4576-9DDF-E736E693EE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756561" y="1655346"/>
            <a:ext cx="408170" cy="41408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7F7E3ED-48BA-4F8F-A2F0-9ABEFAA6DBF1}"/>
              </a:ext>
            </a:extLst>
          </p:cNvPr>
          <p:cNvPicPr>
            <a:picLocks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106" y="2399401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27" name="Text Placeholder 43">
            <a:extLst>
              <a:ext uri="{FF2B5EF4-FFF2-40B4-BE49-F238E27FC236}">
                <a16:creationId xmlns:a16="http://schemas.microsoft.com/office/drawing/2014/main" id="{2215FD7A-9100-43F2-B59E-9748FC25575F}"/>
              </a:ext>
            </a:extLst>
          </p:cNvPr>
          <p:cNvSpPr txBox="1">
            <a:spLocks/>
          </p:cNvSpPr>
          <p:nvPr/>
        </p:nvSpPr>
        <p:spPr>
          <a:xfrm>
            <a:off x="8103106" y="2399400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Geotechnical and </a:t>
            </a:r>
            <a:r>
              <a:rPr lang="en-GB" sz="1000" dirty="0" err="1">
                <a:solidFill>
                  <a:schemeClr val="bg1"/>
                </a:solidFill>
              </a:rPr>
              <a:t>Geoenvironmental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28" name="Graphic 127">
            <a:extLst>
              <a:ext uri="{FF2B5EF4-FFF2-40B4-BE49-F238E27FC236}">
                <a16:creationId xmlns:a16="http://schemas.microsoft.com/office/drawing/2014/main" id="{15BA9733-F216-4451-B304-737D40F78B0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796063" y="2903809"/>
            <a:ext cx="414086" cy="41408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4071E0AC-D20B-4C44-9711-770BDA8A0512}"/>
              </a:ext>
            </a:extLst>
          </p:cNvPr>
          <p:cNvPicPr>
            <a:picLocks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0644" y="2397649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32" name="Text Placeholder 43">
            <a:extLst>
              <a:ext uri="{FF2B5EF4-FFF2-40B4-BE49-F238E27FC236}">
                <a16:creationId xmlns:a16="http://schemas.microsoft.com/office/drawing/2014/main" id="{A86DE3C2-AD71-4239-A65F-8C53AD5CB36B}"/>
              </a:ext>
            </a:extLst>
          </p:cNvPr>
          <p:cNvSpPr txBox="1">
            <a:spLocks/>
          </p:cNvSpPr>
          <p:nvPr/>
        </p:nvSpPr>
        <p:spPr>
          <a:xfrm>
            <a:off x="10060644" y="2397648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Health, Wellbeing and Productivity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B89F30D8-188A-48AC-9C59-239BB46FDB6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787616" y="2902057"/>
            <a:ext cx="346057" cy="414085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E0E63FC-1760-4D29-BB6B-81772224F305}"/>
              </a:ext>
            </a:extLst>
          </p:cNvPr>
          <p:cNvPicPr>
            <a:picLocks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0644" y="3646357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37" name="Text Placeholder 43">
            <a:extLst>
              <a:ext uri="{FF2B5EF4-FFF2-40B4-BE49-F238E27FC236}">
                <a16:creationId xmlns:a16="http://schemas.microsoft.com/office/drawing/2014/main" id="{7109D0C3-0F3A-4AD3-B514-B9AADD3A3FCA}"/>
              </a:ext>
            </a:extLst>
          </p:cNvPr>
          <p:cNvSpPr txBox="1">
            <a:spLocks/>
          </p:cNvSpPr>
          <p:nvPr userDrawn="1"/>
        </p:nvSpPr>
        <p:spPr>
          <a:xfrm>
            <a:off x="10060644" y="3646356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Smart</a:t>
            </a:r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120207DF-F1A2-4DE3-860C-3891D99E126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704131" y="4109742"/>
            <a:ext cx="513026" cy="414085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238C16D-01BF-41F8-9BE6-752842BB20A2}"/>
              </a:ext>
            </a:extLst>
          </p:cNvPr>
          <p:cNvPicPr>
            <a:picLocks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270" y="48731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42" name="Text Placeholder 43">
            <a:extLst>
              <a:ext uri="{FF2B5EF4-FFF2-40B4-BE49-F238E27FC236}">
                <a16:creationId xmlns:a16="http://schemas.microsoft.com/office/drawing/2014/main" id="{EE79DC09-C98C-4035-ADC1-C61F533CA795}"/>
              </a:ext>
            </a:extLst>
          </p:cNvPr>
          <p:cNvSpPr txBox="1">
            <a:spLocks/>
          </p:cNvSpPr>
          <p:nvPr/>
        </p:nvSpPr>
        <p:spPr>
          <a:xfrm>
            <a:off x="2286270" y="4873099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Sustainability</a:t>
            </a:r>
          </a:p>
        </p:txBody>
      </p:sp>
      <p:pic>
        <p:nvPicPr>
          <p:cNvPr id="143" name="Graphic 142">
            <a:extLst>
              <a:ext uri="{FF2B5EF4-FFF2-40B4-BE49-F238E27FC236}">
                <a16:creationId xmlns:a16="http://schemas.microsoft.com/office/drawing/2014/main" id="{35401BB1-CA2C-4EF6-A61C-0E4C94EF5840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/>
          <a:stretch/>
        </p:blipFill>
        <p:spPr>
          <a:xfrm>
            <a:off x="3038383" y="5310833"/>
            <a:ext cx="295775" cy="41408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C49E7387-D2BC-44D6-8B68-6DE6461B5BDC}"/>
              </a:ext>
            </a:extLst>
          </p:cNvPr>
          <p:cNvPicPr>
            <a:picLocks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105" y="48731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47" name="Text Placeholder 43">
            <a:extLst>
              <a:ext uri="{FF2B5EF4-FFF2-40B4-BE49-F238E27FC236}">
                <a16:creationId xmlns:a16="http://schemas.microsoft.com/office/drawing/2014/main" id="{68E93C9A-A15F-4150-B959-502DC9437C6C}"/>
              </a:ext>
            </a:extLst>
          </p:cNvPr>
          <p:cNvSpPr txBox="1">
            <a:spLocks/>
          </p:cNvSpPr>
          <p:nvPr/>
        </p:nvSpPr>
        <p:spPr>
          <a:xfrm>
            <a:off x="339105" y="4873099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Structural Engineering</a:t>
            </a:r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D5DC9FAA-20ED-428E-A4F3-7ED32AD8B2C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30573" y="5313266"/>
            <a:ext cx="417065" cy="414085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35836452-E2C7-4F91-83DB-B25EB41F165F}"/>
              </a:ext>
            </a:extLst>
          </p:cNvPr>
          <p:cNvPicPr>
            <a:picLocks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287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52" name="Text Placeholder 43">
            <a:extLst>
              <a:ext uri="{FF2B5EF4-FFF2-40B4-BE49-F238E27FC236}">
                <a16:creationId xmlns:a16="http://schemas.microsoft.com/office/drawing/2014/main" id="{763EBBF8-5086-4641-8D39-469D8591F9E2}"/>
              </a:ext>
            </a:extLst>
          </p:cNvPr>
          <p:cNvSpPr txBox="1">
            <a:spLocks/>
          </p:cNvSpPr>
          <p:nvPr/>
        </p:nvSpPr>
        <p:spPr>
          <a:xfrm>
            <a:off x="6159287" y="1161758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</a:rPr>
              <a:t>Building Automation</a:t>
            </a:r>
          </a:p>
        </p:txBody>
      </p:sp>
      <p:pic>
        <p:nvPicPr>
          <p:cNvPr id="153" name="Graphic 152">
            <a:extLst>
              <a:ext uri="{FF2B5EF4-FFF2-40B4-BE49-F238E27FC236}">
                <a16:creationId xmlns:a16="http://schemas.microsoft.com/office/drawing/2014/main" id="{A08CEFD8-C53C-43F1-B5A4-D9358C71E54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6785834" y="1655346"/>
            <a:ext cx="546906" cy="414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DFBAC-7B61-6687-9739-B62527ABB79B}"/>
              </a:ext>
            </a:extLst>
          </p:cNvPr>
          <p:cNvPicPr>
            <a:picLocks/>
          </p:cNvPicPr>
          <p:nvPr userDrawn="1"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564" y="23994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5" name="Text Placeholder 43">
            <a:extLst>
              <a:ext uri="{FF2B5EF4-FFF2-40B4-BE49-F238E27FC236}">
                <a16:creationId xmlns:a16="http://schemas.microsoft.com/office/drawing/2014/main" id="{3DAE5EFD-A6B9-A9EF-6522-0F2D1303CDB4}"/>
              </a:ext>
            </a:extLst>
          </p:cNvPr>
          <p:cNvSpPr txBox="1">
            <a:spLocks/>
          </p:cNvSpPr>
          <p:nvPr userDrawn="1"/>
        </p:nvSpPr>
        <p:spPr>
          <a:xfrm>
            <a:off x="4220564" y="2399400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sz="1000" b="1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Environmental, Social and Governance (ESG)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10CC018-3AB1-1432-E8F0-5EE11D6C35FB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904564" y="2885894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ndall sectors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479F23-D79C-28A1-3A89-08910888AD1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301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4BAE2C-836D-433C-1AAF-47E0B4CAED80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4873144"/>
            <a:ext cx="1800000" cy="1080000"/>
          </a:xfrm>
          <a:prstGeom prst="roundRect">
            <a:avLst>
              <a:gd name="adj" fmla="val 4000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D0E15-3D61-1DE9-E69B-506F0E34BF8E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185" y="2397019"/>
            <a:ext cx="1800000" cy="1080000"/>
          </a:xfrm>
          <a:prstGeom prst="roundRect">
            <a:avLst>
              <a:gd name="adj" fmla="val 4000"/>
            </a:avLst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0C42C1-707C-494A-A04E-9E0AF90A53BF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7238" y="1160464"/>
            <a:ext cx="1799705" cy="1080655"/>
          </a:xfrm>
          <a:prstGeom prst="roundRect">
            <a:avLst>
              <a:gd name="adj" fmla="val 4000"/>
            </a:avLst>
          </a:prstGeom>
        </p:spPr>
      </p:pic>
      <p:sp>
        <p:nvSpPr>
          <p:cNvPr id="40" name="Text Placeholder 43">
            <a:extLst>
              <a:ext uri="{FF2B5EF4-FFF2-40B4-BE49-F238E27FC236}">
                <a16:creationId xmlns:a16="http://schemas.microsoft.com/office/drawing/2014/main" id="{FAD10CD3-422E-4A4F-A60C-63A71C1BBEE8}"/>
              </a:ext>
            </a:extLst>
          </p:cNvPr>
          <p:cNvSpPr txBox="1">
            <a:spLocks/>
          </p:cNvSpPr>
          <p:nvPr/>
        </p:nvSpPr>
        <p:spPr>
          <a:xfrm>
            <a:off x="334963" y="1159215"/>
            <a:ext cx="1791609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Aviation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C59284E8-016E-4224-8AC2-3A6A277B8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777" y="1646389"/>
            <a:ext cx="516923" cy="432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1D960BD-3F36-43DF-9400-03184434AE91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008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E38986CF-2D7B-4B60-8F34-69C89E344D52}"/>
              </a:ext>
            </a:extLst>
          </p:cNvPr>
          <p:cNvSpPr txBox="1">
            <a:spLocks/>
          </p:cNvSpPr>
          <p:nvPr/>
        </p:nvSpPr>
        <p:spPr>
          <a:xfrm>
            <a:off x="2285007" y="1160463"/>
            <a:ext cx="1799999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Data Centres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33B4B8AD-492F-4505-BAF3-80B26F3A91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85980" y="1646388"/>
            <a:ext cx="398056" cy="432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B73D750-7AF3-4741-AC91-9DB1BCB95455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424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82" name="Text Placeholder 43">
            <a:extLst>
              <a:ext uri="{FF2B5EF4-FFF2-40B4-BE49-F238E27FC236}">
                <a16:creationId xmlns:a16="http://schemas.microsoft.com/office/drawing/2014/main" id="{A8DC1AAF-1AE8-4399-92BE-A182CADB906D}"/>
              </a:ext>
            </a:extLst>
          </p:cNvPr>
          <p:cNvSpPr txBox="1">
            <a:spLocks/>
          </p:cNvSpPr>
          <p:nvPr/>
        </p:nvSpPr>
        <p:spPr>
          <a:xfrm>
            <a:off x="8122424" y="1160463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Global Corporate </a:t>
            </a:r>
            <a:br>
              <a:rPr lang="en-GB" sz="1050" dirty="0">
                <a:solidFill>
                  <a:schemeClr val="bg1"/>
                </a:solidFill>
              </a:rPr>
            </a:br>
            <a:r>
              <a:rPr lang="en-GB" sz="1050" dirty="0">
                <a:solidFill>
                  <a:schemeClr val="bg1"/>
                </a:solidFill>
              </a:rPr>
              <a:t>Real Estate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CFCDE3B3-B21C-4949-BAB6-AE1EC39B3A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06424" y="1667988"/>
            <a:ext cx="432000" cy="3888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44B145B-D555-4BBE-9096-5C306F99D70B}"/>
              </a:ext>
            </a:extLst>
          </p:cNvPr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5431" y="1160463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87" name="Text Placeholder 43">
            <a:extLst>
              <a:ext uri="{FF2B5EF4-FFF2-40B4-BE49-F238E27FC236}">
                <a16:creationId xmlns:a16="http://schemas.microsoft.com/office/drawing/2014/main" id="{5EAEEDD0-DABB-4A44-8566-D320039E5F33}"/>
              </a:ext>
            </a:extLst>
          </p:cNvPr>
          <p:cNvSpPr txBox="1">
            <a:spLocks/>
          </p:cNvSpPr>
          <p:nvPr/>
        </p:nvSpPr>
        <p:spPr>
          <a:xfrm>
            <a:off x="10065431" y="1160463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Government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00B9EE11-6F37-440A-8216-2CE7ED5CA6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63317" y="1646388"/>
            <a:ext cx="404228" cy="4320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D272176-51B6-4160-A1D4-D8A6EE2E9E10}"/>
              </a:ext>
            </a:extLst>
          </p:cNvPr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2408502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92" name="Text Placeholder 43">
            <a:extLst>
              <a:ext uri="{FF2B5EF4-FFF2-40B4-BE49-F238E27FC236}">
                <a16:creationId xmlns:a16="http://schemas.microsoft.com/office/drawing/2014/main" id="{8E90A217-5B5D-4350-810D-4DAF49A7E145}"/>
              </a:ext>
            </a:extLst>
          </p:cNvPr>
          <p:cNvSpPr txBox="1">
            <a:spLocks/>
          </p:cNvSpPr>
          <p:nvPr/>
        </p:nvSpPr>
        <p:spPr>
          <a:xfrm>
            <a:off x="334963" y="2408502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Healthcare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B2B0C6EB-4871-4DBA-9BA1-1F89113574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8963" y="2894427"/>
            <a:ext cx="432000" cy="4320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4FD541B-1EA7-4729-AC3F-EA3CCB4DFD33}"/>
              </a:ext>
            </a:extLst>
          </p:cNvPr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077" y="2395668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97" name="Text Placeholder 43">
            <a:extLst>
              <a:ext uri="{FF2B5EF4-FFF2-40B4-BE49-F238E27FC236}">
                <a16:creationId xmlns:a16="http://schemas.microsoft.com/office/drawing/2014/main" id="{0FD980B1-6884-491A-AFDC-F72BB5626605}"/>
              </a:ext>
            </a:extLst>
          </p:cNvPr>
          <p:cNvSpPr txBox="1">
            <a:spLocks/>
          </p:cNvSpPr>
          <p:nvPr/>
        </p:nvSpPr>
        <p:spPr>
          <a:xfrm>
            <a:off x="2292077" y="2395668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Higher Education</a:t>
            </a: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B5AE4944-6217-4027-A237-F18599026E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952077" y="2881593"/>
            <a:ext cx="480000" cy="43200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B0706BC-631F-42EA-B3EB-8E6DACB10B27}"/>
              </a:ext>
            </a:extLst>
          </p:cNvPr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600" y="23994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02" name="Text Placeholder 43">
            <a:extLst>
              <a:ext uri="{FF2B5EF4-FFF2-40B4-BE49-F238E27FC236}">
                <a16:creationId xmlns:a16="http://schemas.microsoft.com/office/drawing/2014/main" id="{4FC7F1B3-7EA0-4ACE-87C8-10B8A4CD0422}"/>
              </a:ext>
            </a:extLst>
          </p:cNvPr>
          <p:cNvSpPr txBox="1">
            <a:spLocks/>
          </p:cNvSpPr>
          <p:nvPr/>
        </p:nvSpPr>
        <p:spPr>
          <a:xfrm>
            <a:off x="6176600" y="2399400"/>
            <a:ext cx="1800000" cy="396000"/>
          </a:xfrm>
          <a:prstGeom prst="rect">
            <a:avLst/>
          </a:prstGeom>
          <a:noFill/>
        </p:spPr>
        <p:txBody>
          <a:bodyPr wrap="square"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Hotels and Hospitality</a:t>
            </a:r>
          </a:p>
        </p:txBody>
      </p:sp>
      <p:pic>
        <p:nvPicPr>
          <p:cNvPr id="103" name="Graphic 102">
            <a:extLst>
              <a:ext uri="{FF2B5EF4-FFF2-40B4-BE49-F238E27FC236}">
                <a16:creationId xmlns:a16="http://schemas.microsoft.com/office/drawing/2014/main" id="{EF52F8D0-066F-46CE-9DD7-9BAA26ADF9B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865229" y="2866275"/>
            <a:ext cx="422743" cy="43200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C2000A2-747A-4C77-89FB-48F70DAC86F8}"/>
              </a:ext>
            </a:extLst>
          </p:cNvPr>
          <p:cNvPicPr>
            <a:picLocks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015" y="23994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07" name="Text Placeholder 43">
            <a:extLst>
              <a:ext uri="{FF2B5EF4-FFF2-40B4-BE49-F238E27FC236}">
                <a16:creationId xmlns:a16="http://schemas.microsoft.com/office/drawing/2014/main" id="{69CC413E-8384-4CB4-9A04-D961939C89E7}"/>
              </a:ext>
            </a:extLst>
          </p:cNvPr>
          <p:cNvSpPr txBox="1">
            <a:spLocks/>
          </p:cNvSpPr>
          <p:nvPr/>
        </p:nvSpPr>
        <p:spPr>
          <a:xfrm>
            <a:off x="8121015" y="2399400"/>
            <a:ext cx="1800000" cy="396000"/>
          </a:xfrm>
          <a:prstGeom prst="rect">
            <a:avLst/>
          </a:prstGeom>
          <a:noFill/>
        </p:spPr>
        <p:txBody>
          <a:bodyPr wrap="square"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Industrial</a:t>
            </a: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5C07B3B2-DDC0-435C-A7D6-B20F679D48D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803472" y="2866275"/>
            <a:ext cx="435086" cy="43200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D3A7688-30CF-4E75-ABC5-2ED1036E4BEC}"/>
              </a:ext>
            </a:extLst>
          </p:cNvPr>
          <p:cNvPicPr>
            <a:picLocks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5431" y="2399400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12" name="Text Placeholder 43">
            <a:extLst>
              <a:ext uri="{FF2B5EF4-FFF2-40B4-BE49-F238E27FC236}">
                <a16:creationId xmlns:a16="http://schemas.microsoft.com/office/drawing/2014/main" id="{A3A7AC50-A4A7-4E29-B5AE-CC3D80F676AF}"/>
              </a:ext>
            </a:extLst>
          </p:cNvPr>
          <p:cNvSpPr txBox="1">
            <a:spLocks/>
          </p:cNvSpPr>
          <p:nvPr/>
        </p:nvSpPr>
        <p:spPr>
          <a:xfrm>
            <a:off x="10065431" y="2401148"/>
            <a:ext cx="1800000" cy="396000"/>
          </a:xfrm>
          <a:prstGeom prst="rect">
            <a:avLst/>
          </a:prstGeom>
          <a:noFill/>
        </p:spPr>
        <p:txBody>
          <a:bodyPr wrap="square"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Infrastructure</a:t>
            </a:r>
          </a:p>
        </p:txBody>
      </p:sp>
      <p:pic>
        <p:nvPicPr>
          <p:cNvPr id="113" name="Graphic 112">
            <a:extLst>
              <a:ext uri="{FF2B5EF4-FFF2-40B4-BE49-F238E27FC236}">
                <a16:creationId xmlns:a16="http://schemas.microsoft.com/office/drawing/2014/main" id="{DADC7514-ED51-42BA-8D45-32F81B6120D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717031" y="2866275"/>
            <a:ext cx="496800" cy="432000"/>
          </a:xfrm>
          <a:prstGeom prst="rect">
            <a:avLst/>
          </a:prstGeom>
        </p:spPr>
      </p:pic>
      <p:sp>
        <p:nvSpPr>
          <p:cNvPr id="117" name="Text Placeholder 43">
            <a:extLst>
              <a:ext uri="{FF2B5EF4-FFF2-40B4-BE49-F238E27FC236}">
                <a16:creationId xmlns:a16="http://schemas.microsoft.com/office/drawing/2014/main" id="{E3474AB5-5B03-4425-B562-C3074A75347B}"/>
              </a:ext>
            </a:extLst>
          </p:cNvPr>
          <p:cNvSpPr txBox="1">
            <a:spLocks/>
          </p:cNvSpPr>
          <p:nvPr/>
        </p:nvSpPr>
        <p:spPr>
          <a:xfrm>
            <a:off x="2292077" y="3635279"/>
            <a:ext cx="1800000" cy="396000"/>
          </a:xfrm>
          <a:prstGeom prst="rect">
            <a:avLst/>
          </a:prstGeom>
          <a:noFill/>
        </p:spPr>
        <p:txBody>
          <a:bodyPr wrap="square"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Science and Technology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D065124E-BF4D-4878-A465-70888123E305}"/>
              </a:ext>
            </a:extLst>
          </p:cNvPr>
          <p:cNvPicPr>
            <a:picLocks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299" y="3634837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22" name="Text Placeholder 43">
            <a:extLst>
              <a:ext uri="{FF2B5EF4-FFF2-40B4-BE49-F238E27FC236}">
                <a16:creationId xmlns:a16="http://schemas.microsoft.com/office/drawing/2014/main" id="{FCB8B7B7-5E86-4141-AAC9-21450092B815}"/>
              </a:ext>
            </a:extLst>
          </p:cNvPr>
          <p:cNvSpPr txBox="1">
            <a:spLocks/>
          </p:cNvSpPr>
          <p:nvPr/>
        </p:nvSpPr>
        <p:spPr>
          <a:xfrm>
            <a:off x="6189299" y="3634837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Residential</a:t>
            </a:r>
          </a:p>
        </p:txBody>
      </p:sp>
      <p:pic>
        <p:nvPicPr>
          <p:cNvPr id="123" name="Graphic 122">
            <a:extLst>
              <a:ext uri="{FF2B5EF4-FFF2-40B4-BE49-F238E27FC236}">
                <a16:creationId xmlns:a16="http://schemas.microsoft.com/office/drawing/2014/main" id="{EEF18C33-811F-4527-8F25-6F54D6FAA99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898526" y="4073938"/>
            <a:ext cx="381547" cy="43200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A52AFCE-8E32-46F6-B90E-C64AF916A715}"/>
              </a:ext>
            </a:extLst>
          </p:cNvPr>
          <p:cNvPicPr>
            <a:picLocks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3714" y="3635638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27" name="Text Placeholder 43">
            <a:extLst>
              <a:ext uri="{FF2B5EF4-FFF2-40B4-BE49-F238E27FC236}">
                <a16:creationId xmlns:a16="http://schemas.microsoft.com/office/drawing/2014/main" id="{5909419A-F1B0-4795-A76D-F324791F5333}"/>
              </a:ext>
            </a:extLst>
          </p:cNvPr>
          <p:cNvSpPr txBox="1">
            <a:spLocks/>
          </p:cNvSpPr>
          <p:nvPr/>
        </p:nvSpPr>
        <p:spPr>
          <a:xfrm>
            <a:off x="8133714" y="3634837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Retail and Placemaking</a:t>
            </a:r>
          </a:p>
        </p:txBody>
      </p:sp>
      <p:pic>
        <p:nvPicPr>
          <p:cNvPr id="128" name="Graphic 127">
            <a:extLst>
              <a:ext uri="{FF2B5EF4-FFF2-40B4-BE49-F238E27FC236}">
                <a16:creationId xmlns:a16="http://schemas.microsoft.com/office/drawing/2014/main" id="{B0066089-64CF-4A9D-8939-7543A7973C0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823885" y="4073938"/>
            <a:ext cx="419658" cy="4320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607B904-DF7A-4E62-B32B-3F0E6A9FC283}"/>
              </a:ext>
            </a:extLst>
          </p:cNvPr>
          <p:cNvPicPr>
            <a:picLocks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8129" y="3634837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32" name="Text Placeholder 43">
            <a:extLst>
              <a:ext uri="{FF2B5EF4-FFF2-40B4-BE49-F238E27FC236}">
                <a16:creationId xmlns:a16="http://schemas.microsoft.com/office/drawing/2014/main" id="{B608E021-CC50-4CD2-8098-BAED0A97707D}"/>
              </a:ext>
            </a:extLst>
          </p:cNvPr>
          <p:cNvSpPr txBox="1">
            <a:spLocks/>
          </p:cNvSpPr>
          <p:nvPr/>
        </p:nvSpPr>
        <p:spPr>
          <a:xfrm>
            <a:off x="10078129" y="3634837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Schools and Colleges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D0CDA46D-CE4F-4C02-B936-4BBD0B78A4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698129" y="4073938"/>
            <a:ext cx="560001" cy="4320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684ECE13-34B7-445F-9569-BCB55C4E61D9}"/>
              </a:ext>
            </a:extLst>
          </p:cNvPr>
          <p:cNvPicPr>
            <a:picLocks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3634406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37" name="Text Placeholder 43">
            <a:extLst>
              <a:ext uri="{FF2B5EF4-FFF2-40B4-BE49-F238E27FC236}">
                <a16:creationId xmlns:a16="http://schemas.microsoft.com/office/drawing/2014/main" id="{997196F9-70D5-4AB7-8FB1-8E663BAF3951}"/>
              </a:ext>
            </a:extLst>
          </p:cNvPr>
          <p:cNvSpPr txBox="1">
            <a:spLocks/>
          </p:cNvSpPr>
          <p:nvPr/>
        </p:nvSpPr>
        <p:spPr>
          <a:xfrm>
            <a:off x="334963" y="3634406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Leisure and Entertainment</a:t>
            </a:r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5B6EA0C8-1513-47F5-A44C-E4C574766E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52346" y="4073507"/>
            <a:ext cx="565234" cy="43200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971F5B2F-E21A-499C-BC86-9472B97BA743}"/>
              </a:ext>
            </a:extLst>
          </p:cNvPr>
          <p:cNvPicPr>
            <a:picLocks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191" y="3627989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42" name="Text Placeholder 43">
            <a:extLst>
              <a:ext uri="{FF2B5EF4-FFF2-40B4-BE49-F238E27FC236}">
                <a16:creationId xmlns:a16="http://schemas.microsoft.com/office/drawing/2014/main" id="{C8E2E5C1-DFB4-4363-BA24-B11D9C2E9BC6}"/>
              </a:ext>
            </a:extLst>
          </p:cNvPr>
          <p:cNvSpPr txBox="1">
            <a:spLocks/>
          </p:cNvSpPr>
          <p:nvPr/>
        </p:nvSpPr>
        <p:spPr>
          <a:xfrm>
            <a:off x="4249191" y="3628426"/>
            <a:ext cx="1800000" cy="396000"/>
          </a:xfrm>
          <a:prstGeom prst="rect">
            <a:avLst/>
          </a:prstGeom>
          <a:noFill/>
        </p:spPr>
        <p:txBody>
          <a:bodyPr wrap="square"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Mixed-Use</a:t>
            </a:r>
          </a:p>
        </p:txBody>
      </p:sp>
      <p:pic>
        <p:nvPicPr>
          <p:cNvPr id="143" name="Graphic 142">
            <a:extLst>
              <a:ext uri="{FF2B5EF4-FFF2-40B4-BE49-F238E27FC236}">
                <a16:creationId xmlns:a16="http://schemas.microsoft.com/office/drawing/2014/main" id="{93628AF0-D126-4921-B0EC-C8EA8881F20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4933191" y="4094864"/>
            <a:ext cx="432000" cy="432000"/>
          </a:xfrm>
          <a:prstGeom prst="rect">
            <a:avLst/>
          </a:prstGeom>
        </p:spPr>
      </p:pic>
      <p:sp>
        <p:nvSpPr>
          <p:cNvPr id="5" name="Text Placeholder 43">
            <a:extLst>
              <a:ext uri="{FF2B5EF4-FFF2-40B4-BE49-F238E27FC236}">
                <a16:creationId xmlns:a16="http://schemas.microsoft.com/office/drawing/2014/main" id="{27AFFC8F-0E1D-1F76-90E9-7120F6DDF805}"/>
              </a:ext>
            </a:extLst>
          </p:cNvPr>
          <p:cNvSpPr txBox="1">
            <a:spLocks/>
          </p:cNvSpPr>
          <p:nvPr userDrawn="1"/>
        </p:nvSpPr>
        <p:spPr>
          <a:xfrm>
            <a:off x="4232185" y="2400450"/>
            <a:ext cx="1800000" cy="396000"/>
          </a:xfrm>
          <a:prstGeom prst="rect">
            <a:avLst/>
          </a:prstGeom>
          <a:noFill/>
        </p:spPr>
        <p:txBody>
          <a:bodyPr wrap="square"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Highways and </a:t>
            </a:r>
            <a:br>
              <a:rPr lang="en-GB" sz="1050" dirty="0">
                <a:solidFill>
                  <a:schemeClr val="bg1"/>
                </a:solidFill>
              </a:rPr>
            </a:br>
            <a:r>
              <a:rPr lang="en-GB" sz="1050" dirty="0">
                <a:solidFill>
                  <a:schemeClr val="bg1"/>
                </a:solidFill>
              </a:rPr>
              <a:t>Active Travel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2A7FCDD-A0C8-5740-55AC-F58042054741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4916185" y="2866275"/>
            <a:ext cx="432000" cy="432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B9EB1BF-8965-4986-B4BD-58395A424C8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GB" dirty="0"/>
              <a:t>Cundall sectors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A4367E-F535-04A4-7BFF-2BE115955475}"/>
              </a:ext>
            </a:extLst>
          </p:cNvPr>
          <p:cNvPicPr>
            <a:picLocks/>
          </p:cNvPicPr>
          <p:nvPr userDrawn="1"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077" y="3634406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4" name="Text Placeholder 43">
            <a:extLst>
              <a:ext uri="{FF2B5EF4-FFF2-40B4-BE49-F238E27FC236}">
                <a16:creationId xmlns:a16="http://schemas.microsoft.com/office/drawing/2014/main" id="{B9149AAC-4DBB-2FD6-0831-B512BA6D463A}"/>
              </a:ext>
            </a:extLst>
          </p:cNvPr>
          <p:cNvSpPr txBox="1">
            <a:spLocks/>
          </p:cNvSpPr>
          <p:nvPr userDrawn="1"/>
        </p:nvSpPr>
        <p:spPr>
          <a:xfrm>
            <a:off x="2292077" y="3635279"/>
            <a:ext cx="1800000" cy="396000"/>
          </a:xfrm>
          <a:prstGeom prst="rect">
            <a:avLst/>
          </a:prstGeom>
          <a:noFill/>
        </p:spPr>
        <p:txBody>
          <a:bodyPr wrap="square"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 err="1">
                <a:solidFill>
                  <a:schemeClr val="bg1"/>
                </a:solidFill>
              </a:rPr>
              <a:t>Masterplanning</a:t>
            </a:r>
            <a:r>
              <a:rPr lang="en-GB" sz="1050" dirty="0">
                <a:solidFill>
                  <a:schemeClr val="bg1"/>
                </a:solidFill>
              </a:rPr>
              <a:t> and </a:t>
            </a:r>
            <a:br>
              <a:rPr lang="en-GB" sz="1050" dirty="0">
                <a:solidFill>
                  <a:schemeClr val="bg1"/>
                </a:solidFill>
              </a:rPr>
            </a:br>
            <a:r>
              <a:rPr lang="en-GB" sz="1050" dirty="0">
                <a:solidFill>
                  <a:schemeClr val="bg1"/>
                </a:solidFill>
              </a:rPr>
              <a:t>Urban Design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8432DB6-EED0-533A-CF08-D802D90A1767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976077" y="4101281"/>
            <a:ext cx="432000" cy="43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5C78A-6AB9-30F3-97A4-94CC67822141}"/>
              </a:ext>
            </a:extLst>
          </p:cNvPr>
          <p:cNvPicPr>
            <a:picLocks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377" y="4873144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80E45914-D453-6E47-AF48-4B4B0F2BD5BC}"/>
              </a:ext>
            </a:extLst>
          </p:cNvPr>
          <p:cNvSpPr txBox="1">
            <a:spLocks/>
          </p:cNvSpPr>
          <p:nvPr userDrawn="1"/>
        </p:nvSpPr>
        <p:spPr>
          <a:xfrm>
            <a:off x="2279377" y="4873144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Workplace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2E858A7-A964-2CA6-016A-B914302065ED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3003491" y="5312245"/>
            <a:ext cx="351772" cy="432000"/>
          </a:xfrm>
          <a:prstGeom prst="rect">
            <a:avLst/>
          </a:prstGeom>
        </p:spPr>
      </p:pic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0AF5C0C3-D3F9-4183-B6DF-A83DED866A18}"/>
              </a:ext>
            </a:extLst>
          </p:cNvPr>
          <p:cNvSpPr txBox="1">
            <a:spLocks/>
          </p:cNvSpPr>
          <p:nvPr userDrawn="1"/>
        </p:nvSpPr>
        <p:spPr>
          <a:xfrm>
            <a:off x="334963" y="4873144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Science and Technology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01D9936-252C-3EFC-F4C9-ADDB20ADC67C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991969" y="5258257"/>
            <a:ext cx="485988" cy="485988"/>
          </a:xfrm>
          <a:prstGeom prst="rect">
            <a:avLst/>
          </a:prstGeom>
        </p:spPr>
      </p:pic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6E99A9B0-A59C-4BCC-FEC5-09615E6E4563}"/>
              </a:ext>
            </a:extLst>
          </p:cNvPr>
          <p:cNvSpPr txBox="1">
            <a:spLocks/>
          </p:cNvSpPr>
          <p:nvPr userDrawn="1"/>
        </p:nvSpPr>
        <p:spPr>
          <a:xfrm>
            <a:off x="4220301" y="1160463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Defence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A021A5-842F-2A8C-74E6-8160F720C9A0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4874191" y="1554197"/>
            <a:ext cx="502591" cy="502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62CB0B-8434-098D-0C22-F90826F061C0}"/>
              </a:ext>
            </a:extLst>
          </p:cNvPr>
          <p:cNvPicPr>
            <a:picLocks/>
          </p:cNvPicPr>
          <p:nvPr userDrawn="1"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594" y="1165226"/>
            <a:ext cx="1800000" cy="1080000"/>
          </a:xfrm>
          <a:prstGeom prst="roundRect">
            <a:avLst>
              <a:gd name="adj" fmla="val 4000"/>
            </a:avLst>
          </a:prstGeom>
        </p:spPr>
      </p:pic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8E48D0B9-DCDC-11A5-6936-4628BEFF8B60}"/>
              </a:ext>
            </a:extLst>
          </p:cNvPr>
          <p:cNvSpPr txBox="1">
            <a:spLocks/>
          </p:cNvSpPr>
          <p:nvPr userDrawn="1"/>
        </p:nvSpPr>
        <p:spPr>
          <a:xfrm>
            <a:off x="6155594" y="1165226"/>
            <a:ext cx="1800000" cy="396000"/>
          </a:xfrm>
          <a:prstGeom prst="rect">
            <a:avLst/>
          </a:prstGeom>
          <a:noFill/>
        </p:spPr>
        <p:txBody>
          <a:bodyPr lIns="0" tIns="9000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Energy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308E284-97F1-EC35-884E-D7902ACF309F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756569" y="1499670"/>
            <a:ext cx="598050" cy="5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ndall services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B9EB1BF-8965-4986-B4BD-58395A424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GB" dirty="0"/>
              <a:t>Cundall services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A3375F-D15D-467A-9C97-49FD728767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51270" y="5453664"/>
            <a:ext cx="375226" cy="525316"/>
          </a:xfrm>
          <a:prstGeom prst="rect">
            <a:avLst/>
          </a:prstGeom>
        </p:spPr>
      </p:pic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06E70DFB-6E70-4C60-9B43-F4A846F821C7}"/>
              </a:ext>
            </a:extLst>
          </p:cNvPr>
          <p:cNvSpPr txBox="1">
            <a:spLocks/>
          </p:cNvSpPr>
          <p:nvPr userDrawn="1"/>
        </p:nvSpPr>
        <p:spPr>
          <a:xfrm>
            <a:off x="2174883" y="6066144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Sustainability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19253-E6B7-40D6-9603-ADBA8D2012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786628" y="5444934"/>
            <a:ext cx="530204" cy="534046"/>
          </a:xfrm>
          <a:prstGeom prst="rect">
            <a:avLst/>
          </a:prstGeom>
        </p:spPr>
      </p:pic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971AF2C3-D3F2-4E99-A44A-FBC2BF9DC476}"/>
              </a:ext>
            </a:extLst>
          </p:cNvPr>
          <p:cNvSpPr txBox="1">
            <a:spLocks/>
          </p:cNvSpPr>
          <p:nvPr userDrawn="1"/>
        </p:nvSpPr>
        <p:spPr>
          <a:xfrm>
            <a:off x="4187730" y="6066144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Transportation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837180-8692-4925-A1E4-82F4165F05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23789" y="5449328"/>
            <a:ext cx="476690" cy="529652"/>
          </a:xfrm>
          <a:prstGeom prst="rect">
            <a:avLst/>
          </a:prstGeom>
        </p:spPr>
      </p:pic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1C8F69AA-F0AF-4A82-83A2-396407DC1583}"/>
              </a:ext>
            </a:extLst>
          </p:cNvPr>
          <p:cNvSpPr txBox="1">
            <a:spLocks/>
          </p:cNvSpPr>
          <p:nvPr userDrawn="1"/>
        </p:nvSpPr>
        <p:spPr>
          <a:xfrm>
            <a:off x="6198134" y="6066144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Vertical </a:t>
            </a:r>
            <a:br>
              <a:rPr lang="en-GB" sz="1200" dirty="0">
                <a:solidFill>
                  <a:srgbClr val="000000"/>
                </a:solidFill>
              </a:rPr>
            </a:br>
            <a:r>
              <a:rPr lang="en-GB" sz="1200" dirty="0">
                <a:solidFill>
                  <a:srgbClr val="000000"/>
                </a:solidFill>
              </a:rPr>
              <a:t>Transportation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DF00F6B-062E-4F9F-9AC0-063A1836EA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707628" y="1158159"/>
            <a:ext cx="662510" cy="534738"/>
          </a:xfrm>
          <a:prstGeom prst="rect">
            <a:avLst/>
          </a:prstGeom>
        </p:spPr>
      </p:pic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870AD381-9EB0-46C4-BAC9-420742FBA20E}"/>
              </a:ext>
            </a:extLst>
          </p:cNvPr>
          <p:cNvSpPr txBox="1">
            <a:spLocks/>
          </p:cNvSpPr>
          <p:nvPr userDrawn="1"/>
        </p:nvSpPr>
        <p:spPr>
          <a:xfrm>
            <a:off x="2174883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Air Quality and Odour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68B277D-C853-4208-8976-1A8F879399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777345" y="4008250"/>
            <a:ext cx="523076" cy="523076"/>
          </a:xfrm>
          <a:prstGeom prst="rect">
            <a:avLst/>
          </a:prstGeom>
        </p:spPr>
      </p:pic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9A923521-D106-410D-B991-73968FF73A1A}"/>
              </a:ext>
            </a:extLst>
          </p:cNvPr>
          <p:cNvSpPr txBox="1">
            <a:spLocks/>
          </p:cNvSpPr>
          <p:nvPr userDrawn="1"/>
        </p:nvSpPr>
        <p:spPr>
          <a:xfrm>
            <a:off x="2174883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Lighting Design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1D224F-190F-49F1-9968-0139581FC4B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706542" y="1164172"/>
            <a:ext cx="690376" cy="522712"/>
          </a:xfrm>
          <a:prstGeom prst="rect">
            <a:avLst/>
          </a:prstGeom>
        </p:spPr>
      </p:pic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FA7C4B94-9309-4BA4-9538-6F3EAB347880}"/>
              </a:ext>
            </a:extLst>
          </p:cNvPr>
          <p:cNvSpPr txBox="1">
            <a:spLocks/>
          </p:cNvSpPr>
          <p:nvPr userDrawn="1"/>
        </p:nvSpPr>
        <p:spPr>
          <a:xfrm>
            <a:off x="4187730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Audio Visual (AV)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21AEE71-7B9B-4EBF-AA5F-D2307CB26F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741538" y="2531900"/>
            <a:ext cx="594690" cy="535220"/>
          </a:xfrm>
          <a:prstGeom prst="rect">
            <a:avLst/>
          </a:prstGeom>
        </p:spPr>
      </p:pic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71728DBD-8854-45F6-B3A7-EFDB34286264}"/>
              </a:ext>
            </a:extLst>
          </p:cNvPr>
          <p:cNvSpPr txBox="1">
            <a:spLocks/>
          </p:cNvSpPr>
          <p:nvPr userDrawn="1"/>
        </p:nvSpPr>
        <p:spPr>
          <a:xfrm>
            <a:off x="2174883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Digital Engineering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1A89DB4-B3A3-414D-947D-556EB83109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4790492" y="4010417"/>
            <a:ext cx="522476" cy="518742"/>
          </a:xfrm>
          <a:prstGeom prst="rect">
            <a:avLst/>
          </a:prstGeom>
        </p:spPr>
      </p:pic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E0BAD9C7-5B1B-4D41-941F-B6261F8A54B7}"/>
              </a:ext>
            </a:extLst>
          </p:cNvPr>
          <p:cNvSpPr txBox="1">
            <a:spLocks/>
          </p:cNvSpPr>
          <p:nvPr userDrawn="1"/>
        </p:nvSpPr>
        <p:spPr>
          <a:xfrm>
            <a:off x="4187730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Planning</a:t>
            </a:r>
          </a:p>
        </p:txBody>
      </p:sp>
      <p:pic>
        <p:nvPicPr>
          <p:cNvPr id="25" name="Graphic 147">
            <a:extLst>
              <a:ext uri="{FF2B5EF4-FFF2-40B4-BE49-F238E27FC236}">
                <a16:creationId xmlns:a16="http://schemas.microsoft.com/office/drawing/2014/main" id="{16658098-0CF1-4517-81BC-28BF17F639F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879" y="1094273"/>
            <a:ext cx="662510" cy="662510"/>
          </a:xfrm>
          <a:prstGeom prst="rect">
            <a:avLst/>
          </a:prstGeom>
        </p:spPr>
      </p:pic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21B49686-FDA8-4781-9097-7C328B14AFA0}"/>
              </a:ext>
            </a:extLst>
          </p:cNvPr>
          <p:cNvSpPr txBox="1">
            <a:spLocks/>
          </p:cNvSpPr>
          <p:nvPr userDrawn="1"/>
        </p:nvSpPr>
        <p:spPr>
          <a:xfrm>
            <a:off x="6198134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Building Automation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4EDCE772-092C-4B45-B3ED-BCC00A3A795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794523" y="2531899"/>
            <a:ext cx="535222" cy="535222"/>
          </a:xfrm>
          <a:prstGeom prst="rect">
            <a:avLst/>
          </a:prstGeom>
        </p:spPr>
      </p:pic>
      <p:sp>
        <p:nvSpPr>
          <p:cNvPr id="29" name="Text Placeholder 43">
            <a:extLst>
              <a:ext uri="{FF2B5EF4-FFF2-40B4-BE49-F238E27FC236}">
                <a16:creationId xmlns:a16="http://schemas.microsoft.com/office/drawing/2014/main" id="{1BB77824-F52D-49DB-8623-37ACC50948AF}"/>
              </a:ext>
            </a:extLst>
          </p:cNvPr>
          <p:cNvSpPr txBox="1">
            <a:spLocks/>
          </p:cNvSpPr>
          <p:nvPr userDrawn="1"/>
        </p:nvSpPr>
        <p:spPr>
          <a:xfrm>
            <a:off x="6198134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Fire Engineering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066F56D5-7B8C-4FDB-9742-490AC45A1BA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8837757" y="4001509"/>
            <a:ext cx="467574" cy="536558"/>
          </a:xfrm>
          <a:prstGeom prst="rect">
            <a:avLst/>
          </a:prstGeom>
        </p:spPr>
      </p:pic>
      <p:sp>
        <p:nvSpPr>
          <p:cNvPr id="30" name="Text Placeholder 43">
            <a:extLst>
              <a:ext uri="{FF2B5EF4-FFF2-40B4-BE49-F238E27FC236}">
                <a16:creationId xmlns:a16="http://schemas.microsoft.com/office/drawing/2014/main" id="{DC8DCE4E-D344-4F7F-8313-3EEF37A2DFC2}"/>
              </a:ext>
            </a:extLst>
          </p:cNvPr>
          <p:cNvSpPr txBox="1">
            <a:spLocks/>
          </p:cNvSpPr>
          <p:nvPr userDrawn="1"/>
        </p:nvSpPr>
        <p:spPr>
          <a:xfrm>
            <a:off x="8207544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Security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8BE6AE2-5674-46B1-958B-284ED6FA8D9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188" y="1164172"/>
            <a:ext cx="522712" cy="522712"/>
          </a:xfrm>
          <a:prstGeom prst="rect">
            <a:avLst/>
          </a:prstGeom>
        </p:spPr>
      </p:pic>
      <p:sp>
        <p:nvSpPr>
          <p:cNvPr id="34" name="Text Placeholder 43">
            <a:extLst>
              <a:ext uri="{FF2B5EF4-FFF2-40B4-BE49-F238E27FC236}">
                <a16:creationId xmlns:a16="http://schemas.microsoft.com/office/drawing/2014/main" id="{382A7908-2215-4BED-92FA-692499D7378D}"/>
              </a:ext>
            </a:extLst>
          </p:cNvPr>
          <p:cNvSpPr txBox="1">
            <a:spLocks/>
          </p:cNvSpPr>
          <p:nvPr userDrawn="1"/>
        </p:nvSpPr>
        <p:spPr>
          <a:xfrm>
            <a:off x="8207544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Building Performance Services (BPS)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B9214F77-45C1-4431-9FDF-53FCEC2BD06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8803933" y="2531900"/>
            <a:ext cx="535222" cy="535220"/>
          </a:xfrm>
          <a:prstGeom prst="rect">
            <a:avLst/>
          </a:prstGeom>
        </p:spPr>
      </p:pic>
      <p:sp>
        <p:nvSpPr>
          <p:cNvPr id="35" name="Text Placeholder 43">
            <a:extLst>
              <a:ext uri="{FF2B5EF4-FFF2-40B4-BE49-F238E27FC236}">
                <a16:creationId xmlns:a16="http://schemas.microsoft.com/office/drawing/2014/main" id="{37CAAB72-370B-4EE5-A78C-52AC75D8B804}"/>
              </a:ext>
            </a:extLst>
          </p:cNvPr>
          <p:cNvSpPr txBox="1">
            <a:spLocks/>
          </p:cNvSpPr>
          <p:nvPr userDrawn="1"/>
        </p:nvSpPr>
        <p:spPr>
          <a:xfrm>
            <a:off x="8207544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Geotechnical and </a:t>
            </a:r>
            <a:r>
              <a:rPr lang="en-GB" sz="1200" dirty="0" err="1">
                <a:solidFill>
                  <a:srgbClr val="000000"/>
                </a:solidFill>
              </a:rPr>
              <a:t>Geoenvironmental</a:t>
            </a:r>
            <a:endParaRPr lang="en-GB" sz="1200" dirty="0">
              <a:solidFill>
                <a:srgbClr val="000000"/>
              </a:solidFill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2AAD5EA-CB0A-4170-AAE4-C9E011ED52F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10714100" y="3991973"/>
            <a:ext cx="688394" cy="555630"/>
          </a:xfrm>
          <a:prstGeom prst="rect">
            <a:avLst/>
          </a:prstGeom>
        </p:spPr>
      </p:pic>
      <p:sp>
        <p:nvSpPr>
          <p:cNvPr id="36" name="Text Placeholder 43">
            <a:extLst>
              <a:ext uri="{FF2B5EF4-FFF2-40B4-BE49-F238E27FC236}">
                <a16:creationId xmlns:a16="http://schemas.microsoft.com/office/drawing/2014/main" id="{06A2A918-36CC-44E8-8829-0EEBCEC43F07}"/>
              </a:ext>
            </a:extLst>
          </p:cNvPr>
          <p:cNvSpPr txBox="1">
            <a:spLocks/>
          </p:cNvSpPr>
          <p:nvPr userDrawn="1"/>
        </p:nvSpPr>
        <p:spPr>
          <a:xfrm>
            <a:off x="10194297" y="4587749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>
                <a:solidFill>
                  <a:srgbClr val="000000"/>
                </a:solidFill>
              </a:rPr>
              <a:t>Smart</a:t>
            </a:r>
            <a:endParaRPr lang="en-GB" sz="1200" dirty="0">
              <a:solidFill>
                <a:srgbClr val="000000"/>
              </a:solidFill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96D023AD-2B8A-485A-82E4-35D70A88243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10785919" y="1149203"/>
            <a:ext cx="544756" cy="552650"/>
          </a:xfrm>
          <a:prstGeom prst="rect">
            <a:avLst/>
          </a:prstGeom>
        </p:spPr>
      </p:pic>
      <p:sp>
        <p:nvSpPr>
          <p:cNvPr id="40" name="Text Placeholder 43">
            <a:extLst>
              <a:ext uri="{FF2B5EF4-FFF2-40B4-BE49-F238E27FC236}">
                <a16:creationId xmlns:a16="http://schemas.microsoft.com/office/drawing/2014/main" id="{677FD466-2CBE-4E45-AEED-A85401866CF9}"/>
              </a:ext>
            </a:extLst>
          </p:cNvPr>
          <p:cNvSpPr txBox="1">
            <a:spLocks/>
          </p:cNvSpPr>
          <p:nvPr userDrawn="1"/>
        </p:nvSpPr>
        <p:spPr>
          <a:xfrm>
            <a:off x="10194297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Building Services Engineering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CC41FDC-098D-49B4-B238-E69012B02C37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10839918" y="2497757"/>
            <a:ext cx="436758" cy="522616"/>
          </a:xfrm>
          <a:prstGeom prst="rect">
            <a:avLst/>
          </a:prstGeom>
        </p:spPr>
      </p:pic>
      <p:sp>
        <p:nvSpPr>
          <p:cNvPr id="41" name="Text Placeholder 43">
            <a:extLst>
              <a:ext uri="{FF2B5EF4-FFF2-40B4-BE49-F238E27FC236}">
                <a16:creationId xmlns:a16="http://schemas.microsoft.com/office/drawing/2014/main" id="{7A0F45A3-8103-45C7-823F-01984B521B3F}"/>
              </a:ext>
            </a:extLst>
          </p:cNvPr>
          <p:cNvSpPr txBox="1">
            <a:spLocks/>
          </p:cNvSpPr>
          <p:nvPr userDrawn="1"/>
        </p:nvSpPr>
        <p:spPr>
          <a:xfrm>
            <a:off x="10194297" y="3162004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Health, Wellbeing and Productivity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A4397C92-34C3-4EFC-B090-345359FC601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3256" y="5442986"/>
            <a:ext cx="539852" cy="535994"/>
          </a:xfrm>
          <a:prstGeom prst="rect">
            <a:avLst/>
          </a:prstGeom>
        </p:spPr>
      </p:pic>
      <p:sp>
        <p:nvSpPr>
          <p:cNvPr id="42" name="Text Placeholder 43">
            <a:extLst>
              <a:ext uri="{FF2B5EF4-FFF2-40B4-BE49-F238E27FC236}">
                <a16:creationId xmlns:a16="http://schemas.microsoft.com/office/drawing/2014/main" id="{F1FA04E0-9CFE-4737-BEAE-93EE16D1BAF4}"/>
              </a:ext>
            </a:extLst>
          </p:cNvPr>
          <p:cNvSpPr txBox="1">
            <a:spLocks/>
          </p:cNvSpPr>
          <p:nvPr userDrawn="1"/>
        </p:nvSpPr>
        <p:spPr>
          <a:xfrm>
            <a:off x="179182" y="6066144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Structural </a:t>
            </a:r>
            <a:br>
              <a:rPr lang="en-GB" sz="1200" dirty="0">
                <a:solidFill>
                  <a:srgbClr val="000000"/>
                </a:solidFill>
              </a:rPr>
            </a:br>
            <a:r>
              <a:rPr lang="en-GB" sz="1200" dirty="0">
                <a:solidFill>
                  <a:srgbClr val="000000"/>
                </a:solidFill>
              </a:rPr>
              <a:t>Engineering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9BD684D2-16F6-4A1D-A1D6-AAF6E03C2B9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834390" y="3996602"/>
            <a:ext cx="417584" cy="546372"/>
          </a:xfrm>
          <a:prstGeom prst="rect">
            <a:avLst/>
          </a:prstGeom>
        </p:spPr>
      </p:pic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E2AEBCDD-0C56-4298-BB89-A8BCAD2C04CF}"/>
              </a:ext>
            </a:extLst>
          </p:cNvPr>
          <p:cNvSpPr txBox="1">
            <a:spLocks/>
          </p:cNvSpPr>
          <p:nvPr userDrawn="1"/>
        </p:nvSpPr>
        <p:spPr>
          <a:xfrm>
            <a:off x="179182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Information Technology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6ABDC2D2-B63C-409E-AFC6-C9088B926172}"/>
              </a:ext>
            </a:extLst>
          </p:cNvPr>
          <p:cNvSpPr txBox="1">
            <a:spLocks/>
          </p:cNvSpPr>
          <p:nvPr userDrawn="1"/>
        </p:nvSpPr>
        <p:spPr>
          <a:xfrm>
            <a:off x="179182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Acoustics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1F43F537-6E48-4E9E-8C08-CC39506A862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17202" y="1155126"/>
            <a:ext cx="451960" cy="54080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46F81B9-4346-4D8B-9E74-E226D4D0F299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>
          <a:xfrm>
            <a:off x="771269" y="2529540"/>
            <a:ext cx="543826" cy="539940"/>
          </a:xfrm>
          <a:prstGeom prst="rect">
            <a:avLst/>
          </a:prstGeom>
        </p:spPr>
      </p:pic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5CF7C112-A402-46FB-8ABB-C81917391995}"/>
              </a:ext>
            </a:extLst>
          </p:cNvPr>
          <p:cNvSpPr txBox="1">
            <a:spLocks/>
          </p:cNvSpPr>
          <p:nvPr userDrawn="1"/>
        </p:nvSpPr>
        <p:spPr>
          <a:xfrm>
            <a:off x="179182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Civil Engineering</a:t>
            </a: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507E3993-FD76-41A3-8A84-1ADAE8499A22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1134" y="4008788"/>
            <a:ext cx="522000" cy="522000"/>
          </a:xfrm>
          <a:prstGeom prst="rect">
            <a:avLst/>
          </a:prstGeom>
        </p:spPr>
      </p:pic>
      <p:sp>
        <p:nvSpPr>
          <p:cNvPr id="70" name="Text Placeholder 43">
            <a:extLst>
              <a:ext uri="{FF2B5EF4-FFF2-40B4-BE49-F238E27FC236}">
                <a16:creationId xmlns:a16="http://schemas.microsoft.com/office/drawing/2014/main" id="{787660C6-4EF3-493E-889C-57EDEA0D6B8A}"/>
              </a:ext>
            </a:extLst>
          </p:cNvPr>
          <p:cNvSpPr txBox="1">
            <a:spLocks/>
          </p:cNvSpPr>
          <p:nvPr userDrawn="1"/>
        </p:nvSpPr>
        <p:spPr>
          <a:xfrm>
            <a:off x="6198134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Power</a:t>
            </a:r>
          </a:p>
        </p:txBody>
      </p:sp>
      <p:sp>
        <p:nvSpPr>
          <p:cNvPr id="2" name="Text Placeholder 43">
            <a:extLst>
              <a:ext uri="{FF2B5EF4-FFF2-40B4-BE49-F238E27FC236}">
                <a16:creationId xmlns:a16="http://schemas.microsoft.com/office/drawing/2014/main" id="{814A6728-0890-754B-B7D1-2070C6F53A6C}"/>
              </a:ext>
            </a:extLst>
          </p:cNvPr>
          <p:cNvSpPr txBox="1">
            <a:spLocks/>
          </p:cNvSpPr>
          <p:nvPr userDrawn="1"/>
        </p:nvSpPr>
        <p:spPr>
          <a:xfrm>
            <a:off x="4187730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sz="1200" b="1" i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Environmental, Social and Governance (ESG)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04967BD-ECBB-31AB-AB9E-8BB73F530F8E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4763730" y="2511510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0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ndall sectors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B9EB1BF-8965-4986-B4BD-58395A424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GB" dirty="0"/>
              <a:t>Cundall sectors</a:t>
            </a:r>
          </a:p>
        </p:txBody>
      </p:sp>
      <p:pic>
        <p:nvPicPr>
          <p:cNvPr id="49" name="Graphic 146">
            <a:extLst>
              <a:ext uri="{FF2B5EF4-FFF2-40B4-BE49-F238E27FC236}">
                <a16:creationId xmlns:a16="http://schemas.microsoft.com/office/drawing/2014/main" id="{A9E183F1-8A88-436F-9E5D-7A4472BB1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813" y="1187872"/>
            <a:ext cx="534738" cy="534738"/>
          </a:xfrm>
          <a:prstGeom prst="rect">
            <a:avLst/>
          </a:prstGeom>
        </p:spPr>
      </p:pic>
      <p:pic>
        <p:nvPicPr>
          <p:cNvPr id="50" name="Graphic 152">
            <a:extLst>
              <a:ext uri="{FF2B5EF4-FFF2-40B4-BE49-F238E27FC236}">
                <a16:creationId xmlns:a16="http://schemas.microsoft.com/office/drawing/2014/main" id="{2996EE54-537B-4DAC-861E-4D05682C2E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61" y="2455660"/>
            <a:ext cx="553442" cy="553442"/>
          </a:xfrm>
          <a:prstGeom prst="rect">
            <a:avLst/>
          </a:prstGeom>
        </p:spPr>
      </p:pic>
      <p:pic>
        <p:nvPicPr>
          <p:cNvPr id="51" name="Graphic 166">
            <a:extLst>
              <a:ext uri="{FF2B5EF4-FFF2-40B4-BE49-F238E27FC236}">
                <a16:creationId xmlns:a16="http://schemas.microsoft.com/office/drawing/2014/main" id="{138F100C-C839-4CB4-A445-D860DCDF0B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6759" y="2470843"/>
            <a:ext cx="523076" cy="523076"/>
          </a:xfrm>
          <a:prstGeom prst="rect">
            <a:avLst/>
          </a:prstGeom>
        </p:spPr>
      </p:pic>
      <p:pic>
        <p:nvPicPr>
          <p:cNvPr id="55" name="Graphic 147">
            <a:extLst>
              <a:ext uri="{FF2B5EF4-FFF2-40B4-BE49-F238E27FC236}">
                <a16:creationId xmlns:a16="http://schemas.microsoft.com/office/drawing/2014/main" id="{762A715A-3E90-46DF-8AA7-E82CC5CA11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527" y="1193885"/>
            <a:ext cx="522712" cy="522712"/>
          </a:xfrm>
          <a:prstGeom prst="rect">
            <a:avLst/>
          </a:prstGeom>
        </p:spPr>
      </p:pic>
      <p:pic>
        <p:nvPicPr>
          <p:cNvPr id="56" name="Graphic 153">
            <a:extLst>
              <a:ext uri="{FF2B5EF4-FFF2-40B4-BE49-F238E27FC236}">
                <a16:creationId xmlns:a16="http://schemas.microsoft.com/office/drawing/2014/main" id="{7E4362EE-5F9B-48C2-A663-9C4056548B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9183" y="2464771"/>
            <a:ext cx="539401" cy="535220"/>
          </a:xfrm>
          <a:prstGeom prst="rect">
            <a:avLst/>
          </a:prstGeom>
        </p:spPr>
      </p:pic>
      <p:pic>
        <p:nvPicPr>
          <p:cNvPr id="57" name="Graphic 167">
            <a:extLst>
              <a:ext uri="{FF2B5EF4-FFF2-40B4-BE49-F238E27FC236}">
                <a16:creationId xmlns:a16="http://schemas.microsoft.com/office/drawing/2014/main" id="{FE9EA982-BA3F-41B4-9B93-66B41AC722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638" y="3858745"/>
            <a:ext cx="514490" cy="518742"/>
          </a:xfrm>
          <a:prstGeom prst="rect">
            <a:avLst/>
          </a:prstGeom>
        </p:spPr>
      </p:pic>
      <p:pic>
        <p:nvPicPr>
          <p:cNvPr id="61" name="Graphic 147">
            <a:extLst>
              <a:ext uri="{FF2B5EF4-FFF2-40B4-BE49-F238E27FC236}">
                <a16:creationId xmlns:a16="http://schemas.microsoft.com/office/drawing/2014/main" id="{08BAF1A8-3CAE-4F6C-B73A-C818B66F24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8655" y="1202352"/>
            <a:ext cx="505778" cy="505778"/>
          </a:xfrm>
          <a:prstGeom prst="rect">
            <a:avLst/>
          </a:prstGeom>
        </p:spPr>
      </p:pic>
      <p:pic>
        <p:nvPicPr>
          <p:cNvPr id="62" name="Graphic 157">
            <a:extLst>
              <a:ext uri="{FF2B5EF4-FFF2-40B4-BE49-F238E27FC236}">
                <a16:creationId xmlns:a16="http://schemas.microsoft.com/office/drawing/2014/main" id="{F929D258-5E85-49CE-9EE0-E53B1D2DE8C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523" y="2466982"/>
            <a:ext cx="535222" cy="530798"/>
          </a:xfrm>
          <a:prstGeom prst="rect">
            <a:avLst/>
          </a:prstGeom>
        </p:spPr>
      </p:pic>
      <p:pic>
        <p:nvPicPr>
          <p:cNvPr id="63" name="Graphic 168">
            <a:extLst>
              <a:ext uri="{FF2B5EF4-FFF2-40B4-BE49-F238E27FC236}">
                <a16:creationId xmlns:a16="http://schemas.microsoft.com/office/drawing/2014/main" id="{D70B0A33-45A3-4C15-AA70-D87E359470B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943" y="3884329"/>
            <a:ext cx="467574" cy="467574"/>
          </a:xfrm>
          <a:prstGeom prst="rect">
            <a:avLst/>
          </a:prstGeom>
        </p:spPr>
      </p:pic>
      <p:pic>
        <p:nvPicPr>
          <p:cNvPr id="67" name="Graphic 149">
            <a:extLst>
              <a:ext uri="{FF2B5EF4-FFF2-40B4-BE49-F238E27FC236}">
                <a16:creationId xmlns:a16="http://schemas.microsoft.com/office/drawing/2014/main" id="{9A3D2E10-DF35-44DB-90C9-64145DB381C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6941" y="1193885"/>
            <a:ext cx="522712" cy="522712"/>
          </a:xfrm>
          <a:prstGeom prst="rect">
            <a:avLst/>
          </a:prstGeom>
        </p:spPr>
      </p:pic>
      <p:pic>
        <p:nvPicPr>
          <p:cNvPr id="68" name="Graphic 163">
            <a:extLst>
              <a:ext uri="{FF2B5EF4-FFF2-40B4-BE49-F238E27FC236}">
                <a16:creationId xmlns:a16="http://schemas.microsoft.com/office/drawing/2014/main" id="{223A0546-241F-4D9F-A39B-E07043BD11F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3933" y="2466982"/>
            <a:ext cx="535222" cy="530798"/>
          </a:xfrm>
          <a:prstGeom prst="rect">
            <a:avLst/>
          </a:prstGeom>
        </p:spPr>
      </p:pic>
      <p:pic>
        <p:nvPicPr>
          <p:cNvPr id="69" name="Graphic 169">
            <a:extLst>
              <a:ext uri="{FF2B5EF4-FFF2-40B4-BE49-F238E27FC236}">
                <a16:creationId xmlns:a16="http://schemas.microsoft.com/office/drawing/2014/main" id="{A94DB7C5-D456-4C49-8FB7-A3B6E283BAA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319" y="3840301"/>
            <a:ext cx="555630" cy="555630"/>
          </a:xfrm>
          <a:prstGeom prst="rect">
            <a:avLst/>
          </a:prstGeom>
        </p:spPr>
      </p:pic>
      <p:pic>
        <p:nvPicPr>
          <p:cNvPr id="73" name="Graphic 52">
            <a:extLst>
              <a:ext uri="{FF2B5EF4-FFF2-40B4-BE49-F238E27FC236}">
                <a16:creationId xmlns:a16="http://schemas.microsoft.com/office/drawing/2014/main" id="{AFDF03E0-A1DC-4EBF-9334-C0BADAF4B2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006" y="3858722"/>
            <a:ext cx="523076" cy="518788"/>
          </a:xfrm>
          <a:prstGeom prst="rect">
            <a:avLst/>
          </a:prstGeom>
        </p:spPr>
      </p:pic>
      <p:pic>
        <p:nvPicPr>
          <p:cNvPr id="75" name="Graphic 54">
            <a:extLst>
              <a:ext uri="{FF2B5EF4-FFF2-40B4-BE49-F238E27FC236}">
                <a16:creationId xmlns:a16="http://schemas.microsoft.com/office/drawing/2014/main" id="{F9E88F6D-2B43-4D44-A357-A454994392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0297" y="3830116"/>
            <a:ext cx="576000" cy="576000"/>
          </a:xfrm>
          <a:prstGeom prst="rect">
            <a:avLst/>
          </a:prstGeom>
        </p:spPr>
      </p:pic>
      <p:pic>
        <p:nvPicPr>
          <p:cNvPr id="77" name="Graphic 56">
            <a:extLst>
              <a:ext uri="{FF2B5EF4-FFF2-40B4-BE49-F238E27FC236}">
                <a16:creationId xmlns:a16="http://schemas.microsoft.com/office/drawing/2014/main" id="{1DAC1ED7-6423-4E1A-A3A9-9245EF89E3E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59" y="3830116"/>
            <a:ext cx="579646" cy="576000"/>
          </a:xfrm>
          <a:prstGeom prst="rect">
            <a:avLst/>
          </a:prstGeom>
        </p:spPr>
      </p:pic>
      <p:pic>
        <p:nvPicPr>
          <p:cNvPr id="79" name="Graphic 58">
            <a:extLst>
              <a:ext uri="{FF2B5EF4-FFF2-40B4-BE49-F238E27FC236}">
                <a16:creationId xmlns:a16="http://schemas.microsoft.com/office/drawing/2014/main" id="{9EA6E8F2-66E5-4566-B346-F60C7EA39A4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068" y="5302264"/>
            <a:ext cx="555630" cy="555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4536C5-1B09-C782-3E29-B3A9DC9462D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119" y="2464770"/>
            <a:ext cx="535222" cy="535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484FC-2E77-822E-5DB8-98731E4E0C3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44" y="5243041"/>
            <a:ext cx="674077" cy="674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CB37AF-BA5B-5C48-513A-42D5914303C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009" y="1178520"/>
            <a:ext cx="553442" cy="5534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57B3E1B-CB6A-0AC8-83A4-3CA0497E389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763109" y="1156216"/>
            <a:ext cx="598050" cy="598050"/>
          </a:xfrm>
          <a:prstGeom prst="rect">
            <a:avLst/>
          </a:prstGeom>
        </p:spPr>
      </p:pic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711A1635-FA60-FE37-F146-0CDED91B8811}"/>
              </a:ext>
            </a:extLst>
          </p:cNvPr>
          <p:cNvSpPr txBox="1">
            <a:spLocks/>
          </p:cNvSpPr>
          <p:nvPr userDrawn="1"/>
        </p:nvSpPr>
        <p:spPr>
          <a:xfrm>
            <a:off x="2174883" y="6066144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Workplace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BCC974CC-D3BD-4D55-FEAD-E4A0A1BEB801}"/>
              </a:ext>
            </a:extLst>
          </p:cNvPr>
          <p:cNvSpPr txBox="1">
            <a:spLocks/>
          </p:cNvSpPr>
          <p:nvPr userDrawn="1"/>
        </p:nvSpPr>
        <p:spPr>
          <a:xfrm>
            <a:off x="2174883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Data Centres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7A37A9C2-4A94-CBCE-A0D7-01117C1B22F5}"/>
              </a:ext>
            </a:extLst>
          </p:cNvPr>
          <p:cNvSpPr txBox="1">
            <a:spLocks/>
          </p:cNvSpPr>
          <p:nvPr userDrawn="1"/>
        </p:nvSpPr>
        <p:spPr>
          <a:xfrm>
            <a:off x="2174883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 err="1">
                <a:solidFill>
                  <a:srgbClr val="000000"/>
                </a:solidFill>
              </a:rPr>
              <a:t>Masterplanning</a:t>
            </a:r>
            <a:r>
              <a:rPr lang="en-GB" sz="1200" dirty="0">
                <a:solidFill>
                  <a:srgbClr val="000000"/>
                </a:solidFill>
              </a:rPr>
              <a:t> and Urban Design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0F9B3F83-AADD-61DC-CEC0-88B2A1C44C8A}"/>
              </a:ext>
            </a:extLst>
          </p:cNvPr>
          <p:cNvSpPr txBox="1">
            <a:spLocks/>
          </p:cNvSpPr>
          <p:nvPr userDrawn="1"/>
        </p:nvSpPr>
        <p:spPr>
          <a:xfrm>
            <a:off x="4187730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Defence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5BE7203F-22E9-212F-6136-8D3DABCE787D}"/>
              </a:ext>
            </a:extLst>
          </p:cNvPr>
          <p:cNvSpPr txBox="1">
            <a:spLocks/>
          </p:cNvSpPr>
          <p:nvPr userDrawn="1"/>
        </p:nvSpPr>
        <p:spPr>
          <a:xfrm>
            <a:off x="2174883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Higher Education</a:t>
            </a:r>
          </a:p>
        </p:txBody>
      </p: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BC1FBD95-3446-AB2B-EB45-7CED3ADAB1FB}"/>
              </a:ext>
            </a:extLst>
          </p:cNvPr>
          <p:cNvSpPr txBox="1">
            <a:spLocks/>
          </p:cNvSpPr>
          <p:nvPr userDrawn="1"/>
        </p:nvSpPr>
        <p:spPr>
          <a:xfrm>
            <a:off x="4187730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Mixed-Use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0148DFA6-B75B-8163-1D0B-7301FD1399F9}"/>
              </a:ext>
            </a:extLst>
          </p:cNvPr>
          <p:cNvSpPr txBox="1">
            <a:spLocks/>
          </p:cNvSpPr>
          <p:nvPr userDrawn="1"/>
        </p:nvSpPr>
        <p:spPr>
          <a:xfrm>
            <a:off x="6198134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Energy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B5E2C214-E0DD-EE4B-7F60-66450191A548}"/>
              </a:ext>
            </a:extLst>
          </p:cNvPr>
          <p:cNvSpPr txBox="1">
            <a:spLocks/>
          </p:cNvSpPr>
          <p:nvPr userDrawn="1"/>
        </p:nvSpPr>
        <p:spPr>
          <a:xfrm>
            <a:off x="6198134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Hotels and Hospitality</a:t>
            </a:r>
          </a:p>
        </p:txBody>
      </p:sp>
      <p:sp>
        <p:nvSpPr>
          <p:cNvPr id="20" name="Text Placeholder 43">
            <a:extLst>
              <a:ext uri="{FF2B5EF4-FFF2-40B4-BE49-F238E27FC236}">
                <a16:creationId xmlns:a16="http://schemas.microsoft.com/office/drawing/2014/main" id="{0DFEDE5B-7DC5-854D-B953-EB9181E66DC5}"/>
              </a:ext>
            </a:extLst>
          </p:cNvPr>
          <p:cNvSpPr txBox="1">
            <a:spLocks/>
          </p:cNvSpPr>
          <p:nvPr userDrawn="1"/>
        </p:nvSpPr>
        <p:spPr>
          <a:xfrm>
            <a:off x="8207544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</a:rPr>
              <a:t>Retail and Placemaking</a:t>
            </a:r>
          </a:p>
        </p:txBody>
      </p:sp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2C90D35E-51F7-E2D6-B149-6517D484F2BC}"/>
              </a:ext>
            </a:extLst>
          </p:cNvPr>
          <p:cNvSpPr txBox="1">
            <a:spLocks/>
          </p:cNvSpPr>
          <p:nvPr userDrawn="1"/>
        </p:nvSpPr>
        <p:spPr>
          <a:xfrm>
            <a:off x="8207544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Global Corporate </a:t>
            </a:r>
          </a:p>
          <a:p>
            <a:pPr algn="ctr"/>
            <a:r>
              <a:rPr lang="en-GB" sz="1200" dirty="0">
                <a:solidFill>
                  <a:srgbClr val="000000"/>
                </a:solidFill>
              </a:rPr>
              <a:t>Real Estate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93041C0E-4C94-98BB-3C23-30D775DC8C8A}"/>
              </a:ext>
            </a:extLst>
          </p:cNvPr>
          <p:cNvSpPr txBox="1">
            <a:spLocks/>
          </p:cNvSpPr>
          <p:nvPr userDrawn="1"/>
        </p:nvSpPr>
        <p:spPr>
          <a:xfrm>
            <a:off x="8207544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Industrial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DC65095A-D751-1D91-A3D8-568172971AA0}"/>
              </a:ext>
            </a:extLst>
          </p:cNvPr>
          <p:cNvSpPr txBox="1">
            <a:spLocks/>
          </p:cNvSpPr>
          <p:nvPr userDrawn="1"/>
        </p:nvSpPr>
        <p:spPr>
          <a:xfrm>
            <a:off x="10194297" y="4587749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Schools and Colleges</a:t>
            </a:r>
          </a:p>
        </p:txBody>
      </p:sp>
      <p:sp>
        <p:nvSpPr>
          <p:cNvPr id="25" name="Text Placeholder 43">
            <a:extLst>
              <a:ext uri="{FF2B5EF4-FFF2-40B4-BE49-F238E27FC236}">
                <a16:creationId xmlns:a16="http://schemas.microsoft.com/office/drawing/2014/main" id="{BA082AED-1EBA-B409-E487-27149FB1C158}"/>
              </a:ext>
            </a:extLst>
          </p:cNvPr>
          <p:cNvSpPr txBox="1">
            <a:spLocks/>
          </p:cNvSpPr>
          <p:nvPr userDrawn="1"/>
        </p:nvSpPr>
        <p:spPr>
          <a:xfrm>
            <a:off x="10194297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Government</a:t>
            </a:r>
          </a:p>
        </p:txBody>
      </p:sp>
      <p:sp>
        <p:nvSpPr>
          <p:cNvPr id="26" name="Text Placeholder 43">
            <a:extLst>
              <a:ext uri="{FF2B5EF4-FFF2-40B4-BE49-F238E27FC236}">
                <a16:creationId xmlns:a16="http://schemas.microsoft.com/office/drawing/2014/main" id="{13D54016-284C-91D1-829E-4DED66A4F8D6}"/>
              </a:ext>
            </a:extLst>
          </p:cNvPr>
          <p:cNvSpPr txBox="1">
            <a:spLocks/>
          </p:cNvSpPr>
          <p:nvPr userDrawn="1"/>
        </p:nvSpPr>
        <p:spPr>
          <a:xfrm>
            <a:off x="10194297" y="3162004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Infrastructure</a:t>
            </a:r>
          </a:p>
        </p:txBody>
      </p:sp>
      <p:sp>
        <p:nvSpPr>
          <p:cNvPr id="27" name="Text Placeholder 43">
            <a:extLst>
              <a:ext uri="{FF2B5EF4-FFF2-40B4-BE49-F238E27FC236}">
                <a16:creationId xmlns:a16="http://schemas.microsoft.com/office/drawing/2014/main" id="{BFD89C88-1B96-3F1C-4F1E-D5D3AA6EAB0D}"/>
              </a:ext>
            </a:extLst>
          </p:cNvPr>
          <p:cNvSpPr txBox="1">
            <a:spLocks/>
          </p:cNvSpPr>
          <p:nvPr userDrawn="1"/>
        </p:nvSpPr>
        <p:spPr>
          <a:xfrm>
            <a:off x="179182" y="6066144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Science and Technology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CD2AE73C-11F4-7F7F-F15B-F05FC5E0E187}"/>
              </a:ext>
            </a:extLst>
          </p:cNvPr>
          <p:cNvSpPr txBox="1">
            <a:spLocks/>
          </p:cNvSpPr>
          <p:nvPr userDrawn="1"/>
        </p:nvSpPr>
        <p:spPr>
          <a:xfrm>
            <a:off x="179182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Leisure and Entertainment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:a16="http://schemas.microsoft.com/office/drawing/2014/main" id="{A74A61B4-8428-1074-EE76-F22B1780EBE5}"/>
              </a:ext>
            </a:extLst>
          </p:cNvPr>
          <p:cNvSpPr txBox="1">
            <a:spLocks/>
          </p:cNvSpPr>
          <p:nvPr userDrawn="1"/>
        </p:nvSpPr>
        <p:spPr>
          <a:xfrm>
            <a:off x="179182" y="1752306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Aviation</a:t>
            </a:r>
          </a:p>
        </p:txBody>
      </p:sp>
      <p:sp>
        <p:nvSpPr>
          <p:cNvPr id="30" name="Text Placeholder 43">
            <a:extLst>
              <a:ext uri="{FF2B5EF4-FFF2-40B4-BE49-F238E27FC236}">
                <a16:creationId xmlns:a16="http://schemas.microsoft.com/office/drawing/2014/main" id="{88F3A7CE-2F37-47EC-2122-100635B0F8FB}"/>
              </a:ext>
            </a:extLst>
          </p:cNvPr>
          <p:cNvSpPr txBox="1">
            <a:spLocks/>
          </p:cNvSpPr>
          <p:nvPr userDrawn="1"/>
        </p:nvSpPr>
        <p:spPr>
          <a:xfrm>
            <a:off x="179182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Healthcare</a:t>
            </a:r>
          </a:p>
        </p:txBody>
      </p:sp>
      <p:sp>
        <p:nvSpPr>
          <p:cNvPr id="31" name="Text Placeholder 43">
            <a:extLst>
              <a:ext uri="{FF2B5EF4-FFF2-40B4-BE49-F238E27FC236}">
                <a16:creationId xmlns:a16="http://schemas.microsoft.com/office/drawing/2014/main" id="{8AC36A7C-3D2E-917A-0D8D-7EF419ADC878}"/>
              </a:ext>
            </a:extLst>
          </p:cNvPr>
          <p:cNvSpPr txBox="1">
            <a:spLocks/>
          </p:cNvSpPr>
          <p:nvPr userDrawn="1"/>
        </p:nvSpPr>
        <p:spPr>
          <a:xfrm>
            <a:off x="6198134" y="4590350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Residential</a:t>
            </a:r>
          </a:p>
        </p:txBody>
      </p:sp>
      <p:sp>
        <p:nvSpPr>
          <p:cNvPr id="32" name="Text Placeholder 43">
            <a:extLst>
              <a:ext uri="{FF2B5EF4-FFF2-40B4-BE49-F238E27FC236}">
                <a16:creationId xmlns:a16="http://schemas.microsoft.com/office/drawing/2014/main" id="{1A39291E-9379-7DD2-A82F-ED6DF59D0EC1}"/>
              </a:ext>
            </a:extLst>
          </p:cNvPr>
          <p:cNvSpPr txBox="1">
            <a:spLocks/>
          </p:cNvSpPr>
          <p:nvPr userDrawn="1"/>
        </p:nvSpPr>
        <p:spPr>
          <a:xfrm>
            <a:off x="4187730" y="3145635"/>
            <a:ext cx="1728000" cy="648000"/>
          </a:xfrm>
          <a:prstGeom prst="rect">
            <a:avLst/>
          </a:prstGeom>
          <a:noFill/>
        </p:spPr>
        <p:txBody>
          <a:bodyPr wrap="square" lIns="0" tIns="46800" rIns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000000"/>
                </a:solidFill>
              </a:rPr>
              <a:t>Highways and Active Travel</a:t>
            </a:r>
          </a:p>
        </p:txBody>
      </p:sp>
    </p:spTree>
    <p:extLst>
      <p:ext uri="{BB962C8B-B14F-4D97-AF65-F5344CB8AC3E}">
        <p14:creationId xmlns:p14="http://schemas.microsoft.com/office/powerpoint/2010/main" val="65465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32F267CD-92CC-4725-BBE8-7BB08FF63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Awards</a:t>
            </a:r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81234D-E2E0-05B3-E317-94BEC9E98A2A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343702" y="3818076"/>
            <a:ext cx="2772000" cy="169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43">
            <a:extLst>
              <a:ext uri="{FF2B5EF4-FFF2-40B4-BE49-F238E27FC236}">
                <a16:creationId xmlns:a16="http://schemas.microsoft.com/office/drawing/2014/main" id="{3B1212D3-BB91-91F6-80C2-91734A1E84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3702" y="5515803"/>
            <a:ext cx="2772000" cy="72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1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Arial, 11pt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83E9701-A8CA-68A1-3A42-FE18802DBD24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>
            <a:off x="343352" y="1163850"/>
            <a:ext cx="2772000" cy="169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3">
            <a:extLst>
              <a:ext uri="{FF2B5EF4-FFF2-40B4-BE49-F238E27FC236}">
                <a16:creationId xmlns:a16="http://schemas.microsoft.com/office/drawing/2014/main" id="{A0E60A1F-730C-B5AA-F01F-E9AACA8DEE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3352" y="2868407"/>
            <a:ext cx="2772000" cy="72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1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Arial, 11pt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8F5AE9-34DD-9D01-590B-24821DE2B79A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>
            <a:off x="3254567" y="3818076"/>
            <a:ext cx="2772000" cy="169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966F4862-BE2F-DEDB-AB51-353CA3D372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254567" y="5517288"/>
            <a:ext cx="2772000" cy="72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1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Arial, 11pt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32F46D3-4B50-A5B3-8B52-FC122CB80FC4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>
            <a:off x="3256250" y="1163850"/>
            <a:ext cx="2772000" cy="169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24D91160-5A5E-94A1-3B65-735C31F938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59967" y="2868407"/>
            <a:ext cx="2766600" cy="72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1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Arial, 11pt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20D35E7-8CE8-2FBD-EA1F-3EDC2604051E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>
            <a:off x="6165432" y="3818076"/>
            <a:ext cx="2772000" cy="169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D385BCB1-CEAF-BA67-11BD-F4C119B5699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5432" y="5517288"/>
            <a:ext cx="2772000" cy="72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1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Arial, 11pt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AF688DD-C04D-93A3-6FD0-3D5F46F1D221}"/>
              </a:ext>
            </a:extLst>
          </p:cNvPr>
          <p:cNvSpPr>
            <a:spLocks noGrp="1"/>
          </p:cNvSpPr>
          <p:nvPr>
            <p:ph type="pic" idx="43"/>
          </p:nvPr>
        </p:nvSpPr>
        <p:spPr>
          <a:xfrm>
            <a:off x="6169148" y="1163850"/>
            <a:ext cx="2772000" cy="169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3EBD5640-9F87-6E99-E70E-30AB338E6E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72864" y="2868407"/>
            <a:ext cx="2764567" cy="72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1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Arial, 11pt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A96D4AB-FA49-5412-A05B-B76113AC843F}"/>
              </a:ext>
            </a:extLst>
          </p:cNvPr>
          <p:cNvSpPr>
            <a:spLocks noGrp="1"/>
          </p:cNvSpPr>
          <p:nvPr>
            <p:ph type="pic" idx="45"/>
          </p:nvPr>
        </p:nvSpPr>
        <p:spPr>
          <a:xfrm>
            <a:off x="9076298" y="3818076"/>
            <a:ext cx="2772000" cy="169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FB6C6C0F-925F-7C49-6ED7-CA56B3C7FE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76298" y="5517288"/>
            <a:ext cx="2772000" cy="72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1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Arial, 11pt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287A4BE4-85F0-E8CB-C611-B0E02D7C8AAF}"/>
              </a:ext>
            </a:extLst>
          </p:cNvPr>
          <p:cNvSpPr>
            <a:spLocks noGrp="1"/>
          </p:cNvSpPr>
          <p:nvPr>
            <p:ph type="pic" idx="47"/>
          </p:nvPr>
        </p:nvSpPr>
        <p:spPr>
          <a:xfrm>
            <a:off x="9082047" y="1163850"/>
            <a:ext cx="2772000" cy="169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D4DE4658-ACE3-7F19-442A-86B0418100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82047" y="2868407"/>
            <a:ext cx="2772000" cy="72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1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233470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6B8DD1A-92CD-58B9-DF83-AAB64FEAA430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8327139" y="1169239"/>
            <a:ext cx="3528601" cy="1800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800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43">
            <a:extLst>
              <a:ext uri="{FF2B5EF4-FFF2-40B4-BE49-F238E27FC236}">
                <a16:creationId xmlns:a16="http://schemas.microsoft.com/office/drawing/2014/main" id="{C6D10A8D-9173-ACF0-B7FD-B66F8AA2C9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27138" y="2972762"/>
            <a:ext cx="3528601" cy="468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2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12pt</a:t>
            </a:r>
          </a:p>
        </p:txBody>
      </p:sp>
      <p:sp>
        <p:nvSpPr>
          <p:cNvPr id="4" name="Text Placeholder 66">
            <a:extLst>
              <a:ext uri="{FF2B5EF4-FFF2-40B4-BE49-F238E27FC236}">
                <a16:creationId xmlns:a16="http://schemas.microsoft.com/office/drawing/2014/main" id="{787AC711-EDC9-D65C-9634-652D44881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2727" y="1164309"/>
            <a:ext cx="3694435" cy="507297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indent="-216000"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- Arial, 18pt</a:t>
            </a:r>
          </a:p>
          <a:p>
            <a:pPr lvl="1"/>
            <a:r>
              <a:rPr lang="en-US" dirty="0"/>
              <a:t>Second level - Arial, 18pt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5206415-36B0-6145-B98F-FFB9E336EDA8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>
            <a:off x="4730887" y="1164108"/>
            <a:ext cx="3528601" cy="1800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800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43">
            <a:extLst>
              <a:ext uri="{FF2B5EF4-FFF2-40B4-BE49-F238E27FC236}">
                <a16:creationId xmlns:a16="http://schemas.microsoft.com/office/drawing/2014/main" id="{5D17D9CA-3618-D8B4-B618-15056FD997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30887" y="2976020"/>
            <a:ext cx="3528000" cy="468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2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12pt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6BBFE3D-E2F4-7225-9784-A88BC5BEDF9A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>
            <a:off x="8327139" y="3962659"/>
            <a:ext cx="3528601" cy="1800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6B0CB7E8-102B-C0DF-894F-08C17CCC6D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7138" y="5766106"/>
            <a:ext cx="3528601" cy="468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2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12pt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C811012-04EF-07FB-060D-4998A6EA3128}"/>
              </a:ext>
            </a:extLst>
          </p:cNvPr>
          <p:cNvSpPr>
            <a:spLocks noGrp="1"/>
          </p:cNvSpPr>
          <p:nvPr>
            <p:ph type="pic" idx="40"/>
          </p:nvPr>
        </p:nvSpPr>
        <p:spPr>
          <a:xfrm>
            <a:off x="4730887" y="3962659"/>
            <a:ext cx="3528601" cy="1800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7FD89E9E-7DC8-E9FE-35F9-2A3DF700164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30887" y="5769288"/>
            <a:ext cx="3528601" cy="468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2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12pt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349670-83B6-0F05-F7B7-33428967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–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27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9C78AA-CCEB-8DBF-BD9B-832E6A8FADBC}"/>
              </a:ext>
            </a:extLst>
          </p:cNvPr>
          <p:cNvCxnSpPr>
            <a:cxnSpLocks/>
          </p:cNvCxnSpPr>
          <p:nvPr userDrawn="1"/>
        </p:nvCxnSpPr>
        <p:spPr>
          <a:xfrm>
            <a:off x="334964" y="2546983"/>
            <a:ext cx="11522074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3C03A72-519C-9C61-974C-66C221131314}"/>
              </a:ext>
            </a:extLst>
          </p:cNvPr>
          <p:cNvSpPr>
            <a:spLocks noChangeAspect="1"/>
          </p:cNvSpPr>
          <p:nvPr userDrawn="1"/>
        </p:nvSpPr>
        <p:spPr>
          <a:xfrm>
            <a:off x="4204521" y="2858387"/>
            <a:ext cx="1594347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b="1" dirty="0">
                <a:solidFill>
                  <a:srgbClr val="007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Projects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718BCBE-4B69-C3A1-17B9-14C5ED94B2F5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343353" y="1168354"/>
            <a:ext cx="1205510" cy="12466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0EA1D509-C841-FBF7-7B96-6F3356F528C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800546" y="3230294"/>
            <a:ext cx="2448000" cy="2268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43">
            <a:extLst>
              <a:ext uri="{FF2B5EF4-FFF2-40B4-BE49-F238E27FC236}">
                <a16:creationId xmlns:a16="http://schemas.microsoft.com/office/drawing/2014/main" id="{3E0496DF-FC42-845A-74BF-E896B27EC3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0673" y="2163537"/>
            <a:ext cx="4536425" cy="2651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job title – Arial, 14pt</a:t>
            </a:r>
          </a:p>
        </p:txBody>
      </p:sp>
      <p:sp>
        <p:nvSpPr>
          <p:cNvPr id="31" name="Text Placeholder 43">
            <a:extLst>
              <a:ext uri="{FF2B5EF4-FFF2-40B4-BE49-F238E27FC236}">
                <a16:creationId xmlns:a16="http://schemas.microsoft.com/office/drawing/2014/main" id="{9467FC59-1DCD-45D8-0100-8DB4B90A65C7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800546" y="5536278"/>
            <a:ext cx="2448000" cy="48574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59880ABD-B0AE-14BB-2738-FE707C35F5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80673" y="1562195"/>
            <a:ext cx="4536425" cy="5224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>
                <a:solidFill>
                  <a:srgbClr val="0075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name – Arial, 24pt, Blue</a:t>
            </a:r>
            <a:endParaRPr lang="en-GB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70570267-2FDB-EA8E-64D8-37B477DE66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3353" y="2767013"/>
            <a:ext cx="3498970" cy="3470275"/>
          </a:xfrm>
          <a:prstGeom prst="rect">
            <a:avLst/>
          </a:prstGeom>
        </p:spPr>
        <p:txBody>
          <a:bodyPr lIns="0" rIns="0"/>
          <a:lstStyle>
            <a:lvl1pPr marL="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text – Arial, 14pt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2E8B41CE-9315-41A8-4881-5EB72C8276B6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9412453" y="3231368"/>
            <a:ext cx="2448000" cy="2268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43">
            <a:extLst>
              <a:ext uri="{FF2B5EF4-FFF2-40B4-BE49-F238E27FC236}">
                <a16:creationId xmlns:a16="http://schemas.microsoft.com/office/drawing/2014/main" id="{C0FB2E86-0B57-0E9D-1CCA-A384A9090F4E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9409037" y="5536278"/>
            <a:ext cx="2448001" cy="48574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FEEEF654-CCF0-CD08-7794-6DF1A23BF1D8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4195470" y="3231368"/>
            <a:ext cx="2448000" cy="2268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43">
            <a:extLst>
              <a:ext uri="{FF2B5EF4-FFF2-40B4-BE49-F238E27FC236}">
                <a16:creationId xmlns:a16="http://schemas.microsoft.com/office/drawing/2014/main" id="{4D45D923-9046-BC44-E004-99AE682B220E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4192055" y="5536278"/>
            <a:ext cx="2448000" cy="48574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Edit company, Edit location – Arial Bold, 10pt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6CFEAC8-6FC5-A1A0-44DA-0DD6BDFEC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4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07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" Target="../slides/slid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1FD3C-DE4A-E670-EB18-23DF0E388FFE}"/>
              </a:ext>
            </a:extLst>
          </p:cNvPr>
          <p:cNvSpPr/>
          <p:nvPr userDrawn="1"/>
        </p:nvSpPr>
        <p:spPr>
          <a:xfrm>
            <a:off x="331581" y="906162"/>
            <a:ext cx="720000" cy="72000"/>
          </a:xfrm>
          <a:prstGeom prst="rect">
            <a:avLst/>
          </a:prstGeom>
          <a:solidFill>
            <a:srgbClr val="005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81CD27E-9E9E-7175-50C8-87B007C4F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160463"/>
            <a:ext cx="10801350" cy="435767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Edit Master text styles - Arial, 24pt</a:t>
            </a:r>
          </a:p>
          <a:p>
            <a:pPr lvl="1"/>
            <a:r>
              <a:rPr lang="en-US" dirty="0"/>
              <a:t>Second level - Arial, 20pt</a:t>
            </a:r>
          </a:p>
          <a:p>
            <a:pPr lvl="2"/>
            <a:r>
              <a:rPr lang="en-US" dirty="0"/>
              <a:t>Third level - Arial, 18pt</a:t>
            </a:r>
          </a:p>
        </p:txBody>
      </p:sp>
      <p:pic>
        <p:nvPicPr>
          <p:cNvPr id="3" name="Picture 2" descr="A picture containing drawing, light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9BA0DE4C-753A-3661-0996-A67882F54BF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5630" y="387934"/>
            <a:ext cx="234696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9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62" r:id="rId2"/>
    <p:sldLayoutId id="2147483697" r:id="rId3"/>
    <p:sldLayoutId id="2147483698" r:id="rId4"/>
    <p:sldLayoutId id="2147483693" r:id="rId5"/>
    <p:sldLayoutId id="2147483694" r:id="rId6"/>
    <p:sldLayoutId id="2147483656" r:id="rId7"/>
    <p:sldLayoutId id="2147483670" r:id="rId8"/>
    <p:sldLayoutId id="2147483674" r:id="rId9"/>
    <p:sldLayoutId id="2147483700" r:id="rId10"/>
    <p:sldLayoutId id="2147483692" r:id="rId11"/>
    <p:sldLayoutId id="2147483701" r:id="rId12"/>
    <p:sldLayoutId id="2147483667" r:id="rId13"/>
    <p:sldLayoutId id="2147483653" r:id="rId14"/>
    <p:sldLayoutId id="2147483702" r:id="rId15"/>
    <p:sldLayoutId id="2147483665" r:id="rId16"/>
    <p:sldLayoutId id="2147483673" r:id="rId17"/>
    <p:sldLayoutId id="2147483666" r:id="rId18"/>
    <p:sldLayoutId id="2147483684" r:id="rId19"/>
    <p:sldLayoutId id="2147483661" r:id="rId20"/>
    <p:sldLayoutId id="2147483688" r:id="rId21"/>
    <p:sldLayoutId id="2147483689" r:id="rId22"/>
    <p:sldLayoutId id="2147483676" r:id="rId23"/>
    <p:sldLayoutId id="2147483705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‒"/>
        <a:defRPr sz="1800" u="none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u="none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u="none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pos="7287" userDrawn="1">
          <p15:clr>
            <a:srgbClr val="F26B43"/>
          </p15:clr>
        </p15:guide>
        <p15:guide id="8" orient="horz" pos="73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45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orient="horz" pos="3929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an-image-of-a-very-large-star-in-the-sky-zy7fjF4EktE?utm_source=unsplash&amp;utm_medium=referral&amp;utm_content=creditCopyText" TargetMode="External"/><Relationship Id="rId4" Type="http://schemas.openxmlformats.org/officeDocument/2006/relationships/hyperlink" Target="https://unsplash.com/@hubblespacetelescope?utm_source=unsplash&amp;utm_medium=referral&amp;utm_content=creditCopyTex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brown-and-white-bird-on-tree-branch-Eb_2ItJvcI8?utm_source=unsplash&amp;utm_medium=referral&amp;utm_content=creditCopyText" TargetMode="External"/><Relationship Id="rId4" Type="http://schemas.openxmlformats.org/officeDocument/2006/relationships/hyperlink" Target="https://unsplash.com/@world_of_animix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brown-and-white-bird-on-tree-branch-Eb_2ItJvcI8?utm_source=unsplash&amp;utm_medium=referral&amp;utm_content=creditCopyText" TargetMode="External"/><Relationship Id="rId4" Type="http://schemas.openxmlformats.org/officeDocument/2006/relationships/hyperlink" Target="https://unsplash.com/@world_of_animix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an-image-of-a-very-large-star-in-the-sky-zy7fjF4EktE?utm_source=unsplash&amp;utm_medium=referral&amp;utm_content=creditCopyText" TargetMode="External"/><Relationship Id="rId4" Type="http://schemas.openxmlformats.org/officeDocument/2006/relationships/hyperlink" Target="https://unsplash.com/@hubblespacetelescope?utm_source=unsplash&amp;utm_medium=referral&amp;utm_content=creditCopyTex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an-image-of-a-very-large-star-in-the-sky-zy7fjF4EktE?utm_source=unsplash&amp;utm_medium=referral&amp;utm_content=creditCopyText" TargetMode="External"/><Relationship Id="rId4" Type="http://schemas.openxmlformats.org/officeDocument/2006/relationships/hyperlink" Target="https://unsplash.com/@hubblespacetelescope?utm_source=unsplash&amp;utm_medium=referral&amp;utm_content=creditCopyTex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arlosncm?utm_source=unsplash&amp;utm_medium=referral&amp;utm_content=creditCopyText" TargetMode="External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nsplash.com/photos/a-gold-and-silver-mask-V4uEdumTw5U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earth-with-clouds-above-the-african-continent-vhSz50AaFAs?utm_source=unsplash&amp;utm_medium=referral&amp;utm_content=creditCopyText" TargetMode="External"/><Relationship Id="rId4" Type="http://schemas.openxmlformats.org/officeDocument/2006/relationships/hyperlink" Target="https://unsplash.com/@nasa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earth-with-clouds-above-the-african-continent-vhSz50AaFAs?utm_source=unsplash&amp;utm_medium=referral&amp;utm_content=creditCopyText" TargetMode="External"/><Relationship Id="rId4" Type="http://schemas.openxmlformats.org/officeDocument/2006/relationships/hyperlink" Target="https://unsplash.com/@nasa?utm_source=unsplash&amp;utm_medium=referral&amp;utm_content=creditCopyTex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brown-and-white-bird-on-tree-branch-Eb_2ItJvcI8?utm_source=unsplash&amp;utm_medium=referral&amp;utm_content=creditCopyText" TargetMode="External"/><Relationship Id="rId4" Type="http://schemas.openxmlformats.org/officeDocument/2006/relationships/hyperlink" Target="https://unsplash.com/@world_of_animix?utm_source=unsplash&amp;utm_medium=referral&amp;utm_content=creditCopyTex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arlosncm?utm_source=unsplash&amp;utm_medium=referral&amp;utm_content=creditCopyText" TargetMode="External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nsplash.com/photos/a-gold-and-silver-mask-V4uEdumTw5U?utm_source=unsplash&amp;utm_medium=referral&amp;utm_content=creditCopyTex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4dgraphic?utm_source=unsplash&amp;utm_medium=referral&amp;utm_content=creditCopyText" TargetMode="External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nsplash.com/photos/baby-trying-to-get-out-of-his-crib-x4jRmkuDImo?utm_source=unsplash&amp;utm_medium=referral&amp;utm_content=creditCopyTex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4dgraphic?utm_source=unsplash&amp;utm_medium=referral&amp;utm_content=creditCopyText" TargetMode="External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nsplash.com/photos/baby-trying-to-get-out-of-his-crib-x4jRmkuDImo?utm_source=unsplash&amp;utm_medium=referral&amp;utm_content=creditCopyTex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4dgraphic?utm_source=unsplash&amp;utm_medium=referral&amp;utm_content=creditCopyText" TargetMode="External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nsplash.com/photos/baby-trying-to-get-out-of-his-crib-x4jRmkuDImo?utm_source=unsplash&amp;utm_medium=referral&amp;utm_content=creditCopyTex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silhouette-of-kneeling-man-lPCu8HnGU2E?utm_source=unsplash&amp;utm_medium=referral&amp;utm_content=creditCopyText" TargetMode="External"/><Relationship Id="rId2" Type="http://schemas.openxmlformats.org/officeDocument/2006/relationships/hyperlink" Target="https://unsplash.com/@aaronburden?utm_source=unsplash&amp;utm_medium=referral&amp;utm_content=creditCopyText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nsplash.com/photos/earth-with-clouds-above-the-african-continent-vhSz50AaFAs?utm_source=unsplash&amp;utm_medium=referral&amp;utm_content=creditCopyText" TargetMode="External"/><Relationship Id="rId4" Type="http://schemas.openxmlformats.org/officeDocument/2006/relationships/hyperlink" Target="https://unsplash.com/@nasa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unsplash.com/photos/the-sun-with-a-corona-mass-ejection-JHyiw_dpALk?utm_source=unsplash&amp;utm_medium=referral&amp;utm_content=creditCopyText" TargetMode="External"/><Relationship Id="rId5" Type="http://schemas.openxmlformats.org/officeDocument/2006/relationships/hyperlink" Target="https://unsplash.com/@nasa?utm_source=unsplash&amp;utm_medium=referral&amp;utm_content=creditCopyText" TargetMode="External"/><Relationship Id="rId4" Type="http://schemas.openxmlformats.org/officeDocument/2006/relationships/image" Target="../media/image20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unsplash.com/photos/the-sun-with-a-corona-mass-ejection-JHyiw_dpALk?utm_source=unsplash&amp;utm_medium=referral&amp;utm_content=creditCopyText" TargetMode="External"/><Relationship Id="rId5" Type="http://schemas.openxmlformats.org/officeDocument/2006/relationships/hyperlink" Target="https://unsplash.com/@nasa?utm_source=unsplash&amp;utm_medium=referral&amp;utm_content=creditCopyText" TargetMode="External"/><Relationship Id="rId4" Type="http://schemas.openxmlformats.org/officeDocument/2006/relationships/image" Target="../media/image20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508700E-9D60-473D-F00F-6ABC856E28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0" cy="6858003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D3CB28-9A30-A441-FAF9-2C75BB5F7CB0}"/>
              </a:ext>
            </a:extLst>
          </p:cNvPr>
          <p:cNvSpPr txBox="1"/>
          <p:nvPr/>
        </p:nvSpPr>
        <p:spPr>
          <a:xfrm>
            <a:off x="9296400" y="6515328"/>
            <a:ext cx="2895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Hubble Space Telescope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418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3BC7183-52F2-4753-10FB-1B6FFA4324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5" b="21885"/>
          <a:stretch>
            <a:fillRect/>
          </a:stretch>
        </p:blipFill>
        <p:spPr/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E9BABDB-E99B-E348-EF34-1DAAC847D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4031" y="6642556"/>
            <a:ext cx="194796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002B49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aniket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2B49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solankar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3937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58189-33D2-E1A5-8EAF-5F3BAD6EF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F2705CA-FAEB-BFF7-7A43-D22562F245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5" b="21885"/>
          <a:stretch>
            <a:fillRect/>
          </a:stretch>
        </p:blipFill>
        <p:spPr/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1AD830A-9F11-2F46-8520-3AC92405A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4031" y="6642556"/>
            <a:ext cx="194796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002B49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aniket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2B49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solankar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5A772-8228-D429-7EC8-E8D27BD23902}"/>
              </a:ext>
            </a:extLst>
          </p:cNvPr>
          <p:cNvSpPr txBox="1"/>
          <p:nvPr/>
        </p:nvSpPr>
        <p:spPr>
          <a:xfrm>
            <a:off x="6895475" y="359764"/>
            <a:ext cx="50067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How many sparrows today compared to 1970?</a:t>
            </a:r>
          </a:p>
          <a:p>
            <a:pPr marL="742950" indent="-742950" algn="r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30,000,000 less</a:t>
            </a:r>
          </a:p>
          <a:p>
            <a:pPr marL="742950" indent="-742950" algn="r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3,000,000 less</a:t>
            </a:r>
          </a:p>
          <a:p>
            <a:pPr marL="742950" indent="-742950" algn="r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300,000 less</a:t>
            </a:r>
          </a:p>
          <a:p>
            <a:pPr marL="742950" indent="-742950" algn="r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The same</a:t>
            </a:r>
          </a:p>
        </p:txBody>
      </p:sp>
    </p:spTree>
    <p:extLst>
      <p:ext uri="{BB962C8B-B14F-4D97-AF65-F5344CB8AC3E}">
        <p14:creationId xmlns:p14="http://schemas.microsoft.com/office/powerpoint/2010/main" val="3876098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D528BD2F-5677-D0B7-8637-E4457ED89A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15284" r="13132" b="-46"/>
          <a:stretch/>
        </p:blipFill>
        <p:spPr>
          <a:xfrm>
            <a:off x="9032559" y="265471"/>
            <a:ext cx="2874306" cy="6341806"/>
          </a:xfr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2FC212C-045C-88D0-A7F9-9AD948160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26" y="265471"/>
            <a:ext cx="2953141" cy="63418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DC3631-14BC-895E-B772-10FAD6376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651" y="1058197"/>
            <a:ext cx="6341806" cy="47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92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74056-8A6F-D2D2-7B47-50AC6D604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3C40EC2-A31E-3A1A-721A-0CFF54D2EF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8906"/>
          <a:stretch>
            <a:fillRect/>
          </a:stretch>
        </p:blipFill>
        <p:spPr>
          <a:xfrm rot="5400000">
            <a:off x="2667000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1959000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D68D1-3CC6-6024-EFB7-5B061E7AF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9310014-E909-191B-1233-6A60503B5D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8906"/>
          <a:stretch>
            <a:fillRect/>
          </a:stretch>
        </p:blipFill>
        <p:spPr>
          <a:xfrm rot="5400000">
            <a:off x="2667000" y="-2667000"/>
            <a:ext cx="6858000" cy="12192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9C48A-41DA-CBDD-D0AA-8E9A0C552218}"/>
              </a:ext>
            </a:extLst>
          </p:cNvPr>
          <p:cNvSpPr txBox="1"/>
          <p:nvPr/>
        </p:nvSpPr>
        <p:spPr>
          <a:xfrm>
            <a:off x="119922" y="239843"/>
            <a:ext cx="54114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What does a butterfly taste with?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Eyes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Tongue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Feet</a:t>
            </a:r>
          </a:p>
        </p:txBody>
      </p:sp>
    </p:spTree>
    <p:extLst>
      <p:ext uri="{BB962C8B-B14F-4D97-AF65-F5344CB8AC3E}">
        <p14:creationId xmlns:p14="http://schemas.microsoft.com/office/powerpoint/2010/main" val="159155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B88E6-5E61-4D5C-E435-C0B5049B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1C295DF-0FD3-5D13-58AE-596F74E555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844E1E-8B5F-08B3-016E-80227CE8CC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4950"/>
            <a:ext cx="11225213" cy="52228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Resources – small group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158E9-1101-FF15-82E2-F3634497BCA9}"/>
              </a:ext>
            </a:extLst>
          </p:cNvPr>
          <p:cNvSpPr txBox="1"/>
          <p:nvPr/>
        </p:nvSpPr>
        <p:spPr>
          <a:xfrm>
            <a:off x="9296400" y="6515328"/>
            <a:ext cx="2895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Hubble Space Telescope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099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E2D55-6912-F5FB-809B-131A8B937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57B336-6932-1FF9-9310-74BFA3AB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53" y="235456"/>
            <a:ext cx="5752647" cy="521009"/>
          </a:xfrm>
        </p:spPr>
        <p:txBody>
          <a:bodyPr/>
          <a:lstStyle/>
          <a:p>
            <a:r>
              <a:rPr lang="en-GB" dirty="0"/>
              <a:t>Useful references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7624C7F-BD0D-3E7A-7991-A1BDF19EA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1" t="6932" r="4723" b="5041"/>
          <a:stretch/>
        </p:blipFill>
        <p:spPr bwMode="auto">
          <a:xfrm rot="5400000">
            <a:off x="6788154" y="1190409"/>
            <a:ext cx="5663495" cy="424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90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FB44A-29D8-CC7A-87FF-930D8B868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A8FEEA-5B13-6B7D-65C5-905D2AFC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53" y="235456"/>
            <a:ext cx="5752647" cy="521009"/>
          </a:xfrm>
        </p:spPr>
        <p:txBody>
          <a:bodyPr/>
          <a:lstStyle/>
          <a:p>
            <a:r>
              <a:rPr lang="en-GB" dirty="0"/>
              <a:t>Useful references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C7511D-F226-0B42-866C-3FF397E66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1" t="6932" r="4723" b="5041"/>
          <a:stretch/>
        </p:blipFill>
        <p:spPr bwMode="auto">
          <a:xfrm rot="5400000">
            <a:off x="6788154" y="1190409"/>
            <a:ext cx="5663495" cy="424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757855-151E-D2D7-4619-57E0311C3AB3}"/>
              </a:ext>
            </a:extLst>
          </p:cNvPr>
          <p:cNvSpPr txBox="1"/>
          <p:nvPr/>
        </p:nvSpPr>
        <p:spPr>
          <a:xfrm>
            <a:off x="133490" y="2151727"/>
            <a:ext cx="7362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One of the 5 marks of Mission</a:t>
            </a:r>
          </a:p>
          <a:p>
            <a:r>
              <a:rPr lang="en-GB" sz="4000" dirty="0"/>
              <a:t>“To strive to safeguard the integrity of creation and sustain and renew the life of the earth”</a:t>
            </a:r>
          </a:p>
        </p:txBody>
      </p:sp>
    </p:spTree>
    <p:extLst>
      <p:ext uri="{BB962C8B-B14F-4D97-AF65-F5344CB8AC3E}">
        <p14:creationId xmlns:p14="http://schemas.microsoft.com/office/powerpoint/2010/main" val="597755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EC3B-417B-17B6-682A-40ED473D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BA9BB98-DF1E-C191-8995-B7AE526D33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046D4E-8376-5E80-318C-1387E23D05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4950"/>
            <a:ext cx="11225213" cy="52228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Resources – small group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C19E5-3836-2DB0-AE94-B0073B0C04BA}"/>
              </a:ext>
            </a:extLst>
          </p:cNvPr>
          <p:cNvSpPr txBox="1"/>
          <p:nvPr/>
        </p:nvSpPr>
        <p:spPr>
          <a:xfrm>
            <a:off x="9296400" y="6515328"/>
            <a:ext cx="2895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Hubble Space Telescope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634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A4C4BB-762B-6845-6B2F-8B9B986D3A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23E7E23-FA8E-BBB8-9229-8A925A7EC6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11431"/>
          <a:stretch>
            <a:fillRect/>
          </a:stretch>
        </p:blipFill>
        <p:spPr>
          <a:xfrm>
            <a:off x="1140673" y="-164891"/>
            <a:ext cx="10707974" cy="842551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CC812E-2E82-7BCD-A329-403B1066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subdue question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87B28BD-09A5-F72A-D89C-25ED7017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8951" y="6499433"/>
            <a:ext cx="28216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Carlos N. Cuatzo Meza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5988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E5118ED-9DAD-B06F-6545-D8A288D62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 b="12496"/>
          <a:stretch/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61EF3E-A118-231A-D341-E395CE23EC7A}"/>
              </a:ext>
            </a:extLst>
          </p:cNvPr>
          <p:cNvSpPr txBox="1"/>
          <p:nvPr/>
        </p:nvSpPr>
        <p:spPr>
          <a:xfrm>
            <a:off x="10659979" y="6642556"/>
            <a:ext cx="15320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77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F9674-2B8B-3222-243E-35C8868F4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FF8FB2D-EDBF-2F89-A932-F1BDC00ED4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r="12510"/>
          <a:stretch/>
        </p:blipFill>
        <p:spPr>
          <a:xfrm rot="5400000">
            <a:off x="2667000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4210821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82EA5-874F-DF1C-B015-3B2340436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22CD57-3BBF-F697-F707-8AD9CB96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53" y="235456"/>
            <a:ext cx="5752647" cy="521009"/>
          </a:xfrm>
        </p:spPr>
        <p:txBody>
          <a:bodyPr/>
          <a:lstStyle/>
          <a:p>
            <a:r>
              <a:rPr lang="en-GB" sz="4000" dirty="0"/>
              <a:t>Respect for the Creator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34D01-C268-6084-159E-A6A93EDE9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122" y="-178356"/>
            <a:ext cx="5843108" cy="8229603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DED409-3DA2-9DE7-3D54-D58DCC3F95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r="6614"/>
          <a:stretch/>
        </p:blipFill>
        <p:spPr>
          <a:xfrm rot="5400000">
            <a:off x="6745404" y="1411406"/>
            <a:ext cx="5843110" cy="5050077"/>
          </a:xfrm>
        </p:spPr>
      </p:pic>
    </p:spTree>
    <p:extLst>
      <p:ext uri="{BB962C8B-B14F-4D97-AF65-F5344CB8AC3E}">
        <p14:creationId xmlns:p14="http://schemas.microsoft.com/office/powerpoint/2010/main" val="1130456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50F24-661A-8F35-CF57-1A86893CB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E81904-2B62-B133-72AF-B3261B8BFE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 b="12496"/>
          <a:stretch/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9C40A7-B5ED-31E1-F233-5E21E3764F86}"/>
              </a:ext>
            </a:extLst>
          </p:cNvPr>
          <p:cNvSpPr txBox="1"/>
          <p:nvPr/>
        </p:nvSpPr>
        <p:spPr>
          <a:xfrm>
            <a:off x="10659979" y="6642556"/>
            <a:ext cx="15320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546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BC4FB-4B5A-CFF2-A48E-C3AA1F9FA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ED355B9-EE72-463D-A0F6-A8F4C106CD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5" b="21885"/>
          <a:stretch>
            <a:fillRect/>
          </a:stretch>
        </p:blipFill>
        <p:spPr/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883429E-083A-865D-F3BA-9FCC110D6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4031" y="6642556"/>
            <a:ext cx="194796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002B49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aniket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2B49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solankar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1374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45F74-8344-8083-A999-340BC1C85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610E51-4B24-ED1B-0BD0-9FDD8B59A6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8D6362C-B70E-B8B3-87C9-64BF789132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11431"/>
          <a:stretch>
            <a:fillRect/>
          </a:stretch>
        </p:blipFill>
        <p:spPr>
          <a:xfrm>
            <a:off x="1140673" y="-164891"/>
            <a:ext cx="10707974" cy="842551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5A8886-781B-1397-8972-8C3BB245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subdue question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80DF356-47A0-64A5-2788-DC1D70010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8951" y="6499433"/>
            <a:ext cx="28216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Carlos N. Cuatzo Meza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298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84DFE3DD-25C1-7ECB-CE55-C9D8F36881C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3353" y="2900406"/>
            <a:ext cx="349166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/>
              <a:t>Ask Questions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3F6FBA-D302-92C8-06D8-D106615E64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-2426" r="22385" b="2426"/>
          <a:stretch/>
        </p:blipFill>
        <p:spPr>
          <a:xfrm>
            <a:off x="5986529" y="1163532"/>
            <a:ext cx="5870507" cy="507375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3D00D3-F153-DEFD-F0D3-9A5506A74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113986"/>
            <a:ext cx="11224760" cy="521009"/>
          </a:xfrm>
        </p:spPr>
        <p:txBody>
          <a:bodyPr/>
          <a:lstStyle/>
          <a:p>
            <a:r>
              <a:rPr lang="en-GB" sz="4000" dirty="0"/>
              <a:t>So what can we do - first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661D1-8D40-25C8-127A-E7521FE7C7D0}"/>
              </a:ext>
            </a:extLst>
          </p:cNvPr>
          <p:cNvSpPr txBox="1"/>
          <p:nvPr/>
        </p:nvSpPr>
        <p:spPr>
          <a:xfrm>
            <a:off x="8921782" y="6237288"/>
            <a:ext cx="26125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Alexander Dummer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592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7CAC-6F21-5B20-C176-89387EFB9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B212AD98-7494-C620-0604-90C1505D3F0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3353" y="2161742"/>
            <a:ext cx="5461752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/>
              <a:t>Ask Questions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dirty="0"/>
          </a:p>
          <a:p>
            <a:r>
              <a:rPr lang="en-GB" sz="4000" dirty="0"/>
              <a:t>Make informed choices</a:t>
            </a:r>
          </a:p>
          <a:p>
            <a:endParaRPr lang="en-GB" sz="4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649FC36-BC5F-A551-1259-E15A7CD4DF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-2426" r="22385" b="2426"/>
          <a:stretch/>
        </p:blipFill>
        <p:spPr>
          <a:xfrm>
            <a:off x="5986529" y="1163532"/>
            <a:ext cx="5870507" cy="507375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F6D94B-E50D-4B94-100C-AA450E37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113986"/>
            <a:ext cx="11224760" cy="521009"/>
          </a:xfrm>
        </p:spPr>
        <p:txBody>
          <a:bodyPr/>
          <a:lstStyle/>
          <a:p>
            <a:r>
              <a:rPr lang="en-GB" sz="4000" dirty="0"/>
              <a:t>So what can we do - first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893F9-BDA5-9985-3E77-E4B6ED150CA4}"/>
              </a:ext>
            </a:extLst>
          </p:cNvPr>
          <p:cNvSpPr txBox="1"/>
          <p:nvPr/>
        </p:nvSpPr>
        <p:spPr>
          <a:xfrm>
            <a:off x="8921782" y="6237288"/>
            <a:ext cx="26125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Alexander Dummer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4134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1A831-EF75-B7A7-E408-ABD7B4395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FBCDDE6-599C-1F6A-E0BE-7A92C2430BF2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3353" y="1792411"/>
            <a:ext cx="5461752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/>
              <a:t>Ask Questions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dirty="0"/>
          </a:p>
          <a:p>
            <a:r>
              <a:rPr lang="en-GB" sz="4000" dirty="0"/>
              <a:t>Make informed choices</a:t>
            </a:r>
          </a:p>
          <a:p>
            <a:endParaRPr lang="en-GB" sz="4000" dirty="0"/>
          </a:p>
          <a:p>
            <a:r>
              <a:rPr lang="en-GB" sz="4000" dirty="0"/>
              <a:t>Share impacts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08E62D-0F86-1D93-3C05-F82ED4BE0F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-2426" r="22385" b="2426"/>
          <a:stretch/>
        </p:blipFill>
        <p:spPr>
          <a:xfrm>
            <a:off x="5986529" y="1163532"/>
            <a:ext cx="5870507" cy="507375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FE0007B-FC14-25F5-EC34-2D5772FD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113986"/>
            <a:ext cx="11224760" cy="521009"/>
          </a:xfrm>
        </p:spPr>
        <p:txBody>
          <a:bodyPr/>
          <a:lstStyle/>
          <a:p>
            <a:r>
              <a:rPr lang="en-GB" sz="4000" dirty="0"/>
              <a:t>So what can we do - first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AD469-4DD8-A215-8F21-A5C417C1BF0D}"/>
              </a:ext>
            </a:extLst>
          </p:cNvPr>
          <p:cNvSpPr txBox="1"/>
          <p:nvPr/>
        </p:nvSpPr>
        <p:spPr>
          <a:xfrm>
            <a:off x="8921782" y="6237288"/>
            <a:ext cx="26125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Alexander Dummer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8568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F9E40-814A-E77E-79B3-B29F53E64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BB274581-966D-AA9D-EC84-E03F822BA547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3354" y="1807800"/>
            <a:ext cx="564317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/>
              <a:t>Pray for opportunity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/>
              <a:t>Take a step in faith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/>
              <a:t>Remember Christ’s example</a:t>
            </a:r>
            <a:endParaRPr lang="en-US" alt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F9CA89-08F1-23ED-73C1-86983A75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Act of witness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E396A-ECC2-4B72-27E1-2AC23351C4D9}"/>
              </a:ext>
            </a:extLst>
          </p:cNvPr>
          <p:cNvSpPr txBox="1"/>
          <p:nvPr/>
        </p:nvSpPr>
        <p:spPr>
          <a:xfrm>
            <a:off x="10325100" y="6361875"/>
            <a:ext cx="220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Aaron Burden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049EB12-C7A0-5B41-AC62-CBFBF96B98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8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2127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C33C7-ADF7-C1BD-E1A0-CA1345001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CBC0E79-7A44-62BD-942F-9478253694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 b="12496"/>
          <a:stretch/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EECCF8-2037-CA0E-81CF-D61701778A61}"/>
              </a:ext>
            </a:extLst>
          </p:cNvPr>
          <p:cNvSpPr txBox="1"/>
          <p:nvPr/>
        </p:nvSpPr>
        <p:spPr>
          <a:xfrm>
            <a:off x="10659979" y="6642556"/>
            <a:ext cx="15320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84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2181A-F7E9-948C-2D8C-78EE0931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67C746A-1461-4614-FCFA-F0739B9E99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r="12510"/>
          <a:stretch/>
        </p:blipFill>
        <p:spPr>
          <a:xfrm rot="5400000">
            <a:off x="2667000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752739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EDD5282-9B89-4D23-EFA7-3A395EE029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r="12510"/>
          <a:stretch/>
        </p:blipFill>
        <p:spPr>
          <a:xfrm rot="5400000">
            <a:off x="2667000" y="-2667000"/>
            <a:ext cx="6858000" cy="12192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E8B1A2-9EE5-B7C7-C692-C6D1378250A8}"/>
              </a:ext>
            </a:extLst>
          </p:cNvPr>
          <p:cNvSpPr txBox="1"/>
          <p:nvPr/>
        </p:nvSpPr>
        <p:spPr>
          <a:xfrm>
            <a:off x="8365345" y="2887801"/>
            <a:ext cx="40473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How fast does bamboo grow?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10cm a day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45cm a day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90cm a day</a:t>
            </a:r>
          </a:p>
        </p:txBody>
      </p:sp>
    </p:spTree>
    <p:extLst>
      <p:ext uri="{BB962C8B-B14F-4D97-AF65-F5344CB8AC3E}">
        <p14:creationId xmlns:p14="http://schemas.microsoft.com/office/powerpoint/2010/main" val="124800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BB491-DAFE-41BE-E7A8-2E28D56DE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6FF64B-23B5-7691-E746-9BB539BA5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3" y="-7745"/>
            <a:ext cx="6882064" cy="68820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7A48C-915D-1F9F-6496-17955BF23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41" y="-99427"/>
            <a:ext cx="6034515" cy="6973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83403F6-007D-AFF6-DFAF-01454CC2952F}"/>
              </a:ext>
            </a:extLst>
          </p:cNvPr>
          <p:cNvSpPr txBox="1"/>
          <p:nvPr/>
        </p:nvSpPr>
        <p:spPr>
          <a:xfrm>
            <a:off x="10619163" y="6650851"/>
            <a:ext cx="314567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2220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FA848-F08C-8B61-B057-724474D2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85F5C6D-47B2-BCA9-B7E2-7D0CF7BED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3" y="-7745"/>
            <a:ext cx="6882064" cy="68820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CF4BDB-BC60-0A4E-DA4B-4E89D4CDA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42" y="-159801"/>
            <a:ext cx="6086758" cy="70341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32D0FD-9492-B8A9-F724-80B8AFA0FABB}"/>
              </a:ext>
            </a:extLst>
          </p:cNvPr>
          <p:cNvSpPr txBox="1"/>
          <p:nvPr/>
        </p:nvSpPr>
        <p:spPr>
          <a:xfrm>
            <a:off x="10619163" y="6650851"/>
            <a:ext cx="314567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316563-75C4-61CE-EA05-90980778D6DF}"/>
              </a:ext>
            </a:extLst>
          </p:cNvPr>
          <p:cNvSpPr txBox="1"/>
          <p:nvPr/>
        </p:nvSpPr>
        <p:spPr>
          <a:xfrm>
            <a:off x="1079292" y="16319"/>
            <a:ext cx="10852878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How much bigger is the sun than the moon?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40x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400x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4000x</a:t>
            </a:r>
          </a:p>
          <a:p>
            <a:r>
              <a:rPr lang="en-GB" sz="5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61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F1D6AAF-154F-FAD6-AFF1-279DBECD3A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02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E800F6D-D5BE-35BF-5118-09F48F4BCF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2" r="16894" b="18808"/>
          <a:stretch/>
        </p:blipFill>
        <p:spPr>
          <a:xfrm>
            <a:off x="285749" y="162624"/>
            <a:ext cx="5685657" cy="655180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31E84-174D-2D45-9A00-14AA4A8FA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99" y="2057400"/>
            <a:ext cx="5591152" cy="465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7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71E26-D2EB-ED6A-9AEB-27893F27F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4620B62-1936-0F5B-B652-734A08E2BB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2" r="16894" b="18808"/>
          <a:stretch/>
        </p:blipFill>
        <p:spPr>
          <a:xfrm>
            <a:off x="285749" y="162624"/>
            <a:ext cx="5685657" cy="655180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6BCDE-939B-7A86-F8D5-A5B2CBF99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99" y="2057400"/>
            <a:ext cx="5591152" cy="46570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00B487-140D-CA8E-82D4-90EBC83248B8}"/>
              </a:ext>
            </a:extLst>
          </p:cNvPr>
          <p:cNvSpPr txBox="1"/>
          <p:nvPr/>
        </p:nvSpPr>
        <p:spPr>
          <a:xfrm>
            <a:off x="6220596" y="143574"/>
            <a:ext cx="5591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Which eats more one humpback whale or 100 dolphins??</a:t>
            </a:r>
          </a:p>
        </p:txBody>
      </p:sp>
    </p:spTree>
    <p:extLst>
      <p:ext uri="{BB962C8B-B14F-4D97-AF65-F5344CB8AC3E}">
        <p14:creationId xmlns:p14="http://schemas.microsoft.com/office/powerpoint/2010/main" val="3394543757"/>
      </p:ext>
    </p:extLst>
  </p:cSld>
  <p:clrMapOvr>
    <a:masterClrMapping/>
  </p:clrMapOvr>
</p:sld>
</file>

<file path=ppt/theme/theme1.xml><?xml version="1.0" encoding="utf-8"?>
<a:theme xmlns:a="http://schemas.openxmlformats.org/drawingml/2006/main" name="Main slide master">
  <a:themeElements>
    <a:clrScheme name="Cundall">
      <a:dk1>
        <a:srgbClr val="000000"/>
      </a:dk1>
      <a:lt1>
        <a:srgbClr val="FFFFFF"/>
      </a:lt1>
      <a:dk2>
        <a:srgbClr val="006BA6"/>
      </a:dk2>
      <a:lt2>
        <a:srgbClr val="009CDE"/>
      </a:lt2>
      <a:accent1>
        <a:srgbClr val="595478"/>
      </a:accent1>
      <a:accent2>
        <a:srgbClr val="8F2B5F"/>
      </a:accent2>
      <a:accent3>
        <a:srgbClr val="F9423A"/>
      </a:accent3>
      <a:accent4>
        <a:srgbClr val="FFA400"/>
      </a:accent4>
      <a:accent5>
        <a:srgbClr val="7AB427"/>
      </a:accent5>
      <a:accent6>
        <a:srgbClr val="49C5B1"/>
      </a:accent6>
      <a:hlink>
        <a:srgbClr val="006BA6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ndall Corporate Presentation V2" id="{8C741460-3D4F-4EAF-BA91-603408712AA9}" vid="{85A137A4-A107-465C-AD5E-AA3D6502A1A2}"/>
    </a:ext>
  </a:extLst>
</a:theme>
</file>

<file path=ppt/theme/theme2.xml><?xml version="1.0" encoding="utf-8"?>
<a:theme xmlns:a="http://schemas.openxmlformats.org/drawingml/2006/main" name="Cover master">
  <a:themeElements>
    <a:clrScheme name="Cundall Colours">
      <a:dk1>
        <a:srgbClr val="171616"/>
      </a:dk1>
      <a:lt1>
        <a:srgbClr val="FFFFFF"/>
      </a:lt1>
      <a:dk2>
        <a:srgbClr val="006BA6"/>
      </a:dk2>
      <a:lt2>
        <a:srgbClr val="E7E6E6"/>
      </a:lt2>
      <a:accent1>
        <a:srgbClr val="6AD1E3"/>
      </a:accent1>
      <a:accent2>
        <a:srgbClr val="FFBF3F"/>
      </a:accent2>
      <a:accent3>
        <a:srgbClr val="DD5F13"/>
      </a:accent3>
      <a:accent4>
        <a:srgbClr val="F13D6D"/>
      </a:accent4>
      <a:accent5>
        <a:srgbClr val="8C8279"/>
      </a:accent5>
      <a:accent6>
        <a:srgbClr val="B0C95A"/>
      </a:accent6>
      <a:hlink>
        <a:srgbClr val="002B4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ndall Corporate Presentation V2" id="{8C741460-3D4F-4EAF-BA91-603408712AA9}" vid="{858A8B01-6A9D-4B0B-838F-C7DDF4D13DB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9367A44C89644EB2C256C6DBAAE603" ma:contentTypeVersion="14" ma:contentTypeDescription="Create a new document." ma:contentTypeScope="" ma:versionID="fb10dfbc047b024729f589d3d3a5c8a2">
  <xsd:schema xmlns:xsd="http://www.w3.org/2001/XMLSchema" xmlns:xs="http://www.w3.org/2001/XMLSchema" xmlns:p="http://schemas.microsoft.com/office/2006/metadata/properties" xmlns:ns2="05e14b14-8174-4b49-9728-21278c13de9b" xmlns:ns3="ddc3f076-770d-4d13-9449-7cf2f8144d6f" targetNamespace="http://schemas.microsoft.com/office/2006/metadata/properties" ma:root="true" ma:fieldsID="144031b9a49a372fd74e56ff94cc10e4" ns2:_="" ns3:_="">
    <xsd:import namespace="05e14b14-8174-4b49-9728-21278c13de9b"/>
    <xsd:import namespace="ddc3f076-770d-4d13-9449-7cf2f8144d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iscipline" minOccurs="0"/>
                <xsd:element ref="ns2:Disc" minOccurs="0"/>
                <xsd:element ref="ns2: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14b14-8174-4b49-9728-21278c13d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253a673-fc10-47d6-b922-49c0bd33f7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Discipline" ma:index="19" nillable="true" ma:displayName="Discipline" ma:internalName="Discipline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OP-P1"/>
                        <xsd:enumeration value="OP-P2"/>
                        <xsd:enumeration value="OP-P3"/>
                        <xsd:enumeration value="OP-P4"/>
                        <xsd:enumeration value="OP-P5"/>
                        <xsd:enumeration value="OP-P6"/>
                        <xsd:enumeration value="OP-P7"/>
                        <xsd:enumeration value="OP-P8"/>
                        <xsd:enumeration value="OP-P9"/>
                        <xsd:enumeration value="OP-P10"/>
                        <xsd:enumeration value="OP-P11"/>
                        <xsd:enumeration value="OP-P12"/>
                        <xsd:enumeration value="OP-P13"/>
                        <xsd:enumeration value="OP-P14"/>
                        <xsd:enumeration value="OP-P15"/>
                        <xsd:enumeration value="OP-P16"/>
                        <xsd:enumeration value="OP-P17"/>
                        <xsd:enumeration value="OP-P18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Disc" ma:index="20" nillable="true" ma:displayName="Revision" ma:format="Dropdown" ma:internalName="Disc">
      <xsd:simpleType>
        <xsd:union memberTypes="dms:Text">
          <xsd:simpleType>
            <xsd:restriction base="dms:Choice">
              <xsd:enumeration value="Stuct"/>
              <xsd:enumeration value="Civil"/>
              <xsd:enumeration value="Choice 3"/>
            </xsd:restriction>
          </xsd:simpleType>
        </xsd:union>
      </xsd:simpleType>
    </xsd:element>
    <xsd:element name="Code" ma:index="21" nillable="true" ma:displayName="Code" ma:format="Dropdown" ma:internalName="Cod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3f076-770d-4d13-9449-7cf2f8144d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1380190-1b8d-426d-9c50-406df5f8ebf8}" ma:internalName="TaxCatchAll" ma:showField="CatchAllData" ma:web="ddc3f076-770d-4d13-9449-7cf2f8144d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de xmlns="05e14b14-8174-4b49-9728-21278c13de9b">F-GNRL-021</Code>
    <TaxCatchAll xmlns="ddc3f076-770d-4d13-9449-7cf2f8144d6f" xsi:nil="true"/>
    <lcf76f155ced4ddcb4097134ff3c332f xmlns="05e14b14-8174-4b49-9728-21278c13de9b">
      <Terms xmlns="http://schemas.microsoft.com/office/infopath/2007/PartnerControls"/>
    </lcf76f155ced4ddcb4097134ff3c332f>
    <Discipline xmlns="05e14b14-8174-4b49-9728-21278c13de9b">
      <Value>GENERAL</Value>
    </Discipline>
    <Disc xmlns="05e14b14-8174-4b49-9728-21278c13de9b">5</Disc>
  </documentManagement>
</p:properties>
</file>

<file path=customXml/itemProps1.xml><?xml version="1.0" encoding="utf-8"?>
<ds:datastoreItem xmlns:ds="http://schemas.openxmlformats.org/officeDocument/2006/customXml" ds:itemID="{75CFFCBB-7EE4-48D5-9392-C181779BA1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111A4-3662-46AA-9786-16D311C228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14b14-8174-4b49-9728-21278c13de9b"/>
    <ds:schemaRef ds:uri="ddc3f076-770d-4d13-9449-7cf2f8144d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743385-A29F-4DDE-A111-A5642D779077}">
  <ds:schemaRefs>
    <ds:schemaRef ds:uri="ddc3f076-770d-4d13-9449-7cf2f8144d6f"/>
    <ds:schemaRef ds:uri="http://schemas.microsoft.com/office/2006/documentManagement/types"/>
    <ds:schemaRef ds:uri="http://purl.org/dc/elements/1.1/"/>
    <ds:schemaRef ds:uri="http://purl.org/dc/dcmitype/"/>
    <ds:schemaRef ds:uri="05e14b14-8174-4b49-9728-21278c13de9b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Cundall Corporate Presentation V5</Template>
  <TotalTime>3478</TotalTime>
  <Words>786</Words>
  <Application>Microsoft Office PowerPoint</Application>
  <PresentationFormat>Widescreen</PresentationFormat>
  <Paragraphs>136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Main slide master</vt:lpstr>
      <vt:lpstr>Cover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– small group</vt:lpstr>
      <vt:lpstr>Useful references</vt:lpstr>
      <vt:lpstr>Useful references</vt:lpstr>
      <vt:lpstr>Resources – small group</vt:lpstr>
      <vt:lpstr>The subdue question</vt:lpstr>
      <vt:lpstr>PowerPoint Presentation</vt:lpstr>
      <vt:lpstr>Respect for the Creator</vt:lpstr>
      <vt:lpstr>PowerPoint Presentation</vt:lpstr>
      <vt:lpstr>PowerPoint Presentation</vt:lpstr>
      <vt:lpstr>The subdue question</vt:lpstr>
      <vt:lpstr>So what can we do - first steps</vt:lpstr>
      <vt:lpstr>So what can we do - first steps</vt:lpstr>
      <vt:lpstr>So what can we do - first steps</vt:lpstr>
      <vt:lpstr>Act of witness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Duncan Cox</dc:creator>
  <cp:lastModifiedBy>Duncan Cox</cp:lastModifiedBy>
  <cp:revision>4</cp:revision>
  <cp:lastPrinted>2025-11-15T11:04:22Z</cp:lastPrinted>
  <dcterms:created xsi:type="dcterms:W3CDTF">2025-08-07T07:46:52Z</dcterms:created>
  <dcterms:modified xsi:type="dcterms:W3CDTF">2025-11-16T10:33:03Z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0x010100F09367A44C89644EB2C256C6DBAAE603</vt:lpwstr>
  </property>
  <property fmtid="{D5CDD505-2E9C-101B-9397-08002B2CF9AE}" pid="3" name="Order">
    <vt:lpwstr>31000.0000000000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